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419" r:id="rId5"/>
    <p:sldId id="420" r:id="rId6"/>
    <p:sldId id="431" r:id="rId7"/>
    <p:sldId id="424" r:id="rId8"/>
    <p:sldId id="438" r:id="rId9"/>
    <p:sldId id="430" r:id="rId10"/>
    <p:sldId id="432" r:id="rId11"/>
    <p:sldId id="435" r:id="rId12"/>
    <p:sldId id="437" r:id="rId13"/>
    <p:sldId id="434" r:id="rId14"/>
    <p:sldId id="425" r:id="rId15"/>
    <p:sldId id="42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9EC4B5"/>
    <a:srgbClr val="5A5F61"/>
    <a:srgbClr val="3961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D8AAA-3F18-434C-BC3D-6A27CF071829}" v="32" dt="2024-12-17T22:37:00.587"/>
  </p1510:revLst>
</p1510:revInfo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>
        <p:scale>
          <a:sx n="75" d="100"/>
          <a:sy n="75" d="100"/>
        </p:scale>
        <p:origin x="974" y="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a hashish" userId="97469672c978d694" providerId="LiveId" clId="{738D8AAA-3F18-434C-BC3D-6A27CF071829}"/>
    <pc:docChg chg="undo custSel addSld delSld modSld sldOrd">
      <pc:chgData name="alaa hashish" userId="97469672c978d694" providerId="LiveId" clId="{738D8AAA-3F18-434C-BC3D-6A27CF071829}" dt="2024-12-17T22:50:03.376" v="1320" actId="1076"/>
      <pc:docMkLst>
        <pc:docMk/>
      </pc:docMkLst>
      <pc:sldChg chg="del">
        <pc:chgData name="alaa hashish" userId="97469672c978d694" providerId="LiveId" clId="{738D8AAA-3F18-434C-BC3D-6A27CF071829}" dt="2024-12-17T19:11:00.667" v="352" actId="47"/>
        <pc:sldMkLst>
          <pc:docMk/>
          <pc:sldMk cId="904213460" sldId="405"/>
        </pc:sldMkLst>
      </pc:sldChg>
      <pc:sldChg chg="modSp mod">
        <pc:chgData name="alaa hashish" userId="97469672c978d694" providerId="LiveId" clId="{738D8AAA-3F18-434C-BC3D-6A27CF071829}" dt="2024-12-17T18:57:28.601" v="158" actId="1076"/>
        <pc:sldMkLst>
          <pc:docMk/>
          <pc:sldMk cId="858885169" sldId="419"/>
        </pc:sldMkLst>
        <pc:spChg chg="mod">
          <ac:chgData name="alaa hashish" userId="97469672c978d694" providerId="LiveId" clId="{738D8AAA-3F18-434C-BC3D-6A27CF071829}" dt="2024-12-17T18:57:28.601" v="158" actId="1076"/>
          <ac:spMkLst>
            <pc:docMk/>
            <pc:sldMk cId="858885169" sldId="419"/>
            <ac:spMk id="7" creationId="{6D9B3B2B-084F-4B8B-14AB-9A9A56A24461}"/>
          </ac:spMkLst>
        </pc:spChg>
      </pc:sldChg>
      <pc:sldChg chg="modSp mod">
        <pc:chgData name="alaa hashish" userId="97469672c978d694" providerId="LiveId" clId="{738D8AAA-3F18-434C-BC3D-6A27CF071829}" dt="2024-12-17T22:37:28.974" v="1007" actId="20577"/>
        <pc:sldMkLst>
          <pc:docMk/>
          <pc:sldMk cId="3873328514" sldId="420"/>
        </pc:sldMkLst>
        <pc:spChg chg="mod">
          <ac:chgData name="alaa hashish" userId="97469672c978d694" providerId="LiveId" clId="{738D8AAA-3F18-434C-BC3D-6A27CF071829}" dt="2024-12-17T22:37:28.974" v="1007" actId="20577"/>
          <ac:spMkLst>
            <pc:docMk/>
            <pc:sldMk cId="3873328514" sldId="420"/>
            <ac:spMk id="4" creationId="{AFC3B19D-B990-5DFD-8772-BFACCBDAACE5}"/>
          </ac:spMkLst>
        </pc:spChg>
      </pc:sldChg>
      <pc:sldChg chg="modSp del mod modClrScheme chgLayout">
        <pc:chgData name="alaa hashish" userId="97469672c978d694" providerId="LiveId" clId="{738D8AAA-3F18-434C-BC3D-6A27CF071829}" dt="2024-12-17T19:21:56.523" v="355" actId="47"/>
        <pc:sldMkLst>
          <pc:docMk/>
          <pc:sldMk cId="2004414876" sldId="423"/>
        </pc:sldMkLst>
        <pc:spChg chg="mod ord">
          <ac:chgData name="alaa hashish" userId="97469672c978d694" providerId="LiveId" clId="{738D8AAA-3F18-434C-BC3D-6A27CF071829}" dt="2024-12-17T19:11:06.260" v="353" actId="700"/>
          <ac:spMkLst>
            <pc:docMk/>
            <pc:sldMk cId="2004414876" sldId="423"/>
            <ac:spMk id="7" creationId="{6989C4C9-56A3-6577-E78C-E839303EB3EF}"/>
          </ac:spMkLst>
        </pc:spChg>
        <pc:spChg chg="mod ord">
          <ac:chgData name="alaa hashish" userId="97469672c978d694" providerId="LiveId" clId="{738D8AAA-3F18-434C-BC3D-6A27CF071829}" dt="2024-12-17T19:11:06.260" v="353" actId="700"/>
          <ac:spMkLst>
            <pc:docMk/>
            <pc:sldMk cId="2004414876" sldId="423"/>
            <ac:spMk id="8" creationId="{7D9CFA60-4E21-8423-00B6-391E49B7D3C2}"/>
          </ac:spMkLst>
        </pc:spChg>
        <pc:picChg chg="mod ord">
          <ac:chgData name="alaa hashish" userId="97469672c978d694" providerId="LiveId" clId="{738D8AAA-3F18-434C-BC3D-6A27CF071829}" dt="2024-12-17T19:11:06.260" v="353" actId="700"/>
          <ac:picMkLst>
            <pc:docMk/>
            <pc:sldMk cId="2004414876" sldId="423"/>
            <ac:picMk id="5" creationId="{394258D7-0396-71BE-4486-3E1B701083A9}"/>
          </ac:picMkLst>
        </pc:picChg>
      </pc:sldChg>
      <pc:sldChg chg="addSp delSp modSp mod">
        <pc:chgData name="alaa hashish" userId="97469672c978d694" providerId="LiveId" clId="{738D8AAA-3F18-434C-BC3D-6A27CF071829}" dt="2024-12-17T19:32:16.171" v="426" actId="1076"/>
        <pc:sldMkLst>
          <pc:docMk/>
          <pc:sldMk cId="1452704612" sldId="424"/>
        </pc:sldMkLst>
        <pc:spChg chg="mod">
          <ac:chgData name="alaa hashish" userId="97469672c978d694" providerId="LiveId" clId="{738D8AAA-3F18-434C-BC3D-6A27CF071829}" dt="2024-12-17T19:31:22.913" v="424" actId="122"/>
          <ac:spMkLst>
            <pc:docMk/>
            <pc:sldMk cId="1452704612" sldId="424"/>
            <ac:spMk id="2" creationId="{CAAAF1C6-CC75-C252-EEDD-1B94893124A7}"/>
          </ac:spMkLst>
        </pc:spChg>
        <pc:spChg chg="del">
          <ac:chgData name="alaa hashish" userId="97469672c978d694" providerId="LiveId" clId="{738D8AAA-3F18-434C-BC3D-6A27CF071829}" dt="2024-12-17T19:22:01.957" v="356" actId="478"/>
          <ac:spMkLst>
            <pc:docMk/>
            <pc:sldMk cId="1452704612" sldId="424"/>
            <ac:spMk id="4" creationId="{246178E9-74F6-F44E-2958-059643D134EE}"/>
          </ac:spMkLst>
        </pc:spChg>
        <pc:spChg chg="add del mod">
          <ac:chgData name="alaa hashish" userId="97469672c978d694" providerId="LiveId" clId="{738D8AAA-3F18-434C-BC3D-6A27CF071829}" dt="2024-12-17T19:22:04.773" v="357" actId="478"/>
          <ac:spMkLst>
            <pc:docMk/>
            <pc:sldMk cId="1452704612" sldId="424"/>
            <ac:spMk id="5" creationId="{EECB30EF-4AAB-F5B8-6361-D7ECAE571310}"/>
          </ac:spMkLst>
        </pc:spChg>
        <pc:picChg chg="add mod">
          <ac:chgData name="alaa hashish" userId="97469672c978d694" providerId="LiveId" clId="{738D8AAA-3F18-434C-BC3D-6A27CF071829}" dt="2024-12-17T19:32:16.171" v="426" actId="1076"/>
          <ac:picMkLst>
            <pc:docMk/>
            <pc:sldMk cId="1452704612" sldId="424"/>
            <ac:picMk id="7" creationId="{91B3989C-3971-058F-173F-29CB32CB773D}"/>
          </ac:picMkLst>
        </pc:picChg>
      </pc:sldChg>
      <pc:sldChg chg="addSp delSp modSp mod ord modClrScheme chgLayout">
        <pc:chgData name="alaa hashish" userId="97469672c978d694" providerId="LiveId" clId="{738D8AAA-3F18-434C-BC3D-6A27CF071829}" dt="2024-12-17T19:10:49.443" v="351" actId="478"/>
        <pc:sldMkLst>
          <pc:docMk/>
          <pc:sldMk cId="1310834970" sldId="425"/>
        </pc:sldMkLst>
        <pc:spChg chg="mod ord">
          <ac:chgData name="alaa hashish" userId="97469672c978d694" providerId="LiveId" clId="{738D8AAA-3F18-434C-BC3D-6A27CF071829}" dt="2024-12-17T19:10:45.585" v="350" actId="700"/>
          <ac:spMkLst>
            <pc:docMk/>
            <pc:sldMk cId="1310834970" sldId="425"/>
            <ac:spMk id="2" creationId="{BD7C8F1F-E1D1-5836-6926-6CFC89DDF8C5}"/>
          </ac:spMkLst>
        </pc:spChg>
        <pc:spChg chg="del mod">
          <ac:chgData name="alaa hashish" userId="97469672c978d694" providerId="LiveId" clId="{738D8AAA-3F18-434C-BC3D-6A27CF071829}" dt="2024-12-17T19:10:39.270" v="349" actId="478"/>
          <ac:spMkLst>
            <pc:docMk/>
            <pc:sldMk cId="1310834970" sldId="425"/>
            <ac:spMk id="3" creationId="{45370833-6D1D-F6E0-4F2E-03740D135FE4}"/>
          </ac:spMkLst>
        </pc:spChg>
        <pc:spChg chg="add del mod">
          <ac:chgData name="alaa hashish" userId="97469672c978d694" providerId="LiveId" clId="{738D8AAA-3F18-434C-BC3D-6A27CF071829}" dt="2024-12-17T18:57:02.576" v="151" actId="478"/>
          <ac:spMkLst>
            <pc:docMk/>
            <pc:sldMk cId="1310834970" sldId="425"/>
            <ac:spMk id="5" creationId="{73C9D83D-E51E-FDA1-0670-70E859665DBA}"/>
          </ac:spMkLst>
        </pc:spChg>
        <pc:spChg chg="add del mod ord">
          <ac:chgData name="alaa hashish" userId="97469672c978d694" providerId="LiveId" clId="{738D8AAA-3F18-434C-BC3D-6A27CF071829}" dt="2024-12-17T19:10:49.443" v="351" actId="478"/>
          <ac:spMkLst>
            <pc:docMk/>
            <pc:sldMk cId="1310834970" sldId="425"/>
            <ac:spMk id="6" creationId="{2A55891E-0A18-F8F1-482C-A5FA3DC6C27A}"/>
          </ac:spMkLst>
        </pc:spChg>
        <pc:spChg chg="del">
          <ac:chgData name="alaa hashish" userId="97469672c978d694" providerId="LiveId" clId="{738D8AAA-3F18-434C-BC3D-6A27CF071829}" dt="2024-12-17T18:56:57.965" v="150" actId="478"/>
          <ac:spMkLst>
            <pc:docMk/>
            <pc:sldMk cId="1310834970" sldId="425"/>
            <ac:spMk id="7" creationId="{BC69F54D-7C32-F4D3-93FC-B5609CEC7B08}"/>
          </ac:spMkLst>
        </pc:spChg>
      </pc:sldChg>
      <pc:sldChg chg="del">
        <pc:chgData name="alaa hashish" userId="97469672c978d694" providerId="LiveId" clId="{738D8AAA-3F18-434C-BC3D-6A27CF071829}" dt="2024-12-17T19:32:33.958" v="427" actId="47"/>
        <pc:sldMkLst>
          <pc:docMk/>
          <pc:sldMk cId="2371694542" sldId="426"/>
        </pc:sldMkLst>
      </pc:sldChg>
      <pc:sldChg chg="del">
        <pc:chgData name="alaa hashish" userId="97469672c978d694" providerId="LiveId" clId="{738D8AAA-3F18-434C-BC3D-6A27CF071829}" dt="2024-12-17T19:11:00.667" v="352" actId="47"/>
        <pc:sldMkLst>
          <pc:docMk/>
          <pc:sldMk cId="4109688930" sldId="427"/>
        </pc:sldMkLst>
      </pc:sldChg>
      <pc:sldChg chg="del">
        <pc:chgData name="alaa hashish" userId="97469672c978d694" providerId="LiveId" clId="{738D8AAA-3F18-434C-BC3D-6A27CF071829}" dt="2024-12-17T19:11:00.667" v="352" actId="47"/>
        <pc:sldMkLst>
          <pc:docMk/>
          <pc:sldMk cId="296239417" sldId="428"/>
        </pc:sldMkLst>
      </pc:sldChg>
      <pc:sldChg chg="addSp delSp modSp mod setBg">
        <pc:chgData name="alaa hashish" userId="97469672c978d694" providerId="LiveId" clId="{738D8AAA-3F18-434C-BC3D-6A27CF071829}" dt="2024-12-17T19:08:06.441" v="347" actId="478"/>
        <pc:sldMkLst>
          <pc:docMk/>
          <pc:sldMk cId="1571777501" sldId="429"/>
        </pc:sldMkLst>
        <pc:spChg chg="add del mod">
          <ac:chgData name="alaa hashish" userId="97469672c978d694" providerId="LiveId" clId="{738D8AAA-3F18-434C-BC3D-6A27CF071829}" dt="2024-12-17T19:01:30.877" v="168" actId="478"/>
          <ac:spMkLst>
            <pc:docMk/>
            <pc:sldMk cId="1571777501" sldId="429"/>
            <ac:spMk id="5" creationId="{5EC5A7E7-DEAE-365B-6450-363B65FCBA3E}"/>
          </ac:spMkLst>
        </pc:spChg>
        <pc:spChg chg="add del mod">
          <ac:chgData name="alaa hashish" userId="97469672c978d694" providerId="LiveId" clId="{738D8AAA-3F18-434C-BC3D-6A27CF071829}" dt="2024-12-17T19:01:47.154" v="177"/>
          <ac:spMkLst>
            <pc:docMk/>
            <pc:sldMk cId="1571777501" sldId="429"/>
            <ac:spMk id="7" creationId="{270FC9F6-2C0C-D237-566C-87EF76F1F5EB}"/>
          </ac:spMkLst>
        </pc:spChg>
        <pc:spChg chg="mod">
          <ac:chgData name="alaa hashish" userId="97469672c978d694" providerId="LiveId" clId="{738D8AAA-3F18-434C-BC3D-6A27CF071829}" dt="2024-12-17T19:07:53.267" v="346" actId="1076"/>
          <ac:spMkLst>
            <pc:docMk/>
            <pc:sldMk cId="1571777501" sldId="429"/>
            <ac:spMk id="14" creationId="{64FE2622-2131-0323-CDAD-4F607D9BC07A}"/>
          </ac:spMkLst>
        </pc:spChg>
        <pc:spChg chg="add del mod">
          <ac:chgData name="alaa hashish" userId="97469672c978d694" providerId="LiveId" clId="{738D8AAA-3F18-434C-BC3D-6A27CF071829}" dt="2024-12-17T19:08:06.441" v="347" actId="478"/>
          <ac:spMkLst>
            <pc:docMk/>
            <pc:sldMk cId="1571777501" sldId="429"/>
            <ac:spMk id="15" creationId="{71A1C657-2D4F-384B-4F43-C191EB08B579}"/>
          </ac:spMkLst>
        </pc:spChg>
        <pc:picChg chg="add del mod">
          <ac:chgData name="alaa hashish" userId="97469672c978d694" providerId="LiveId" clId="{738D8AAA-3F18-434C-BC3D-6A27CF071829}" dt="2024-12-17T19:01:37.568" v="172" actId="21"/>
          <ac:picMkLst>
            <pc:docMk/>
            <pc:sldMk cId="1571777501" sldId="429"/>
            <ac:picMk id="3" creationId="{EA7FA51A-81E7-05EC-05B1-4E5354961A76}"/>
          </ac:picMkLst>
        </pc:picChg>
        <pc:picChg chg="add mod ord modCrop">
          <ac:chgData name="alaa hashish" userId="97469672c978d694" providerId="LiveId" clId="{738D8AAA-3F18-434C-BC3D-6A27CF071829}" dt="2024-12-17T19:07:25.145" v="306" actId="1076"/>
          <ac:picMkLst>
            <pc:docMk/>
            <pc:sldMk cId="1571777501" sldId="429"/>
            <ac:picMk id="8" creationId="{EA7FA51A-81E7-05EC-05B1-4E5354961A76}"/>
          </ac:picMkLst>
        </pc:picChg>
        <pc:picChg chg="add del mod">
          <ac:chgData name="alaa hashish" userId="97469672c978d694" providerId="LiveId" clId="{738D8AAA-3F18-434C-BC3D-6A27CF071829}" dt="2024-12-17T19:01:35.424" v="171" actId="478"/>
          <ac:picMkLst>
            <pc:docMk/>
            <pc:sldMk cId="1571777501" sldId="429"/>
            <ac:picMk id="12" creationId="{B5DDD3D2-6883-E29E-5308-E266EB8B0B30}"/>
          </ac:picMkLst>
        </pc:picChg>
      </pc:sldChg>
      <pc:sldChg chg="delSp modSp new mod">
        <pc:chgData name="alaa hashish" userId="97469672c978d694" providerId="LiveId" clId="{738D8AAA-3F18-434C-BC3D-6A27CF071829}" dt="2024-12-17T19:41:01.332" v="460" actId="478"/>
        <pc:sldMkLst>
          <pc:docMk/>
          <pc:sldMk cId="1894383610" sldId="430"/>
        </pc:sldMkLst>
        <pc:spChg chg="del">
          <ac:chgData name="alaa hashish" userId="97469672c978d694" providerId="LiveId" clId="{738D8AAA-3F18-434C-BC3D-6A27CF071829}" dt="2024-12-17T19:41:01.332" v="460" actId="478"/>
          <ac:spMkLst>
            <pc:docMk/>
            <pc:sldMk cId="1894383610" sldId="430"/>
            <ac:spMk id="2" creationId="{CF3F4B48-EBA0-9FE9-007D-9D87F2DE657A}"/>
          </ac:spMkLst>
        </pc:spChg>
        <pc:spChg chg="mod">
          <ac:chgData name="alaa hashish" userId="97469672c978d694" providerId="LiveId" clId="{738D8AAA-3F18-434C-BC3D-6A27CF071829}" dt="2024-12-17T19:40:49.975" v="459" actId="20577"/>
          <ac:spMkLst>
            <pc:docMk/>
            <pc:sldMk cId="1894383610" sldId="430"/>
            <ac:spMk id="3" creationId="{1BE29259-98C4-1970-E0B6-0718D3F1A978}"/>
          </ac:spMkLst>
        </pc:spChg>
      </pc:sldChg>
      <pc:sldChg chg="new del">
        <pc:chgData name="alaa hashish" userId="97469672c978d694" providerId="LiveId" clId="{738D8AAA-3F18-434C-BC3D-6A27CF071829}" dt="2024-12-17T19:38:36.267" v="428" actId="47"/>
        <pc:sldMkLst>
          <pc:docMk/>
          <pc:sldMk cId="3130220021" sldId="430"/>
        </pc:sldMkLst>
      </pc:sldChg>
      <pc:sldChg chg="modSp new mod">
        <pc:chgData name="alaa hashish" userId="97469672c978d694" providerId="LiveId" clId="{738D8AAA-3F18-434C-BC3D-6A27CF071829}" dt="2024-12-17T20:13:11.317" v="577" actId="20577"/>
        <pc:sldMkLst>
          <pc:docMk/>
          <pc:sldMk cId="1490052176" sldId="431"/>
        </pc:sldMkLst>
        <pc:spChg chg="mod">
          <ac:chgData name="alaa hashish" userId="97469672c978d694" providerId="LiveId" clId="{738D8AAA-3F18-434C-BC3D-6A27CF071829}" dt="2024-12-17T20:13:11.317" v="577" actId="20577"/>
          <ac:spMkLst>
            <pc:docMk/>
            <pc:sldMk cId="1490052176" sldId="431"/>
            <ac:spMk id="2" creationId="{8A0D675E-9FA7-03FD-0495-E7F0D445A182}"/>
          </ac:spMkLst>
        </pc:spChg>
      </pc:sldChg>
      <pc:sldChg chg="addSp delSp modSp new mod">
        <pc:chgData name="alaa hashish" userId="97469672c978d694" providerId="LiveId" clId="{738D8AAA-3F18-434C-BC3D-6A27CF071829}" dt="2024-12-17T22:40:47.158" v="1096" actId="20577"/>
        <pc:sldMkLst>
          <pc:docMk/>
          <pc:sldMk cId="2544829638" sldId="432"/>
        </pc:sldMkLst>
        <pc:spChg chg="mod">
          <ac:chgData name="alaa hashish" userId="97469672c978d694" providerId="LiveId" clId="{738D8AAA-3F18-434C-BC3D-6A27CF071829}" dt="2024-12-17T19:49:52.742" v="523" actId="1076"/>
          <ac:spMkLst>
            <pc:docMk/>
            <pc:sldMk cId="2544829638" sldId="432"/>
            <ac:spMk id="2" creationId="{8E17E3FB-6BBB-463A-04BD-7886DA20C586}"/>
          </ac:spMkLst>
        </pc:spChg>
        <pc:spChg chg="del">
          <ac:chgData name="alaa hashish" userId="97469672c978d694" providerId="LiveId" clId="{738D8AAA-3F18-434C-BC3D-6A27CF071829}" dt="2024-12-17T19:45:47.166" v="463" actId="22"/>
          <ac:spMkLst>
            <pc:docMk/>
            <pc:sldMk cId="2544829638" sldId="432"/>
            <ac:spMk id="3" creationId="{753027C3-3978-8C0E-2B54-5E604CF48F8C}"/>
          </ac:spMkLst>
        </pc:spChg>
        <pc:spChg chg="add del mod">
          <ac:chgData name="alaa hashish" userId="97469672c978d694" providerId="LiveId" clId="{738D8AAA-3F18-434C-BC3D-6A27CF071829}" dt="2024-12-17T19:46:47.175" v="472" actId="22"/>
          <ac:spMkLst>
            <pc:docMk/>
            <pc:sldMk cId="2544829638" sldId="432"/>
            <ac:spMk id="7" creationId="{EBFC798C-15DD-3724-3D76-CDE8EA7E4999}"/>
          </ac:spMkLst>
        </pc:spChg>
        <pc:spChg chg="add del mod">
          <ac:chgData name="alaa hashish" userId="97469672c978d694" providerId="LiveId" clId="{738D8AAA-3F18-434C-BC3D-6A27CF071829}" dt="2024-12-17T19:49:14.968" v="497" actId="22"/>
          <ac:spMkLst>
            <pc:docMk/>
            <pc:sldMk cId="2544829638" sldId="432"/>
            <ac:spMk id="13" creationId="{67DA6C6C-4169-E0C9-AB4F-C0A4D559263E}"/>
          </ac:spMkLst>
        </pc:spChg>
        <pc:spChg chg="add del mod">
          <ac:chgData name="alaa hashish" userId="97469672c978d694" providerId="LiveId" clId="{738D8AAA-3F18-434C-BC3D-6A27CF071829}" dt="2024-12-17T22:21:00.667" v="797"/>
          <ac:spMkLst>
            <pc:docMk/>
            <pc:sldMk cId="2544829638" sldId="432"/>
            <ac:spMk id="20" creationId="{32F287DD-1745-9256-F493-9750D5CEA230}"/>
          </ac:spMkLst>
        </pc:spChg>
        <pc:spChg chg="add mod">
          <ac:chgData name="alaa hashish" userId="97469672c978d694" providerId="LiveId" clId="{738D8AAA-3F18-434C-BC3D-6A27CF071829}" dt="2024-12-17T22:36:03.035" v="995" actId="1076"/>
          <ac:spMkLst>
            <pc:docMk/>
            <pc:sldMk cId="2544829638" sldId="432"/>
            <ac:spMk id="21" creationId="{18891855-FB9B-A018-707B-2E9916055ACC}"/>
          </ac:spMkLst>
        </pc:spChg>
        <pc:spChg chg="add mod">
          <ac:chgData name="alaa hashish" userId="97469672c978d694" providerId="LiveId" clId="{738D8AAA-3F18-434C-BC3D-6A27CF071829}" dt="2024-12-17T22:36:24.598" v="999"/>
          <ac:spMkLst>
            <pc:docMk/>
            <pc:sldMk cId="2544829638" sldId="432"/>
            <ac:spMk id="22" creationId="{71AFB6B9-FAD3-3F83-CA66-015B3C43CC4D}"/>
          </ac:spMkLst>
        </pc:spChg>
        <pc:spChg chg="add mod">
          <ac:chgData name="alaa hashish" userId="97469672c978d694" providerId="LiveId" clId="{738D8AAA-3F18-434C-BC3D-6A27CF071829}" dt="2024-12-17T22:40:47.158" v="1096" actId="20577"/>
          <ac:spMkLst>
            <pc:docMk/>
            <pc:sldMk cId="2544829638" sldId="432"/>
            <ac:spMk id="23" creationId="{4D97C092-FF04-9CDD-9994-B077C8E46CA8}"/>
          </ac:spMkLst>
        </pc:spChg>
        <pc:picChg chg="add del mod ord">
          <ac:chgData name="alaa hashish" userId="97469672c978d694" providerId="LiveId" clId="{738D8AAA-3F18-434C-BC3D-6A27CF071829}" dt="2024-12-17T19:46:08.823" v="470" actId="478"/>
          <ac:picMkLst>
            <pc:docMk/>
            <pc:sldMk cId="2544829638" sldId="432"/>
            <ac:picMk id="5" creationId="{8E555531-A00B-657B-0A1C-FC6FBA833D1D}"/>
          </ac:picMkLst>
        </pc:picChg>
        <pc:picChg chg="add del">
          <ac:chgData name="alaa hashish" userId="97469672c978d694" providerId="LiveId" clId="{738D8AAA-3F18-434C-BC3D-6A27CF071829}" dt="2024-12-17T19:46:52.077" v="473" actId="478"/>
          <ac:picMkLst>
            <pc:docMk/>
            <pc:sldMk cId="2544829638" sldId="432"/>
            <ac:picMk id="9" creationId="{9E48B694-6603-0553-9482-2635BA8CBD45}"/>
          </ac:picMkLst>
        </pc:picChg>
        <pc:picChg chg="add del mod ord">
          <ac:chgData name="alaa hashish" userId="97469672c978d694" providerId="LiveId" clId="{738D8AAA-3F18-434C-BC3D-6A27CF071829}" dt="2024-12-17T19:49:06.805" v="494" actId="478"/>
          <ac:picMkLst>
            <pc:docMk/>
            <pc:sldMk cId="2544829638" sldId="432"/>
            <ac:picMk id="11" creationId="{D3CD371F-7FFD-23B9-9FE4-3710F308FB30}"/>
          </ac:picMkLst>
        </pc:picChg>
        <pc:picChg chg="add del">
          <ac:chgData name="alaa hashish" userId="97469672c978d694" providerId="LiveId" clId="{738D8AAA-3F18-434C-BC3D-6A27CF071829}" dt="2024-12-17T19:49:11.035" v="496" actId="22"/>
          <ac:picMkLst>
            <pc:docMk/>
            <pc:sldMk cId="2544829638" sldId="432"/>
            <ac:picMk id="15" creationId="{EBE77A00-0677-293A-1B1F-2C85AFD32F31}"/>
          </ac:picMkLst>
        </pc:picChg>
        <pc:picChg chg="add mod ord">
          <ac:chgData name="alaa hashish" userId="97469672c978d694" providerId="LiveId" clId="{738D8AAA-3F18-434C-BC3D-6A27CF071829}" dt="2024-12-17T22:17:25.635" v="793" actId="1076"/>
          <ac:picMkLst>
            <pc:docMk/>
            <pc:sldMk cId="2544829638" sldId="432"/>
            <ac:picMk id="17" creationId="{AED983A4-A60B-5954-1E11-E73DCC9EC3BC}"/>
          </ac:picMkLst>
        </pc:picChg>
        <pc:picChg chg="add mod">
          <ac:chgData name="alaa hashish" userId="97469672c978d694" providerId="LiveId" clId="{738D8AAA-3F18-434C-BC3D-6A27CF071829}" dt="2024-12-17T22:36:05.907" v="996" actId="1076"/>
          <ac:picMkLst>
            <pc:docMk/>
            <pc:sldMk cId="2544829638" sldId="432"/>
            <ac:picMk id="19" creationId="{6FB3BCE4-360F-FF0A-F266-995927D35B93}"/>
          </ac:picMkLst>
        </pc:picChg>
      </pc:sldChg>
      <pc:sldChg chg="delSp modSp new del mod ord">
        <pc:chgData name="alaa hashish" userId="97469672c978d694" providerId="LiveId" clId="{738D8AAA-3F18-434C-BC3D-6A27CF071829}" dt="2024-12-17T22:37:24.664" v="1006" actId="47"/>
        <pc:sldMkLst>
          <pc:docMk/>
          <pc:sldMk cId="2387636006" sldId="433"/>
        </pc:sldMkLst>
        <pc:spChg chg="del">
          <ac:chgData name="alaa hashish" userId="97469672c978d694" providerId="LiveId" clId="{738D8AAA-3F18-434C-BC3D-6A27CF071829}" dt="2024-12-17T20:12:06.365" v="533" actId="478"/>
          <ac:spMkLst>
            <pc:docMk/>
            <pc:sldMk cId="2387636006" sldId="433"/>
            <ac:spMk id="2" creationId="{5CBA1303-49AF-9925-39E4-5B7E17BB7601}"/>
          </ac:spMkLst>
        </pc:spChg>
        <pc:spChg chg="mod">
          <ac:chgData name="alaa hashish" userId="97469672c978d694" providerId="LiveId" clId="{738D8AAA-3F18-434C-BC3D-6A27CF071829}" dt="2024-12-17T20:12:29.400" v="557" actId="1076"/>
          <ac:spMkLst>
            <pc:docMk/>
            <pc:sldMk cId="2387636006" sldId="433"/>
            <ac:spMk id="3" creationId="{66970D50-A236-8598-FE8B-4CD6C7A2699D}"/>
          </ac:spMkLst>
        </pc:spChg>
      </pc:sldChg>
      <pc:sldChg chg="addSp delSp modSp add mod">
        <pc:chgData name="alaa hashish" userId="97469672c978d694" providerId="LiveId" clId="{738D8AAA-3F18-434C-BC3D-6A27CF071829}" dt="2024-12-17T22:46:12.102" v="1248" actId="20577"/>
        <pc:sldMkLst>
          <pc:docMk/>
          <pc:sldMk cId="1919678269" sldId="434"/>
        </pc:sldMkLst>
        <pc:spChg chg="mod">
          <ac:chgData name="alaa hashish" userId="97469672c978d694" providerId="LiveId" clId="{738D8AAA-3F18-434C-BC3D-6A27CF071829}" dt="2024-12-17T20:54:33.951" v="678" actId="20577"/>
          <ac:spMkLst>
            <pc:docMk/>
            <pc:sldMk cId="1919678269" sldId="434"/>
            <ac:spMk id="2" creationId="{BE186694-6A0C-3642-09D1-BCF3D1D6B749}"/>
          </ac:spMkLst>
        </pc:spChg>
        <pc:spChg chg="add del mod">
          <ac:chgData name="alaa hashish" userId="97469672c978d694" providerId="LiveId" clId="{738D8AAA-3F18-434C-BC3D-6A27CF071829}" dt="2024-12-17T20:38:23.005" v="581" actId="22"/>
          <ac:spMkLst>
            <pc:docMk/>
            <pc:sldMk cId="1919678269" sldId="434"/>
            <ac:spMk id="6" creationId="{E26B1614-5096-F4A1-F73F-6604B6EE4459}"/>
          </ac:spMkLst>
        </pc:spChg>
        <pc:spChg chg="add mod">
          <ac:chgData name="alaa hashish" userId="97469672c978d694" providerId="LiveId" clId="{738D8AAA-3F18-434C-BC3D-6A27CF071829}" dt="2024-12-17T22:36:14.299" v="998"/>
          <ac:spMkLst>
            <pc:docMk/>
            <pc:sldMk cId="1919678269" sldId="434"/>
            <ac:spMk id="13" creationId="{DE611718-48FF-6883-0701-AA5AADE8C006}"/>
          </ac:spMkLst>
        </pc:spChg>
        <pc:spChg chg="add mod">
          <ac:chgData name="alaa hashish" userId="97469672c978d694" providerId="LiveId" clId="{738D8AAA-3F18-434C-BC3D-6A27CF071829}" dt="2024-12-17T22:46:06.437" v="1245" actId="1076"/>
          <ac:spMkLst>
            <pc:docMk/>
            <pc:sldMk cId="1919678269" sldId="434"/>
            <ac:spMk id="14" creationId="{D537DA30-F5EB-0A4B-3F39-73FFBCB1EF46}"/>
          </ac:spMkLst>
        </pc:spChg>
        <pc:spChg chg="add mod">
          <ac:chgData name="alaa hashish" userId="97469672c978d694" providerId="LiveId" clId="{738D8AAA-3F18-434C-BC3D-6A27CF071829}" dt="2024-12-17T22:46:12.102" v="1248" actId="20577"/>
          <ac:spMkLst>
            <pc:docMk/>
            <pc:sldMk cId="1919678269" sldId="434"/>
            <ac:spMk id="15" creationId="{21C21D84-2F82-A237-A262-B678C1147E63}"/>
          </ac:spMkLst>
        </pc:spChg>
        <pc:picChg chg="add del">
          <ac:chgData name="alaa hashish" userId="97469672c978d694" providerId="LiveId" clId="{738D8AAA-3F18-434C-BC3D-6A27CF071829}" dt="2024-12-17T20:38:25.087" v="582" actId="478"/>
          <ac:picMkLst>
            <pc:docMk/>
            <pc:sldMk cId="1919678269" sldId="434"/>
            <ac:picMk id="4" creationId="{66809BB5-983F-61D0-CD46-3B1588CB8431}"/>
          </ac:picMkLst>
        </pc:picChg>
        <pc:picChg chg="add mod ord">
          <ac:chgData name="alaa hashish" userId="97469672c978d694" providerId="LiveId" clId="{738D8AAA-3F18-434C-BC3D-6A27CF071829}" dt="2024-12-17T21:51:36.583" v="685" actId="1076"/>
          <ac:picMkLst>
            <pc:docMk/>
            <pc:sldMk cId="1919678269" sldId="434"/>
            <ac:picMk id="8" creationId="{A3BA12C4-96CD-485E-7C94-996F86F68AA2}"/>
          </ac:picMkLst>
        </pc:picChg>
        <pc:picChg chg="add del">
          <ac:chgData name="alaa hashish" userId="97469672c978d694" providerId="LiveId" clId="{738D8AAA-3F18-434C-BC3D-6A27CF071829}" dt="2024-12-17T21:17:22.340" v="680" actId="478"/>
          <ac:picMkLst>
            <pc:docMk/>
            <pc:sldMk cId="1919678269" sldId="434"/>
            <ac:picMk id="10" creationId="{8F9F6219-28A4-CF91-1625-A21A0D8683C2}"/>
          </ac:picMkLst>
        </pc:picChg>
        <pc:picChg chg="add mod">
          <ac:chgData name="alaa hashish" userId="97469672c978d694" providerId="LiveId" clId="{738D8AAA-3F18-434C-BC3D-6A27CF071829}" dt="2024-12-17T22:46:03.024" v="1244" actId="1076"/>
          <ac:picMkLst>
            <pc:docMk/>
            <pc:sldMk cId="1919678269" sldId="434"/>
            <ac:picMk id="12" creationId="{D73468A4-F625-A03B-2D8C-47B0409317DD}"/>
          </ac:picMkLst>
        </pc:picChg>
        <pc:picChg chg="del">
          <ac:chgData name="alaa hashish" userId="97469672c978d694" providerId="LiveId" clId="{738D8AAA-3F18-434C-BC3D-6A27CF071829}" dt="2024-12-17T20:38:20.687" v="580" actId="478"/>
          <ac:picMkLst>
            <pc:docMk/>
            <pc:sldMk cId="1919678269" sldId="434"/>
            <ac:picMk id="17" creationId="{847AA18F-E30F-EB89-2AD5-B17B3F972BBA}"/>
          </ac:picMkLst>
        </pc:picChg>
      </pc:sldChg>
      <pc:sldChg chg="addSp delSp modSp add mod ord">
        <pc:chgData name="alaa hashish" userId="97469672c978d694" providerId="LiveId" clId="{738D8AAA-3F18-434C-BC3D-6A27CF071829}" dt="2024-12-17T22:50:03.376" v="1320" actId="1076"/>
        <pc:sldMkLst>
          <pc:docMk/>
          <pc:sldMk cId="2400390144" sldId="435"/>
        </pc:sldMkLst>
        <pc:spChg chg="mod">
          <ac:chgData name="alaa hashish" userId="97469672c978d694" providerId="LiveId" clId="{738D8AAA-3F18-434C-BC3D-6A27CF071829}" dt="2024-12-17T20:52:26.949" v="647" actId="26606"/>
          <ac:spMkLst>
            <pc:docMk/>
            <pc:sldMk cId="2400390144" sldId="435"/>
            <ac:spMk id="2" creationId="{D332EE0E-F25D-65DC-ED56-BBC1035C5B16}"/>
          </ac:spMkLst>
        </pc:spChg>
        <pc:spChg chg="add del mod">
          <ac:chgData name="alaa hashish" userId="97469672c978d694" providerId="LiveId" clId="{738D8AAA-3F18-434C-BC3D-6A27CF071829}" dt="2024-12-17T20:46:23.681" v="588" actId="22"/>
          <ac:spMkLst>
            <pc:docMk/>
            <pc:sldMk cId="2400390144" sldId="435"/>
            <ac:spMk id="4" creationId="{8D5787B1-BCA0-EF90-90FA-9F683A33E451}"/>
          </ac:spMkLst>
        </pc:spChg>
        <pc:spChg chg="add mod">
          <ac:chgData name="alaa hashish" userId="97469672c978d694" providerId="LiveId" clId="{738D8AAA-3F18-434C-BC3D-6A27CF071829}" dt="2024-12-17T22:49:36.337" v="1311" actId="1076"/>
          <ac:spMkLst>
            <pc:docMk/>
            <pc:sldMk cId="2400390144" sldId="435"/>
            <ac:spMk id="14" creationId="{F3CFE70F-C3D6-8095-0DC5-4B25C9EA27D2}"/>
          </ac:spMkLst>
        </pc:spChg>
        <pc:spChg chg="add mod">
          <ac:chgData name="alaa hashish" userId="97469672c978d694" providerId="LiveId" clId="{738D8AAA-3F18-434C-BC3D-6A27CF071829}" dt="2024-12-17T22:49:58.785" v="1319" actId="1076"/>
          <ac:spMkLst>
            <pc:docMk/>
            <pc:sldMk cId="2400390144" sldId="435"/>
            <ac:spMk id="15" creationId="{EAF004F4-C54D-2E3E-2AEC-443D502A646A}"/>
          </ac:spMkLst>
        </pc:spChg>
        <pc:spChg chg="add mod">
          <ac:chgData name="alaa hashish" userId="97469672c978d694" providerId="LiveId" clId="{738D8AAA-3F18-434C-BC3D-6A27CF071829}" dt="2024-12-17T22:50:03.376" v="1320" actId="1076"/>
          <ac:spMkLst>
            <pc:docMk/>
            <pc:sldMk cId="2400390144" sldId="435"/>
            <ac:spMk id="16" creationId="{17468427-C113-B928-4969-275791D8AEE6}"/>
          </ac:spMkLst>
        </pc:spChg>
        <pc:picChg chg="add del">
          <ac:chgData name="alaa hashish" userId="97469672c978d694" providerId="LiveId" clId="{738D8AAA-3F18-434C-BC3D-6A27CF071829}" dt="2024-12-17T20:46:20.956" v="587" actId="22"/>
          <ac:picMkLst>
            <pc:docMk/>
            <pc:sldMk cId="2400390144" sldId="435"/>
            <ac:picMk id="6" creationId="{3865084E-7EAF-2D11-3D38-5F13767D9C4D}"/>
          </ac:picMkLst>
        </pc:picChg>
        <pc:picChg chg="del">
          <ac:chgData name="alaa hashish" userId="97469672c978d694" providerId="LiveId" clId="{738D8AAA-3F18-434C-BC3D-6A27CF071829}" dt="2024-12-17T20:46:18.517" v="585" actId="478"/>
          <ac:picMkLst>
            <pc:docMk/>
            <pc:sldMk cId="2400390144" sldId="435"/>
            <ac:picMk id="8" creationId="{76442FBE-D07E-11E7-50BE-F0D67E22932D}"/>
          </ac:picMkLst>
        </pc:picChg>
        <pc:picChg chg="add mod ord">
          <ac:chgData name="alaa hashish" userId="97469672c978d694" providerId="LiveId" clId="{738D8AAA-3F18-434C-BC3D-6A27CF071829}" dt="2024-12-17T22:49:33.799" v="1310" actId="1076"/>
          <ac:picMkLst>
            <pc:docMk/>
            <pc:sldMk cId="2400390144" sldId="435"/>
            <ac:picMk id="9" creationId="{ED933AD0-B8BD-2850-8476-ED42FA483376}"/>
          </ac:picMkLst>
        </pc:picChg>
        <pc:picChg chg="add del">
          <ac:chgData name="alaa hashish" userId="97469672c978d694" providerId="LiveId" clId="{738D8AAA-3F18-434C-BC3D-6A27CF071829}" dt="2024-12-17T20:46:26.149" v="590" actId="22"/>
          <ac:picMkLst>
            <pc:docMk/>
            <pc:sldMk cId="2400390144" sldId="435"/>
            <ac:picMk id="11" creationId="{BDF2F5BF-5E9D-CCE9-CE80-C5E0C13ED3BD}"/>
          </ac:picMkLst>
        </pc:picChg>
        <pc:picChg chg="add mod">
          <ac:chgData name="alaa hashish" userId="97469672c978d694" providerId="LiveId" clId="{738D8AAA-3F18-434C-BC3D-6A27CF071829}" dt="2024-12-17T22:49:49.136" v="1317" actId="14100"/>
          <ac:picMkLst>
            <pc:docMk/>
            <pc:sldMk cId="2400390144" sldId="435"/>
            <ac:picMk id="13" creationId="{D83D8A9B-B18E-4907-12A1-9F90DFD715ED}"/>
          </ac:picMkLst>
        </pc:picChg>
      </pc:sldChg>
      <pc:sldChg chg="add del ord">
        <pc:chgData name="alaa hashish" userId="97469672c978d694" providerId="LiveId" clId="{738D8AAA-3F18-434C-BC3D-6A27CF071829}" dt="2024-12-17T22:10:29.115" v="757" actId="47"/>
        <pc:sldMkLst>
          <pc:docMk/>
          <pc:sldMk cId="3716242293" sldId="436"/>
        </pc:sldMkLst>
      </pc:sldChg>
      <pc:sldChg chg="addSp delSp modSp add mod">
        <pc:chgData name="alaa hashish" userId="97469672c978d694" providerId="LiveId" clId="{738D8AAA-3F18-434C-BC3D-6A27CF071829}" dt="2024-12-17T22:35:26.193" v="993" actId="20577"/>
        <pc:sldMkLst>
          <pc:docMk/>
          <pc:sldMk cId="2165716651" sldId="437"/>
        </pc:sldMkLst>
        <pc:spChg chg="mod">
          <ac:chgData name="alaa hashish" userId="97469672c978d694" providerId="LiveId" clId="{738D8AAA-3F18-434C-BC3D-6A27CF071829}" dt="2024-12-17T20:53:50.710" v="660" actId="20577"/>
          <ac:spMkLst>
            <pc:docMk/>
            <pc:sldMk cId="2165716651" sldId="437"/>
            <ac:spMk id="2" creationId="{6248D755-4B3D-AFC4-FA55-D89197D6DA16}"/>
          </ac:spMkLst>
        </pc:spChg>
        <pc:spChg chg="add del mod">
          <ac:chgData name="alaa hashish" userId="97469672c978d694" providerId="LiveId" clId="{738D8AAA-3F18-434C-BC3D-6A27CF071829}" dt="2024-12-17T20:50:36.904" v="598" actId="22"/>
          <ac:spMkLst>
            <pc:docMk/>
            <pc:sldMk cId="2165716651" sldId="437"/>
            <ac:spMk id="4" creationId="{887A2768-3DFB-BE4A-CF77-15222B743388}"/>
          </ac:spMkLst>
        </pc:spChg>
        <pc:spChg chg="add del mod">
          <ac:chgData name="alaa hashish" userId="97469672c978d694" providerId="LiveId" clId="{738D8AAA-3F18-434C-BC3D-6A27CF071829}" dt="2024-12-17T22:28:11.158" v="816" actId="478"/>
          <ac:spMkLst>
            <pc:docMk/>
            <pc:sldMk cId="2165716651" sldId="437"/>
            <ac:spMk id="10" creationId="{579E4909-89AF-9268-E9B1-81E6C5443861}"/>
          </ac:spMkLst>
        </pc:spChg>
        <pc:spChg chg="add mod">
          <ac:chgData name="alaa hashish" userId="97469672c978d694" providerId="LiveId" clId="{738D8AAA-3F18-434C-BC3D-6A27CF071829}" dt="2024-12-17T22:34:15.608" v="929" actId="20577"/>
          <ac:spMkLst>
            <pc:docMk/>
            <pc:sldMk cId="2165716651" sldId="437"/>
            <ac:spMk id="11" creationId="{07F45C39-D3CF-F9CB-7D0C-13A00900C6E5}"/>
          </ac:spMkLst>
        </pc:spChg>
        <pc:spChg chg="add mod">
          <ac:chgData name="alaa hashish" userId="97469672c978d694" providerId="LiveId" clId="{738D8AAA-3F18-434C-BC3D-6A27CF071829}" dt="2024-12-17T22:33:50.746" v="922" actId="5793"/>
          <ac:spMkLst>
            <pc:docMk/>
            <pc:sldMk cId="2165716651" sldId="437"/>
            <ac:spMk id="12" creationId="{AF1C81FC-2256-EDE5-5F84-E5DD37D42792}"/>
          </ac:spMkLst>
        </pc:spChg>
        <pc:spChg chg="add mod">
          <ac:chgData name="alaa hashish" userId="97469672c978d694" providerId="LiveId" clId="{738D8AAA-3F18-434C-BC3D-6A27CF071829}" dt="2024-12-17T22:34:55.589" v="960" actId="1076"/>
          <ac:spMkLst>
            <pc:docMk/>
            <pc:sldMk cId="2165716651" sldId="437"/>
            <ac:spMk id="13" creationId="{823D1C5A-A6FE-82C4-DDF8-FA31144D6ED6}"/>
          </ac:spMkLst>
        </pc:spChg>
        <pc:spChg chg="add mod">
          <ac:chgData name="alaa hashish" userId="97469672c978d694" providerId="LiveId" clId="{738D8AAA-3F18-434C-BC3D-6A27CF071829}" dt="2024-12-17T22:35:26.193" v="993" actId="20577"/>
          <ac:spMkLst>
            <pc:docMk/>
            <pc:sldMk cId="2165716651" sldId="437"/>
            <ac:spMk id="14" creationId="{D8C59D16-7801-C6F1-4D5C-2A412B595687}"/>
          </ac:spMkLst>
        </pc:spChg>
        <pc:picChg chg="add mod ord modCrop">
          <ac:chgData name="alaa hashish" userId="97469672c978d694" providerId="LiveId" clId="{738D8AAA-3F18-434C-BC3D-6A27CF071829}" dt="2024-12-17T22:34:22.666" v="930" actId="1076"/>
          <ac:picMkLst>
            <pc:docMk/>
            <pc:sldMk cId="2165716651" sldId="437"/>
            <ac:picMk id="6" creationId="{9380DFB0-67E1-EE0B-6156-F75DDF9FBF50}"/>
          </ac:picMkLst>
        </pc:picChg>
        <pc:picChg chg="add mod">
          <ac:chgData name="alaa hashish" userId="97469672c978d694" providerId="LiveId" clId="{738D8AAA-3F18-434C-BC3D-6A27CF071829}" dt="2024-12-17T22:34:58.366" v="961" actId="1076"/>
          <ac:picMkLst>
            <pc:docMk/>
            <pc:sldMk cId="2165716651" sldId="437"/>
            <ac:picMk id="8" creationId="{E5BAE31F-C78E-607A-4F8E-F23C7E0E8ECA}"/>
          </ac:picMkLst>
        </pc:picChg>
        <pc:picChg chg="del">
          <ac:chgData name="alaa hashish" userId="97469672c978d694" providerId="LiveId" clId="{738D8AAA-3F18-434C-BC3D-6A27CF071829}" dt="2024-12-17T20:50:27.744" v="597" actId="478"/>
          <ac:picMkLst>
            <pc:docMk/>
            <pc:sldMk cId="2165716651" sldId="437"/>
            <ac:picMk id="9" creationId="{79E13FD6-7CF8-9DC9-C53E-4B97D5FCC693}"/>
          </ac:picMkLst>
        </pc:picChg>
      </pc:sldChg>
      <pc:sldChg chg="addSp delSp modSp add mod modClrScheme chgLayout">
        <pc:chgData name="alaa hashish" userId="97469672c978d694" providerId="LiveId" clId="{738D8AAA-3F18-434C-BC3D-6A27CF071829}" dt="2024-12-17T22:03:01.720" v="747" actId="1076"/>
        <pc:sldMkLst>
          <pc:docMk/>
          <pc:sldMk cId="4216819040" sldId="438"/>
        </pc:sldMkLst>
        <pc:spChg chg="mod">
          <ac:chgData name="alaa hashish" userId="97469672c978d694" providerId="LiveId" clId="{738D8AAA-3F18-434C-BC3D-6A27CF071829}" dt="2024-12-17T22:02:43.993" v="742" actId="1076"/>
          <ac:spMkLst>
            <pc:docMk/>
            <pc:sldMk cId="4216819040" sldId="438"/>
            <ac:spMk id="2" creationId="{DE03210D-3704-675B-1CEA-C851CE28DABA}"/>
          </ac:spMkLst>
        </pc:spChg>
        <pc:picChg chg="add mod modCrop">
          <ac:chgData name="alaa hashish" userId="97469672c978d694" providerId="LiveId" clId="{738D8AAA-3F18-434C-BC3D-6A27CF071829}" dt="2024-12-17T22:03:01.720" v="747" actId="1076"/>
          <ac:picMkLst>
            <pc:docMk/>
            <pc:sldMk cId="4216819040" sldId="438"/>
            <ac:picMk id="4" creationId="{EE20C8A2-6728-2AC9-2E28-62CD29791CE7}"/>
          </ac:picMkLst>
        </pc:picChg>
        <pc:picChg chg="del">
          <ac:chgData name="alaa hashish" userId="97469672c978d694" providerId="LiveId" clId="{738D8AAA-3F18-434C-BC3D-6A27CF071829}" dt="2024-12-17T22:02:07.006" v="717" actId="478"/>
          <ac:picMkLst>
            <pc:docMk/>
            <pc:sldMk cId="4216819040" sldId="438"/>
            <ac:picMk id="7" creationId="{54E80D4A-1186-51DE-7F43-64A4E53A2C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7D9B7B-4A73-184C-96C6-4BE2470E87BE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A4D5F-9E30-9543-BEC7-E53378DF7C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25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A4D5F-9E30-9543-BEC7-E53378DF7C3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48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CA4D5F-9E30-9543-BEC7-E53378DF7C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4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5CE4CF0-E733-16C2-6019-997F7A0F26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132138" y="0"/>
            <a:ext cx="90805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379" y="2483753"/>
            <a:ext cx="7948214" cy="2956927"/>
          </a:xfrm>
          <a:solidFill>
            <a:schemeClr val="tx1">
              <a:alpha val="20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lIns="365760" bIns="365760"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7734084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A83E93-E0C9-34F7-94CC-8E4582B144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36" y="-4413"/>
            <a:ext cx="12190036" cy="6887812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2DD9844-A207-D09C-E52B-81F0E94C9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242" y="227965"/>
            <a:ext cx="11228358" cy="183197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76F5EE1-BF9B-FF96-D357-B364CCAFEBA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1242" y="2236439"/>
            <a:ext cx="2935287" cy="396751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spcBef>
                <a:spcPts val="1000"/>
              </a:spcBef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B36D66AB-D14F-F621-3EF5-1EC4935326C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160838" y="2236788"/>
            <a:ext cx="7192962" cy="396716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05892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D5501F-CDBC-80B1-364C-AB8D055C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36" y="-4413"/>
            <a:ext cx="12190036" cy="68878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7965"/>
            <a:ext cx="10515600" cy="183197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88050"/>
            <a:ext cx="6240780" cy="4351338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1000"/>
              </a:spcBef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685800">
              <a:spcBef>
                <a:spcPts val="500"/>
              </a:spcBef>
              <a:buClr>
                <a:schemeClr val="accent6">
                  <a:lumMod val="60000"/>
                  <a:lumOff val="40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868680">
              <a:spcBef>
                <a:spcPts val="1000"/>
              </a:spcBef>
              <a:buClr>
                <a:schemeClr val="accent6">
                  <a:lumMod val="60000"/>
                  <a:lumOff val="40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>
              <a:spcBef>
                <a:spcPts val="500"/>
              </a:spcBef>
              <a:buClr>
                <a:schemeClr val="accent6">
                  <a:lumMod val="60000"/>
                  <a:lumOff val="40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4E252C-3FE5-944A-9BD8-4F44F59E8C4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7904480" y="2188050"/>
            <a:ext cx="3449320" cy="435133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85750" indent="-285750">
              <a:spcBef>
                <a:spcPts val="1000"/>
              </a:spcBef>
              <a:buClr>
                <a:schemeClr val="accent6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94360">
              <a:spcBef>
                <a:spcPts val="1000"/>
              </a:spcBef>
              <a:buClr>
                <a:schemeClr val="accent6">
                  <a:lumMod val="60000"/>
                  <a:lumOff val="40000"/>
                </a:schemeClr>
              </a:buCl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60120">
              <a:spcBef>
                <a:spcPts val="1000"/>
              </a:spcBef>
              <a:buClr>
                <a:schemeClr val="accent6">
                  <a:lumMod val="60000"/>
                  <a:lumOff val="40000"/>
                </a:schemeClr>
              </a:buCl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143000">
              <a:spcBef>
                <a:spcPts val="1000"/>
              </a:spcBef>
              <a:buClr>
                <a:schemeClr val="accent6">
                  <a:lumMod val="60000"/>
                  <a:lumOff val="40000"/>
                </a:schemeClr>
              </a:buClr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353729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D5501F-CDBC-80B1-364C-AB8D055C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36" y="-4413"/>
            <a:ext cx="12190036" cy="68878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7965"/>
            <a:ext cx="10515600" cy="183197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3152725A-8F4E-1DCB-9875-1438D9656C59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2236788"/>
            <a:ext cx="10515600" cy="39671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03320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5CE4CF0-E733-16C2-6019-997F7A0F26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319" y="0"/>
            <a:ext cx="9080957" cy="68580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27680" y="2351672"/>
            <a:ext cx="7746912" cy="3108960"/>
          </a:xfr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lIns="91440" tIns="0" rIns="457200" bIns="1371600" anchor="b">
            <a:normAutofit/>
          </a:bodyPr>
          <a:lstStyle>
            <a:lvl1pPr algn="r">
              <a:lnSpc>
                <a:spcPct val="7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D652333-ECD5-B405-E21E-22F1F61C40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050540" y="4175760"/>
            <a:ext cx="7693572" cy="1264809"/>
          </a:xfrm>
        </p:spPr>
        <p:txBody>
          <a:bodyPr rIns="457200">
            <a:normAutofit/>
          </a:bodyPr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599490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9FA4E6-8E09-EFEA-8377-28574BB9F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36" y="-4413"/>
            <a:ext cx="12190036" cy="688781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532625B-D59F-1A7C-F916-E52A50D9C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397680" y="4204791"/>
            <a:ext cx="942529" cy="1173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0586F-8A75-2D23-5BB1-2B52AA098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3332" y="584199"/>
            <a:ext cx="3241035" cy="56308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352" y="-4413"/>
            <a:ext cx="5283773" cy="2864858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8F37984-12E5-8085-CE13-881D2519106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8352" y="2862643"/>
            <a:ext cx="5272088" cy="3352381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1000"/>
              </a:spcAft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spcBef>
                <a:spcPts val="1000"/>
              </a:spcBef>
              <a:spcAft>
                <a:spcPts val="1000"/>
              </a:spcAft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spcBef>
                <a:spcPts val="1000"/>
              </a:spcBef>
              <a:spcAft>
                <a:spcPts val="1000"/>
              </a:spcAft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spcBef>
                <a:spcPts val="1000"/>
              </a:spcBef>
              <a:spcAft>
                <a:spcPts val="10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spcBef>
                <a:spcPts val="1000"/>
              </a:spcBef>
              <a:spcAft>
                <a:spcPts val="1000"/>
              </a:spcAft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54291393-9331-E01A-7AFA-2218E1B13A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43810" y="774700"/>
            <a:ext cx="5409990" cy="376713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467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5CE4CF0-E733-16C2-6019-997F7A0F26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319" y="0"/>
            <a:ext cx="122126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800" y="2483753"/>
            <a:ext cx="8534400" cy="2956927"/>
          </a:xfr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lIns="182880" tIns="0" rIns="182880" bIns="0"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2292557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0EC0B489-19EE-E8B4-1682-DB160833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36" y="-4413"/>
            <a:ext cx="12190036" cy="688781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2D0A0449-6B1E-4246-AE00-1D2D81565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05388" y="1248783"/>
            <a:ext cx="942529" cy="1173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2B91A8-9256-FD3F-B875-BCCEDCF2D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12240" y="584199"/>
            <a:ext cx="3058160" cy="57023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6B3C2-2B05-B0F9-528E-93F91687B7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87715" y="0"/>
            <a:ext cx="5638526" cy="3566160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E9009975-18FD-7E9A-8F3D-76CFB43947A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6775" y="2193925"/>
            <a:ext cx="4945063" cy="3735388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967FDC-07DE-25A0-067A-7BA6109F5FA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98767" y="3809999"/>
            <a:ext cx="5638526" cy="2758441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093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12BC1B-2E7B-E352-A883-90327CA00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36" y="-4413"/>
            <a:ext cx="12190036" cy="68878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42241"/>
            <a:ext cx="11231880" cy="19812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FEAA2B-69B2-EF99-8C16-1D41933A90F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2199639"/>
            <a:ext cx="10096500" cy="4516120"/>
          </a:xfrm>
        </p:spPr>
        <p:txBody>
          <a:bodyPr>
            <a:normAutofit/>
          </a:bodyPr>
          <a:lstStyle>
            <a:lvl1pPr marL="0" indent="-228600">
              <a:spcAft>
                <a:spcPts val="600"/>
              </a:spcAft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28600" indent="-228600"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594360" indent="-228600"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960120" indent="-228600"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34440" indent="-228600"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5CE4CF0-E733-16C2-6019-997F7A0F26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319" y="0"/>
            <a:ext cx="122126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800" y="2483753"/>
            <a:ext cx="8534400" cy="2956927"/>
          </a:xfrm>
          <a:solidFill>
            <a:schemeClr val="tx1">
              <a:lumMod val="75000"/>
              <a:lumOff val="25000"/>
            </a:schemeClr>
          </a:solidFill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lIns="91440" tIns="0" rIns="91440" bIns="1097280" anchor="b">
            <a:normAutofit/>
          </a:bodyPr>
          <a:lstStyle>
            <a:lvl1pPr algn="ctr">
              <a:lnSpc>
                <a:spcPct val="75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D652333-ECD5-B405-E21E-22F1F61C40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82140" y="4434840"/>
            <a:ext cx="8427720" cy="100572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75857042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D5501F-CDBC-80B1-364C-AB8D055C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36" y="-4413"/>
            <a:ext cx="12190036" cy="68878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7965"/>
            <a:ext cx="10515600" cy="183197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08370"/>
            <a:ext cx="5181600" cy="4351338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1000"/>
              </a:spcBef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28600">
              <a:spcBef>
                <a:spcPts val="1000"/>
              </a:spcBef>
              <a:buClr>
                <a:schemeClr val="accent6">
                  <a:lumMod val="60000"/>
                  <a:lumOff val="40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502920">
              <a:spcBef>
                <a:spcPts val="1000"/>
              </a:spcBef>
              <a:buClr>
                <a:schemeClr val="accent6">
                  <a:lumMod val="60000"/>
                  <a:lumOff val="40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777240">
              <a:spcBef>
                <a:spcPts val="1000"/>
              </a:spcBef>
              <a:buClr>
                <a:schemeClr val="accent6">
                  <a:lumMod val="60000"/>
                  <a:lumOff val="40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4E252C-3FE5-944A-9BD8-4F44F59E8C4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72200" y="2208370"/>
            <a:ext cx="5181600" cy="4351338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1000"/>
              </a:spcBef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28600">
              <a:spcBef>
                <a:spcPts val="1000"/>
              </a:spcBef>
              <a:buClr>
                <a:schemeClr val="accent6">
                  <a:lumMod val="60000"/>
                  <a:lumOff val="40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502920">
              <a:spcBef>
                <a:spcPts val="1000"/>
              </a:spcBef>
              <a:buClr>
                <a:schemeClr val="accent6">
                  <a:lumMod val="60000"/>
                  <a:lumOff val="40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777240">
              <a:spcBef>
                <a:spcPts val="1000"/>
              </a:spcBef>
              <a:buClr>
                <a:schemeClr val="accent6">
                  <a:lumMod val="60000"/>
                  <a:lumOff val="40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0143381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D5501F-CDBC-80B1-364C-AB8D055C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36" y="-4413"/>
            <a:ext cx="12190036" cy="68878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7965"/>
            <a:ext cx="10515600" cy="1831974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208370"/>
            <a:ext cx="5181600" cy="4351338"/>
          </a:xfrm>
        </p:spPr>
        <p:txBody>
          <a:bodyPr/>
          <a:lstStyle>
            <a:lvl1pPr marL="0" indent="-512064">
              <a:spcBef>
                <a:spcPts val="1000"/>
              </a:spcBef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12064" indent="-512064">
              <a:spcBef>
                <a:spcPts val="1000"/>
              </a:spcBef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786384" indent="-512064"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60704" indent="-512064"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35024" indent="-512064">
              <a:spcBef>
                <a:spcPts val="1000"/>
              </a:spcBef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4E252C-3FE5-944A-9BD8-4F44F59E8C4A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172200" y="2208370"/>
            <a:ext cx="5181600" cy="4351338"/>
          </a:xfrm>
        </p:spPr>
        <p:txBody>
          <a:bodyPr/>
          <a:lstStyle>
            <a:lvl1pPr marL="0" indent="0">
              <a:spcBef>
                <a:spcPts val="1000"/>
              </a:spcBef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0" indent="0">
              <a:spcBef>
                <a:spcPts val="1000"/>
              </a:spcBef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228600">
              <a:spcBef>
                <a:spcPts val="1000"/>
              </a:spcBef>
              <a:buClr>
                <a:schemeClr val="accent6">
                  <a:lumMod val="60000"/>
                  <a:lumOff val="40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502920">
              <a:spcBef>
                <a:spcPts val="1000"/>
              </a:spcBef>
              <a:buClr>
                <a:schemeClr val="accent6">
                  <a:lumMod val="60000"/>
                  <a:lumOff val="40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777240">
              <a:spcBef>
                <a:spcPts val="1000"/>
              </a:spcBef>
              <a:buClr>
                <a:schemeClr val="accent6">
                  <a:lumMod val="60000"/>
                  <a:lumOff val="40000"/>
                </a:schemeClr>
              </a:buCl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375644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2F1D334-3477-9DED-1B5B-5319B65E1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36" y="-4413"/>
            <a:ext cx="12190036" cy="68878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03B4721-05B0-245F-F9B3-56B9D69C9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64395" y="650050"/>
            <a:ext cx="2532377" cy="590463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E86491-7766-3453-4B91-A66EBAAF2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82562" y="4015292"/>
            <a:ext cx="942529" cy="11734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6B3C2-2B05-B0F9-528E-93F91687B7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2958" y="213360"/>
            <a:ext cx="4861835" cy="2588569"/>
          </a:xfr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6967FDC-07DE-25A0-067A-7BA6109F5FA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2959" y="2864378"/>
            <a:ext cx="4877075" cy="3690311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7A52259-05D1-DEBD-7FA4-77ECA1F9D16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69075" y="909638"/>
            <a:ext cx="4673600" cy="32512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40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50" r:id="rId5"/>
    <p:sldLayoutId id="2147483676" r:id="rId6"/>
    <p:sldLayoutId id="2147483677" r:id="rId7"/>
    <p:sldLayoutId id="2147483678" r:id="rId8"/>
    <p:sldLayoutId id="2147483679" r:id="rId9"/>
    <p:sldLayoutId id="2147483667" r:id="rId10"/>
    <p:sldLayoutId id="2147483680" r:id="rId11"/>
    <p:sldLayoutId id="2147483681" r:id="rId12"/>
    <p:sldLayoutId id="2147483682" r:id="rId13"/>
    <p:sldLayoutId id="2147483654" r:id="rId14"/>
    <p:sldLayoutId id="2147483655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ixabay.com/en/computer-data-database-diagram-1294359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intellipaat.com/blog/what-is-database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set of icons of computer and files&#10;&#10;Description automatically generated with medium confidence">
            <a:extLst>
              <a:ext uri="{FF2B5EF4-FFF2-40B4-BE49-F238E27FC236}">
                <a16:creationId xmlns:a16="http://schemas.microsoft.com/office/drawing/2014/main" id="{AAE397E3-2DFE-766F-EE38-9989A5D1D9A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2238" b="12238"/>
          <a:stretch>
            <a:fillRect/>
          </a:stretch>
        </p:blipFill>
        <p:spPr>
          <a:xfrm>
            <a:off x="0" y="0"/>
            <a:ext cx="9046972" cy="683267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DDD8D4-22F1-8FC5-2FDA-1634E9514F26}"/>
              </a:ext>
            </a:extLst>
          </p:cNvPr>
          <p:cNvSpPr/>
          <p:nvPr/>
        </p:nvSpPr>
        <p:spPr>
          <a:xfrm>
            <a:off x="2962656" y="0"/>
            <a:ext cx="9229344" cy="6858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0F61AE6-6C84-6242-11F7-DD2042EB4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221" y="413795"/>
            <a:ext cx="7625611" cy="2100806"/>
          </a:xfrm>
          <a:solidFill>
            <a:schemeClr val="tx1">
              <a:alpha val="20000"/>
            </a:schemeClr>
          </a:solidFill>
        </p:spPr>
        <p:txBody>
          <a:bodyPr/>
          <a:lstStyle/>
          <a:p>
            <a:r>
              <a:rPr lang="en-US" i="1" dirty="0"/>
              <a:t>Pharmacy Database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9B3B2B-084F-4B8B-14AB-9A9A56A24461}"/>
              </a:ext>
            </a:extLst>
          </p:cNvPr>
          <p:cNvSpPr txBox="1"/>
          <p:nvPr/>
        </p:nvSpPr>
        <p:spPr>
          <a:xfrm>
            <a:off x="3484349" y="2758350"/>
            <a:ext cx="68122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Presented by:</a:t>
            </a:r>
          </a:p>
          <a:p>
            <a:r>
              <a:rPr lang="en-US" sz="2000" b="1" dirty="0"/>
              <a:t>Shahd Mohamed 202100069</a:t>
            </a:r>
          </a:p>
          <a:p>
            <a:r>
              <a:rPr lang="en-US" sz="2000" b="1" dirty="0"/>
              <a:t>Salwa Hossam      202100357</a:t>
            </a:r>
          </a:p>
          <a:p>
            <a:r>
              <a:rPr lang="en-US" sz="2000" b="1" dirty="0"/>
              <a:t>Salma Ashour       202100420</a:t>
            </a:r>
          </a:p>
          <a:p>
            <a:r>
              <a:rPr lang="en-US" sz="2000" b="1" dirty="0"/>
              <a:t>Sama Kassem      202101813</a:t>
            </a:r>
          </a:p>
          <a:p>
            <a:r>
              <a:rPr lang="en-US" sz="2000" b="1" dirty="0"/>
              <a:t>Alaa Mohamed   202102999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Supervised by:</a:t>
            </a:r>
          </a:p>
          <a:p>
            <a:r>
              <a:rPr lang="en-US" sz="2000" b="1" dirty="0"/>
              <a:t>Dr. Ahmed Younis </a:t>
            </a:r>
          </a:p>
        </p:txBody>
      </p:sp>
    </p:spTree>
    <p:extLst>
      <p:ext uri="{BB962C8B-B14F-4D97-AF65-F5344CB8AC3E}">
        <p14:creationId xmlns:p14="http://schemas.microsoft.com/office/powerpoint/2010/main" val="858885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42CED-3DC1-D32A-C12F-23899499C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86694-6A0C-3642-09D1-BCF3D1D6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56" y="181214"/>
            <a:ext cx="9695688" cy="1494535"/>
          </a:xfrm>
        </p:spPr>
        <p:txBody>
          <a:bodyPr/>
          <a:lstStyle/>
          <a:p>
            <a:pPr algn="ctr"/>
            <a:r>
              <a:rPr lang="en-US" dirty="0"/>
              <a:t>Supply contract relationships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BA12C4-96CD-485E-7C94-996F86F68AA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419485" y="1765590"/>
            <a:ext cx="4664982" cy="1831498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3468A4-F625-A03B-2D8C-47B040931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4467" y="1962999"/>
            <a:ext cx="6370637" cy="25449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E611718-48FF-6883-0701-AA5AADE8C006}"/>
              </a:ext>
            </a:extLst>
          </p:cNvPr>
          <p:cNvSpPr txBox="1"/>
          <p:nvPr/>
        </p:nvSpPr>
        <p:spPr>
          <a:xfrm>
            <a:off x="910077" y="3955003"/>
            <a:ext cx="2606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Conceptual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37DA30-F5EB-0A4B-3F39-73FFBCB1EF46}"/>
              </a:ext>
            </a:extLst>
          </p:cNvPr>
          <p:cNvSpPr txBox="1"/>
          <p:nvPr/>
        </p:nvSpPr>
        <p:spPr>
          <a:xfrm>
            <a:off x="6966765" y="4574509"/>
            <a:ext cx="2606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Key based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C21D84-2F82-A237-A262-B678C1147E63}"/>
              </a:ext>
            </a:extLst>
          </p:cNvPr>
          <p:cNvSpPr txBox="1"/>
          <p:nvPr/>
        </p:nvSpPr>
        <p:spPr>
          <a:xfrm>
            <a:off x="670560" y="5127430"/>
            <a:ext cx="751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Supplier – Product -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Supplier may send zero or more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Product must be sent by one or more suppliers.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Supplier must get Expenses on the products supplied</a:t>
            </a:r>
          </a:p>
        </p:txBody>
      </p:sp>
    </p:spTree>
    <p:extLst>
      <p:ext uri="{BB962C8B-B14F-4D97-AF65-F5344CB8AC3E}">
        <p14:creationId xmlns:p14="http://schemas.microsoft.com/office/powerpoint/2010/main" val="1919678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8F1F-E1D1-5836-6926-6CFC89DD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1310834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 blue background with blue cubes and yellow text&#10;&#10;Description automatically generated">
            <a:extLst>
              <a:ext uri="{FF2B5EF4-FFF2-40B4-BE49-F238E27FC236}">
                <a16:creationId xmlns:a16="http://schemas.microsoft.com/office/drawing/2014/main" id="{EA7FA51A-81E7-05EC-05B1-4E5354961A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54886" t="-993" r="24" b="993"/>
          <a:stretch/>
        </p:blipFill>
        <p:spPr>
          <a:xfrm>
            <a:off x="0" y="-68094"/>
            <a:ext cx="9082088" cy="6858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4FE2622-2131-0323-CDAD-4F607D9BC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0540" y="2331609"/>
            <a:ext cx="7746912" cy="3108960"/>
          </a:xfrm>
          <a:solidFill>
            <a:srgbClr val="404040">
              <a:alpha val="61000"/>
            </a:srgbClr>
          </a:solidFill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71777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447CFB8-09CB-AEDA-9E73-5C54DBCD6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352" y="-4413"/>
            <a:ext cx="5283773" cy="2864858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3B19D-B990-5DFD-8772-BFACCBDAAC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8352" y="2862643"/>
            <a:ext cx="5272088" cy="33523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Business Scenario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Conceptual Data Model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 Based Data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Many to many Relations </a:t>
            </a:r>
          </a:p>
        </p:txBody>
      </p:sp>
    </p:spTree>
    <p:extLst>
      <p:ext uri="{BB962C8B-B14F-4D97-AF65-F5344CB8AC3E}">
        <p14:creationId xmlns:p14="http://schemas.microsoft.com/office/powerpoint/2010/main" val="3873328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675E-9FA7-03FD-0495-E7F0D445A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Scenario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0A6C5-6D4A-3D7A-A4B8-37DE8B1777D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05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F1C6-CC75-C252-EEDD-1B948931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965"/>
            <a:ext cx="10515600" cy="1831974"/>
          </a:xfrm>
        </p:spPr>
        <p:txBody>
          <a:bodyPr/>
          <a:lstStyle/>
          <a:p>
            <a:pPr algn="ctr"/>
            <a:r>
              <a:rPr lang="en-US" dirty="0"/>
              <a:t>Conceptual Data Model</a:t>
            </a:r>
          </a:p>
        </p:txBody>
      </p:sp>
      <p:pic>
        <p:nvPicPr>
          <p:cNvPr id="7" name="Picture 6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91B3989C-3971-058F-173F-29CB32CB7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1612577"/>
            <a:ext cx="10515600" cy="472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704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09472-A565-B6EF-AAE7-D9CAAB23F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210D-3704-675B-1CEA-C851CE28D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142241"/>
            <a:ext cx="11231880" cy="19812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Key Based Data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0C8A2-6728-2AC9-2E28-62CD29791C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6" r="6685" b="2671"/>
          <a:stretch/>
        </p:blipFill>
        <p:spPr>
          <a:xfrm>
            <a:off x="1036022" y="1602965"/>
            <a:ext cx="10119955" cy="50122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6819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BE29259-98C4-1970-E0B6-0718D3F1A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to many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894383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E3FB-6BBB-463A-04BD-7886DA20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56" y="181214"/>
            <a:ext cx="9695688" cy="1494535"/>
          </a:xfrm>
        </p:spPr>
        <p:txBody>
          <a:bodyPr/>
          <a:lstStyle/>
          <a:p>
            <a:pPr algn="ctr"/>
            <a:r>
              <a:rPr lang="en-US" dirty="0"/>
              <a:t>Medication relationships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ED983A4-A60B-5954-1E11-E73DCC9EC3B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228600" y="1379277"/>
            <a:ext cx="5628347" cy="242462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B3BCE4-360F-FF0A-F266-995927D35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918" y="1544943"/>
            <a:ext cx="5601482" cy="48774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8891855-FB9B-A018-707B-2E9916055ACC}"/>
              </a:ext>
            </a:extLst>
          </p:cNvPr>
          <p:cNvSpPr txBox="1"/>
          <p:nvPr/>
        </p:nvSpPr>
        <p:spPr>
          <a:xfrm>
            <a:off x="1739753" y="3852879"/>
            <a:ext cx="2606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Conceptual view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1AFB6B9-FAD3-3F83-CA66-015B3C43CC4D}"/>
              </a:ext>
            </a:extLst>
          </p:cNvPr>
          <p:cNvSpPr txBox="1"/>
          <p:nvPr/>
        </p:nvSpPr>
        <p:spPr>
          <a:xfrm>
            <a:off x="7298409" y="6351382"/>
            <a:ext cx="2606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Key based 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97C092-FF04-9CDD-9994-B077C8E46CA8}"/>
              </a:ext>
            </a:extLst>
          </p:cNvPr>
          <p:cNvSpPr txBox="1"/>
          <p:nvPr/>
        </p:nvSpPr>
        <p:spPr>
          <a:xfrm>
            <a:off x="228600" y="4186061"/>
            <a:ext cx="69756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Medication (recursive relation)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Medication may produce zero or more medications</a:t>
            </a: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Medication - prescription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Medication may include in zero or more Prescription.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Prescription must include one or more Medication..</a:t>
            </a:r>
            <a:br>
              <a:rPr lang="ar-E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2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907D5-0702-0790-D7BA-0C2EDD652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2EE0E-F25D-65DC-ED56-BBC1035C5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1"/>
            <a:ext cx="11231880" cy="1981200"/>
          </a:xfrm>
        </p:spPr>
        <p:txBody>
          <a:bodyPr anchor="ctr">
            <a:normAutofit/>
          </a:bodyPr>
          <a:lstStyle/>
          <a:p>
            <a:r>
              <a:rPr lang="en-US" dirty="0"/>
              <a:t>Service – product – order </a:t>
            </a:r>
            <a:br>
              <a:rPr lang="en-US" dirty="0"/>
            </a:br>
            <a:r>
              <a:rPr lang="en-US" dirty="0"/>
              <a:t>relationships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D933AD0-B8BD-2850-8476-ED42FA48337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7797589" y="611524"/>
            <a:ext cx="3359816" cy="1511917"/>
          </a:xfrm>
          <a:noFill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3D8A9B-B18E-4907-12A1-9F90DFD715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026" y="3243540"/>
            <a:ext cx="5707054" cy="28524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3CFE70F-C3D6-8095-0DC5-4B25C9EA27D2}"/>
              </a:ext>
            </a:extLst>
          </p:cNvPr>
          <p:cNvSpPr txBox="1"/>
          <p:nvPr/>
        </p:nvSpPr>
        <p:spPr>
          <a:xfrm>
            <a:off x="8174477" y="2217471"/>
            <a:ext cx="2606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Conceptual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F004F4-C54D-2E3E-2AEC-443D502A646A}"/>
              </a:ext>
            </a:extLst>
          </p:cNvPr>
          <p:cNvSpPr txBox="1"/>
          <p:nvPr/>
        </p:nvSpPr>
        <p:spPr>
          <a:xfrm>
            <a:off x="7913533" y="6115671"/>
            <a:ext cx="2606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Key based 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68427-C113-B928-4969-275791D8AEE6}"/>
              </a:ext>
            </a:extLst>
          </p:cNvPr>
          <p:cNvSpPr txBox="1"/>
          <p:nvPr/>
        </p:nvSpPr>
        <p:spPr>
          <a:xfrm>
            <a:off x="211146" y="2683962"/>
            <a:ext cx="68427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product – order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Product may be contained in zero or more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Order must contain one or more products.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Service – order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Service may generate zero or more Order.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Order may be generated by zero or more services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Service – product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Product may be included in zero or more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Service must include one or more products.</a:t>
            </a:r>
          </a:p>
          <a:p>
            <a:br>
              <a:rPr lang="ar-EG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390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C8990-B29C-BC5B-90D5-9C1209466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D755-4B3D-AFC4-FA55-D89197D6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156" y="181214"/>
            <a:ext cx="9695688" cy="1494535"/>
          </a:xfrm>
        </p:spPr>
        <p:txBody>
          <a:bodyPr/>
          <a:lstStyle/>
          <a:p>
            <a:pPr algn="ctr"/>
            <a:r>
              <a:rPr lang="en-US" dirty="0"/>
              <a:t>Customer relationships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80DFB0-67E1-EE0B-6156-F75DDF9FBF5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rcRect t="8405" r="2971" b="8791"/>
          <a:stretch/>
        </p:blipFill>
        <p:spPr>
          <a:xfrm>
            <a:off x="733279" y="1486122"/>
            <a:ext cx="2959636" cy="246888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BAE31F-C78E-607A-4F8E-F23C7E0E8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608" y="2619251"/>
            <a:ext cx="6799643" cy="36003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F45C39-D3CF-F9CB-7D0C-13A00900C6E5}"/>
              </a:ext>
            </a:extLst>
          </p:cNvPr>
          <p:cNvSpPr txBox="1"/>
          <p:nvPr/>
        </p:nvSpPr>
        <p:spPr>
          <a:xfrm>
            <a:off x="4375404" y="1656853"/>
            <a:ext cx="5463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Customer - Insurance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Customer may have zero or more insurance.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Insurance may apply to zero or more customers.</a:t>
            </a:r>
            <a:br>
              <a:rPr lang="ar-EG" dirty="0"/>
            </a:b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1C81FC-2256-EDE5-5F84-E5DD37D42792}"/>
              </a:ext>
            </a:extLst>
          </p:cNvPr>
          <p:cNvSpPr txBox="1"/>
          <p:nvPr/>
        </p:nvSpPr>
        <p:spPr>
          <a:xfrm>
            <a:off x="640080" y="5127430"/>
            <a:ext cx="5852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Customer – invoice - discount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Customer may have zero or more invoices.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Invoice must have one customer.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Discount may apply to only one invoice.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3D1C5A-A6FE-82C4-DDF8-FA31144D6ED6}"/>
              </a:ext>
            </a:extLst>
          </p:cNvPr>
          <p:cNvSpPr txBox="1"/>
          <p:nvPr/>
        </p:nvSpPr>
        <p:spPr>
          <a:xfrm>
            <a:off x="910077" y="3955003"/>
            <a:ext cx="2606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Conceptual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C59D16-7801-C6F1-4D5C-2A412B595687}"/>
              </a:ext>
            </a:extLst>
          </p:cNvPr>
          <p:cNvSpPr txBox="1"/>
          <p:nvPr/>
        </p:nvSpPr>
        <p:spPr>
          <a:xfrm>
            <a:off x="7298409" y="6351382"/>
            <a:ext cx="26060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Key based view</a:t>
            </a:r>
          </a:p>
        </p:txBody>
      </p:sp>
    </p:spTree>
    <p:extLst>
      <p:ext uri="{BB962C8B-B14F-4D97-AF65-F5344CB8AC3E}">
        <p14:creationId xmlns:p14="http://schemas.microsoft.com/office/powerpoint/2010/main" val="21657166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89987290">
      <a:dk1>
        <a:srgbClr val="000000"/>
      </a:dk1>
      <a:lt1>
        <a:srgbClr val="FFFFFF"/>
      </a:lt1>
      <a:dk2>
        <a:srgbClr val="766E54"/>
      </a:dk2>
      <a:lt2>
        <a:srgbClr val="E2EACE"/>
      </a:lt2>
      <a:accent1>
        <a:srgbClr val="A42F0F"/>
      </a:accent1>
      <a:accent2>
        <a:srgbClr val="DD7E17"/>
      </a:accent2>
      <a:accent3>
        <a:srgbClr val="9F8251"/>
      </a:accent3>
      <a:accent4>
        <a:srgbClr val="728553"/>
      </a:accent4>
      <a:accent5>
        <a:srgbClr val="92A94C"/>
      </a:accent5>
      <a:accent6>
        <a:srgbClr val="69AB91"/>
      </a:accent6>
      <a:hlink>
        <a:srgbClr val="0563C1"/>
      </a:hlink>
      <a:folHlink>
        <a:srgbClr val="954F72"/>
      </a:folHlink>
    </a:clrScheme>
    <a:fontScheme name="Custom 118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987290_wac_CP_V8" id="{1F0DB70F-45C7-4B5D-8795-148F36539D7A}" vid="{00075B70-57E4-4F0F-8DAD-FC1274CAED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BB955FB-F99B-4F4D-AA3F-F56CF97440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2A051E-57AB-4766-9144-EDED102500D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E0F3720-02F9-4261-94D4-5557D86B9E1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Wisp design</Template>
  <TotalTime>692</TotalTime>
  <Words>273</Words>
  <Application>Microsoft Office PowerPoint</Application>
  <PresentationFormat>Widescreen</PresentationFormat>
  <Paragraphs>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Custom</vt:lpstr>
      <vt:lpstr>Pharmacy Database Design</vt:lpstr>
      <vt:lpstr>Agenda</vt:lpstr>
      <vt:lpstr>Business Scenario </vt:lpstr>
      <vt:lpstr>Conceptual Data Model</vt:lpstr>
      <vt:lpstr>Key Based Data Model</vt:lpstr>
      <vt:lpstr>Many to many relationships</vt:lpstr>
      <vt:lpstr>Medication relationships</vt:lpstr>
      <vt:lpstr>Service – product – order  relationships</vt:lpstr>
      <vt:lpstr>Customer relationships</vt:lpstr>
      <vt:lpstr>Supply contract relationships</vt:lpstr>
      <vt:lpstr>Q&amp;A Session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alaa hashish</dc:creator>
  <cp:lastModifiedBy>alaa hashish</cp:lastModifiedBy>
  <cp:revision>1</cp:revision>
  <dcterms:created xsi:type="dcterms:W3CDTF">2024-12-17T10:34:12Z</dcterms:created>
  <dcterms:modified xsi:type="dcterms:W3CDTF">2024-12-17T22:50:07Z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