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0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1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49F-8F9B-4762-AC4F-1E92EFA01A8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B1E66-E887-4831-99CC-9696A9A3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1061" y="2395653"/>
            <a:ext cx="4942379" cy="830997"/>
            <a:chOff x="218661" y="878280"/>
            <a:chExt cx="4942379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218661" y="878280"/>
              <a:ext cx="3416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Development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661" y="1339945"/>
              <a:ext cx="4942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Application, Mobile Apps, Front-End, Back-End 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1425" y="12034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Initial mind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1061" y="1030680"/>
            <a:ext cx="5097870" cy="830997"/>
            <a:chOff x="218661" y="878280"/>
            <a:chExt cx="5097870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218661" y="878280"/>
              <a:ext cx="391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Programming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661" y="1339945"/>
              <a:ext cx="5097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Code chef, Top coder, Codeforces, Hacker Rank,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1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425" y="1030680"/>
            <a:ext cx="5267740" cy="4747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Skill Sets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7774" y="1772802"/>
            <a:ext cx="3918060" cy="3046988"/>
            <a:chOff x="218661" y="878280"/>
            <a:chExt cx="3918060" cy="3046988"/>
          </a:xfrm>
        </p:grpSpPr>
        <p:sp>
          <p:nvSpPr>
            <p:cNvPr id="11" name="TextBox 10"/>
            <p:cNvSpPr txBox="1"/>
            <p:nvPr/>
          </p:nvSpPr>
          <p:spPr>
            <a:xfrm>
              <a:off x="218661" y="878280"/>
              <a:ext cx="391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Programming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661" y="1339945"/>
              <a:ext cx="3187091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Language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Mental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ability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Complex thinking-analysis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Academic consistency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Efficient </a:t>
              </a:r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</a:t>
              </a: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ode writing practice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Complex logic building  </a:t>
              </a: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59490" y="1670858"/>
            <a:ext cx="4786888" cy="3466911"/>
            <a:chOff x="218661" y="878280"/>
            <a:chExt cx="4786888" cy="3466911"/>
          </a:xfrm>
        </p:grpSpPr>
        <p:sp>
          <p:nvSpPr>
            <p:cNvPr id="14" name="TextBox 13"/>
            <p:cNvSpPr txBox="1"/>
            <p:nvPr/>
          </p:nvSpPr>
          <p:spPr>
            <a:xfrm>
              <a:off x="218661" y="878280"/>
              <a:ext cx="3312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Developmen</a:t>
              </a:r>
              <a:r>
                <a:rPr lang="en-US" sz="2400" b="1" dirty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661" y="1339945"/>
              <a:ext cx="4786888" cy="300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Language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Framework, Libraires, SDKS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Tools, Testing, Implementation 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Project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development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management, distribution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Business flow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digitalization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Process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/service 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automation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Team management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Business/peoples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demands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needs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 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970103" y="1030680"/>
            <a:ext cx="5267740" cy="4747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Difference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5" y="1057204"/>
            <a:ext cx="8407895" cy="47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2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5694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software  industry wants from you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425" y="1069355"/>
            <a:ext cx="6987810" cy="2277547"/>
            <a:chOff x="311425" y="1069355"/>
            <a:chExt cx="6987810" cy="2277547"/>
          </a:xfrm>
        </p:grpSpPr>
        <p:sp>
          <p:nvSpPr>
            <p:cNvPr id="9" name="TextBox 8"/>
            <p:cNvSpPr txBox="1"/>
            <p:nvPr/>
          </p:nvSpPr>
          <p:spPr>
            <a:xfrm>
              <a:off x="311425" y="1531020"/>
              <a:ext cx="698781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decent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coding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background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Coding methodology, tool, library, or framework they need to work with.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Skilled developer who has worked on some projects and can </a:t>
              </a:r>
              <a:r>
                <a:rPr lang="en-US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kickstart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They care about their product, business,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4311" y="1069355"/>
              <a:ext cx="1409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Average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1425" y="3401738"/>
            <a:ext cx="6643916" cy="2332383"/>
            <a:chOff x="311425" y="1069355"/>
            <a:chExt cx="6643916" cy="2332383"/>
          </a:xfrm>
        </p:grpSpPr>
        <p:sp>
          <p:nvSpPr>
            <p:cNvPr id="14" name="TextBox 13"/>
            <p:cNvSpPr txBox="1"/>
            <p:nvPr/>
          </p:nvSpPr>
          <p:spPr>
            <a:xfrm>
              <a:off x="311425" y="1585856"/>
              <a:ext cx="629531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have complex solutions , billions of user’s around the world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search for complex thinker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They need some competitive programmers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They also needs efficient software developer too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4311" y="1069355"/>
              <a:ext cx="6571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Google, Amazon, Microsoft, Apple, Facebook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7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733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 Times, Curves, Responsibility conversion 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68370" y="1794046"/>
            <a:ext cx="3160643" cy="3160643"/>
            <a:chOff x="5507587" y="1654899"/>
            <a:chExt cx="3160643" cy="3160643"/>
          </a:xfrm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170709" y="1794046"/>
            <a:ext cx="3160643" cy="3160643"/>
            <a:chOff x="2157457" y="2005862"/>
            <a:chExt cx="3160643" cy="3160643"/>
          </a:xfrm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1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about job interview for average company 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70C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97213" y="1853680"/>
            <a:ext cx="3160643" cy="3160643"/>
            <a:chOff x="2157457" y="2005862"/>
            <a:chExt cx="3160643" cy="3160643"/>
          </a:xfrm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0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7372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about job interview for tech giant like Google  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B0F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57457" y="1853681"/>
            <a:ext cx="3160643" cy="3160643"/>
            <a:chOff x="2157457" y="2005862"/>
            <a:chExt cx="3160643" cy="3160643"/>
          </a:xfrm>
          <a:solidFill>
            <a:srgbClr val="00B0F0"/>
          </a:solidFill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1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decide where should you invest your time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B0F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57457" y="1853681"/>
            <a:ext cx="3160643" cy="3160643"/>
            <a:chOff x="2157457" y="2005862"/>
            <a:chExt cx="3160643" cy="3160643"/>
          </a:xfrm>
          <a:solidFill>
            <a:srgbClr val="00B0F0"/>
          </a:solidFill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9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2022-09-05T14:07:42Z</dcterms:created>
  <dcterms:modified xsi:type="dcterms:W3CDTF">2022-09-05T15:09:03Z</dcterms:modified>
</cp:coreProperties>
</file>