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84C-08EF-D042-2130-FDF370B5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0742-F3D2-EE05-FF31-9E6F73FB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E0CB-441E-942E-B965-2DB6D404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9F85-A02C-BCF9-B323-166DCFB2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A61D-BC10-471B-5FBF-DDB746A1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F6FD-389E-9ED9-9F22-59954A63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4B442-2F39-586F-94E5-1033C768F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1DFC-3BD0-7B32-0C44-4B6CF80F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639F-8C9D-554A-38E9-E0805B9D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FA47-E805-C4C0-20E1-BA987173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E524E-9ABD-9DF6-9A1A-847E36EBB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662B6-FE6C-E457-F4A5-E0B1010DC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692E-00EE-7907-9BD0-9E8A0659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ABF7-6685-BA44-DAB1-9409FD49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27AC8-F438-BA7E-2C84-00C02318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EC67-50F2-5E02-9826-1E9A16D3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0169-57DB-7826-FED9-B4C3E303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E5D0-E15F-B0E5-C54A-0E940372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21A8-3F78-15F2-63C5-15B70804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6BED-202A-F695-3EA4-76737970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3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6F1E-4DE1-E86D-A2E5-8AE51070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598B-726C-7077-15C0-F98084A6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61B6-0308-9D6F-03C7-E0B3A2C1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CFC0-6A55-8C6B-46DD-40FC3895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87C8-1F47-CBF4-7DB1-84CDC9C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D320-3D4B-E428-E143-216B8CF4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5F81-8165-A6A8-10E1-F20AC863D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D0629-1AF1-8829-8879-E9BA71DBD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8044-D47E-8458-6042-76EEAFD2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D29F-77E2-FD08-9756-810F3C7C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A077-65A0-C5AA-9EDF-A6C9E4A4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54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0647-DF3B-24CE-BB63-95EBC3A8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CF67A-0E2B-7765-1E4B-40D2074E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6FDC8-BB87-A8B2-3E57-DE8A0047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09FED-D1CF-0522-6D8D-A0F689589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7E729-51C2-07AD-1C83-A9D2511FA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C94EC-D3D2-AB92-A59E-973AE52B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A7C74-CC86-3B76-7AEB-9BE31914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609B1-CAED-7F10-55F0-FDE0208E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ED4-6510-7E25-C9CA-9F7C1AD7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1322B-FF4F-F74E-DB9F-45D0B0EA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490C-A4E8-45AF-6D41-1C734036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D0AB2-034C-0A41-CAE2-DF3FBD4B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4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1D29B-B630-7C1F-100D-73EC97B4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D7DED-3FBD-A04D-E83C-D7F5EAF1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9B03-9EC8-B3FF-2202-22AD7184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4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92F1-5367-65E9-0D53-DD6C7A61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B4F2-550C-3D9A-AED8-598E8A51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4F04-BDAB-EBAD-F644-3391BB2F2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B97B-9045-1C23-F8E9-25D47D3C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09594-DA93-1EC1-6488-BC3FFD28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8AD81-E0AF-24C5-2009-5DFD01A3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8882-9182-892F-C4E3-E67863C6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86D3-6AE2-07AE-1F3E-5B87251D4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8FFB4-0E63-0969-6CCE-AE2E7E938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9B6D-0496-CCCF-BED7-12951379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5369E-7B16-3180-3FFE-D75A6B23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1F836-AB03-AF45-8681-442A2AFF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6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24D9C-1277-C94E-F9A4-B6760645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C7FD-4E40-F7CB-A06F-95D9F874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547E-255B-0B73-A829-574A9377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82F2-73EA-4275-A5DC-47E48E084E5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96BA-9626-87DA-E473-51389C69A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BAF6-4548-C4AD-058A-E901B0B23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0A44-4E66-4935-A7D9-17AE1AE87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8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42E1-FAB5-CABD-0B5F-DBDE74336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95FC-9420-38E6-E201-FF8D74010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DF679-C909-05A9-ECAC-0CC24DFFB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D9E6-04D5-3678-7A54-57BA5C7D64CA}"/>
              </a:ext>
            </a:extLst>
          </p:cNvPr>
          <p:cNvSpPr txBox="1"/>
          <p:nvPr/>
        </p:nvSpPr>
        <p:spPr>
          <a:xfrm>
            <a:off x="4148050" y="2782669"/>
            <a:ext cx="374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SMART PARKING</a:t>
            </a:r>
          </a:p>
        </p:txBody>
      </p:sp>
    </p:spTree>
    <p:extLst>
      <p:ext uri="{BB962C8B-B14F-4D97-AF65-F5344CB8AC3E}">
        <p14:creationId xmlns:p14="http://schemas.microsoft.com/office/powerpoint/2010/main" val="317760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3E20-E1B2-1063-2231-F522795E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" y="0"/>
            <a:ext cx="1213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2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7A6D-F8E1-340B-A442-38B5A2AA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4B27-B9A2-DDAD-33F2-1FB0B8F1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7" y="1246910"/>
            <a:ext cx="10965873" cy="561109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import random</a:t>
            </a:r>
          </a:p>
          <a:p>
            <a:r>
              <a:rPr lang="en-IN" dirty="0"/>
              <a:t>import </a:t>
            </a:r>
            <a:r>
              <a:rPr lang="en-IN" dirty="0" err="1"/>
              <a:t>timeclass</a:t>
            </a:r>
            <a:r>
              <a:rPr lang="en-IN" dirty="0"/>
              <a:t> </a:t>
            </a:r>
          </a:p>
          <a:p>
            <a:r>
              <a:rPr lang="en-IN" dirty="0" err="1"/>
              <a:t>IoT_Sensor</a:t>
            </a:r>
            <a:r>
              <a:rPr lang="en-IN" dirty="0"/>
              <a:t>:    </a:t>
            </a:r>
          </a:p>
          <a:p>
            <a:r>
              <a:rPr lang="en-IN" dirty="0"/>
              <a:t>def _</a:t>
            </a:r>
            <a:r>
              <a:rPr lang="en-IN" dirty="0" err="1"/>
              <a:t>init</a:t>
            </a:r>
            <a:r>
              <a:rPr lang="en-IN" dirty="0"/>
              <a:t>_(self, </a:t>
            </a:r>
            <a:r>
              <a:rPr lang="en-IN" dirty="0" err="1"/>
              <a:t>vehicle_id</a:t>
            </a:r>
            <a:r>
              <a:rPr lang="en-IN" dirty="0"/>
              <a:t>): </a:t>
            </a:r>
          </a:p>
          <a:p>
            <a:r>
              <a:rPr lang="en-IN" dirty="0"/>
              <a:t>       </a:t>
            </a:r>
            <a:r>
              <a:rPr lang="en-IN" dirty="0" err="1"/>
              <a:t>self.vehicle_id</a:t>
            </a:r>
            <a:r>
              <a:rPr lang="en-IN" dirty="0"/>
              <a:t> = </a:t>
            </a:r>
            <a:r>
              <a:rPr lang="en-IN" dirty="0" err="1"/>
              <a:t>vehicle_id</a:t>
            </a:r>
            <a:r>
              <a:rPr lang="en-IN" dirty="0"/>
              <a:t>   </a:t>
            </a:r>
          </a:p>
          <a:p>
            <a:r>
              <a:rPr lang="en-IN" dirty="0"/>
              <a:t>      </a:t>
            </a:r>
            <a:r>
              <a:rPr lang="en-IN" dirty="0" err="1"/>
              <a:t>self.location</a:t>
            </a:r>
            <a:r>
              <a:rPr lang="en-IN" dirty="0"/>
              <a:t> = "Initial Location"    </a:t>
            </a:r>
          </a:p>
          <a:p>
            <a:r>
              <a:rPr lang="en-IN" dirty="0"/>
              <a:t>      </a:t>
            </a:r>
            <a:r>
              <a:rPr lang="en-IN" dirty="0" err="1"/>
              <a:t>self.passenger_count</a:t>
            </a:r>
            <a:r>
              <a:rPr lang="en-IN" dirty="0"/>
              <a:t> = 0  </a:t>
            </a:r>
          </a:p>
          <a:p>
            <a:r>
              <a:rPr lang="en-IN" dirty="0"/>
              <a:t>  def </a:t>
            </a:r>
            <a:r>
              <a:rPr lang="en-IN" dirty="0" err="1"/>
              <a:t>update_location</a:t>
            </a:r>
            <a:r>
              <a:rPr lang="en-IN" dirty="0"/>
              <a:t>(self):    </a:t>
            </a:r>
          </a:p>
          <a:p>
            <a:r>
              <a:rPr lang="en-IN" dirty="0" err="1"/>
              <a:t>self.location</a:t>
            </a:r>
            <a:r>
              <a:rPr lang="en-IN" dirty="0"/>
              <a:t> = </a:t>
            </a:r>
            <a:r>
              <a:rPr lang="en-IN" dirty="0" err="1"/>
              <a:t>f"Lat</a:t>
            </a:r>
            <a:r>
              <a:rPr lang="en-IN" dirty="0"/>
              <a:t>: {</a:t>
            </a:r>
            <a:r>
              <a:rPr lang="en-IN" dirty="0" err="1"/>
              <a:t>random.uniform</a:t>
            </a:r>
            <a:r>
              <a:rPr lang="en-IN" dirty="0"/>
              <a:t>(37.0, 38.0)}, Long: {</a:t>
            </a:r>
            <a:r>
              <a:rPr lang="en-IN" dirty="0" err="1"/>
              <a:t>random.uniform</a:t>
            </a:r>
            <a:r>
              <a:rPr lang="en-IN" dirty="0"/>
              <a:t>(-122.0, -123.0)}"   </a:t>
            </a:r>
          </a:p>
          <a:p>
            <a:r>
              <a:rPr lang="en-IN" dirty="0"/>
              <a:t> def </a:t>
            </a:r>
            <a:r>
              <a:rPr lang="en-IN" dirty="0" err="1"/>
              <a:t>update_passenger_count</a:t>
            </a:r>
            <a:r>
              <a:rPr lang="en-IN" dirty="0"/>
              <a:t>(self):        </a:t>
            </a:r>
          </a:p>
          <a:p>
            <a:r>
              <a:rPr lang="en-IN" dirty="0" err="1"/>
              <a:t>self.passenger_count</a:t>
            </a:r>
            <a:r>
              <a:rPr lang="en-IN" dirty="0"/>
              <a:t> = </a:t>
            </a:r>
            <a:r>
              <a:rPr lang="en-IN" dirty="0" err="1"/>
              <a:t>random.randint</a:t>
            </a:r>
            <a:r>
              <a:rPr lang="en-IN" dirty="0"/>
              <a:t>(0, 50)def main():  </a:t>
            </a:r>
          </a:p>
          <a:p>
            <a:r>
              <a:rPr lang="en-IN" dirty="0"/>
              <a:t>  vehicle1 = </a:t>
            </a:r>
            <a:r>
              <a:rPr lang="en-IN" dirty="0" err="1"/>
              <a:t>IoT_Sensor</a:t>
            </a:r>
            <a:r>
              <a:rPr lang="en-IN" dirty="0"/>
              <a:t>("Bus-001")    vehicle2 = </a:t>
            </a:r>
            <a:r>
              <a:rPr lang="en-IN" dirty="0" err="1"/>
              <a:t>IoT_Sensor</a:t>
            </a:r>
            <a:r>
              <a:rPr lang="en-IN" dirty="0"/>
              <a:t>("Train-101")   </a:t>
            </a:r>
          </a:p>
          <a:p>
            <a:r>
              <a:rPr lang="en-IN" dirty="0"/>
              <a:t> while True: </a:t>
            </a:r>
          </a:p>
          <a:p>
            <a:r>
              <a:rPr lang="en-IN" dirty="0"/>
              <a:t>       vehicle1.update_location()    </a:t>
            </a:r>
          </a:p>
          <a:p>
            <a:r>
              <a:rPr lang="en-IN" dirty="0"/>
              <a:t>    vehicle1.update_passenger_count()     </a:t>
            </a:r>
          </a:p>
          <a:p>
            <a:r>
              <a:rPr lang="en-IN" dirty="0"/>
              <a:t>   vehicle2.update_location()     </a:t>
            </a:r>
          </a:p>
          <a:p>
            <a:r>
              <a:rPr lang="en-IN" dirty="0"/>
              <a:t>   vehicle2.update_passenger_count()     </a:t>
            </a:r>
          </a:p>
          <a:p>
            <a:r>
              <a:rPr lang="en-IN" dirty="0"/>
              <a:t>   print(f"{vehicle1.vehicle_id}: Location - {vehicle1.location}, Passengers - {vehicle1.passenger_count}")      </a:t>
            </a:r>
          </a:p>
          <a:p>
            <a:r>
              <a:rPr lang="en-IN" dirty="0"/>
              <a:t>  print(f"{vehicle2.vehicle_id}: Location - {vehicle2.location}, Passengers - {vehicle2.passenger_count}")  </a:t>
            </a:r>
          </a:p>
          <a:p>
            <a:r>
              <a:rPr lang="en-IN" dirty="0"/>
              <a:t>      </a:t>
            </a:r>
            <a:r>
              <a:rPr lang="en-IN" dirty="0" err="1"/>
              <a:t>time.sleep</a:t>
            </a:r>
            <a:r>
              <a:rPr lang="en-IN" dirty="0"/>
              <a:t>(5)  # Simulate updates every 5 </a:t>
            </a:r>
            <a:r>
              <a:rPr lang="en-IN" dirty="0" err="1"/>
              <a:t>secondsif</a:t>
            </a:r>
            <a:r>
              <a:rPr lang="en-IN" dirty="0"/>
              <a:t> _name_ == "_main_":    main()</a:t>
            </a:r>
          </a:p>
        </p:txBody>
      </p:sp>
    </p:spTree>
    <p:extLst>
      <p:ext uri="{BB962C8B-B14F-4D97-AF65-F5344CB8AC3E}">
        <p14:creationId xmlns:p14="http://schemas.microsoft.com/office/powerpoint/2010/main" val="199451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Python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Easter Raj</dc:creator>
  <cp:lastModifiedBy>Kevin Easter Raj</cp:lastModifiedBy>
  <cp:revision>2</cp:revision>
  <dcterms:created xsi:type="dcterms:W3CDTF">2023-10-04T17:36:27Z</dcterms:created>
  <dcterms:modified xsi:type="dcterms:W3CDTF">2023-10-04T17:54:56Z</dcterms:modified>
</cp:coreProperties>
</file>