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83" r:id="rId8"/>
    <p:sldId id="284" r:id="rId9"/>
    <p:sldId id="285" r:id="rId10"/>
    <p:sldId id="263" r:id="rId11"/>
    <p:sldId id="282" r:id="rId12"/>
    <p:sldId id="281"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EtuGZHmSPJwy7CL7DyHpxHdjG4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240"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3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customschemas.google.com/relationships/presentationmetadata" Target="metadata"/><Relationship Id="rId5" Type="http://schemas.openxmlformats.org/officeDocument/2006/relationships/slide" Target="slides/slide4.xml"/><Relationship Id="rId36"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 name="Google Shape;3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 name="Google Shape;3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6" name="Google Shape;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24"/>
        <p:cNvGrpSpPr/>
        <p:nvPr/>
      </p:nvGrpSpPr>
      <p:grpSpPr>
        <a:xfrm>
          <a:off x="0" y="0"/>
          <a:ext cx="0" cy="0"/>
          <a:chOff x="0" y="0"/>
          <a:chExt cx="0" cy="0"/>
        </a:xfrm>
      </p:grpSpPr>
      <p:sp>
        <p:nvSpPr>
          <p:cNvPr id="25" name="Google Shape;25;p28"/>
          <p:cNvSpPr txBox="1">
            <a:spLocks noGrp="1"/>
          </p:cNvSpPr>
          <p:nvPr>
            <p:ph type="title"/>
          </p:nvPr>
        </p:nvSpPr>
        <p:spPr>
          <a:xfrm>
            <a:off x="0" y="0"/>
            <a:ext cx="6477000" cy="838200"/>
          </a:xfrm>
          <a:prstGeom prst="rect">
            <a:avLst/>
          </a:prstGeom>
          <a:noFill/>
          <a:ln>
            <a:noFill/>
          </a:ln>
        </p:spPr>
        <p:txBody>
          <a:bodyPr spcFirstLastPara="1" wrap="square" lIns="45700" tIns="45700" rIns="45700"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6" name="Google Shape;26;p28"/>
          <p:cNvSpPr txBox="1">
            <a:spLocks noGrp="1"/>
          </p:cNvSpPr>
          <p:nvPr>
            <p:ph type="body" idx="1"/>
          </p:nvPr>
        </p:nvSpPr>
        <p:spPr>
          <a:xfrm>
            <a:off x="457200" y="1371600"/>
            <a:ext cx="8229600" cy="4525962"/>
          </a:xfrm>
          <a:prstGeom prst="rect">
            <a:avLst/>
          </a:prstGeom>
          <a:noFill/>
          <a:ln>
            <a:noFill/>
          </a:ln>
        </p:spPr>
        <p:txBody>
          <a:bodyPr spcFirstLastPara="1" wrap="square" lIns="45700" tIns="45700" rIns="45700" bIns="45700" anchor="t" anchorCtr="0">
            <a:noAutofit/>
          </a:bodyPr>
          <a:lstStyle>
            <a:lvl1pPr marL="457200" lvl="0" indent="-254000" algn="l">
              <a:lnSpc>
                <a:spcPct val="100000"/>
              </a:lnSpc>
              <a:spcBef>
                <a:spcPts val="300"/>
              </a:spcBef>
              <a:spcAft>
                <a:spcPts val="0"/>
              </a:spcAft>
              <a:buSzPts val="400"/>
              <a:buChar char="•"/>
              <a:defRPr/>
            </a:lvl1pPr>
            <a:lvl2pPr marL="914400" lvl="1" indent="-254000" algn="l">
              <a:lnSpc>
                <a:spcPct val="100000"/>
              </a:lnSpc>
              <a:spcBef>
                <a:spcPts val="300"/>
              </a:spcBef>
              <a:spcAft>
                <a:spcPts val="0"/>
              </a:spcAft>
              <a:buSzPts val="400"/>
              <a:buChar char="–"/>
              <a:defRPr/>
            </a:lvl2pPr>
            <a:lvl3pPr marL="1371600" lvl="2" indent="-254000" algn="l">
              <a:lnSpc>
                <a:spcPct val="100000"/>
              </a:lnSpc>
              <a:spcBef>
                <a:spcPts val="300"/>
              </a:spcBef>
              <a:spcAft>
                <a:spcPts val="0"/>
              </a:spcAft>
              <a:buSzPts val="400"/>
              <a:buChar char="•"/>
              <a:defRPr/>
            </a:lvl3pPr>
            <a:lvl4pPr marL="1828800" lvl="3" indent="-254000" algn="l">
              <a:lnSpc>
                <a:spcPct val="100000"/>
              </a:lnSpc>
              <a:spcBef>
                <a:spcPts val="300"/>
              </a:spcBef>
              <a:spcAft>
                <a:spcPts val="0"/>
              </a:spcAft>
              <a:buSzPts val="400"/>
              <a:buChar char="–"/>
              <a:defRPr/>
            </a:lvl4pPr>
            <a:lvl5pPr marL="2286000" lvl="4" indent="-254000" algn="l">
              <a:lnSpc>
                <a:spcPct val="100000"/>
              </a:lnSpc>
              <a:spcBef>
                <a:spcPts val="300"/>
              </a:spcBef>
              <a:spcAft>
                <a:spcPts val="0"/>
              </a:spcAft>
              <a:buSzPts val="400"/>
              <a:buChar char="»"/>
              <a:defRPr/>
            </a:lvl5pPr>
            <a:lvl6pPr marL="2743200" lvl="5" indent="-254000" algn="l">
              <a:lnSpc>
                <a:spcPct val="100000"/>
              </a:lnSpc>
              <a:spcBef>
                <a:spcPts val="300"/>
              </a:spcBef>
              <a:spcAft>
                <a:spcPts val="0"/>
              </a:spcAft>
              <a:buSzPts val="400"/>
              <a:buChar char="»"/>
              <a:defRPr/>
            </a:lvl6pPr>
            <a:lvl7pPr marL="3200400" lvl="6" indent="-254000" algn="l">
              <a:lnSpc>
                <a:spcPct val="100000"/>
              </a:lnSpc>
              <a:spcBef>
                <a:spcPts val="300"/>
              </a:spcBef>
              <a:spcAft>
                <a:spcPts val="0"/>
              </a:spcAft>
              <a:buSzPts val="400"/>
              <a:buChar char="»"/>
              <a:defRPr/>
            </a:lvl7pPr>
            <a:lvl8pPr marL="3657600" lvl="7" indent="-254000" algn="l">
              <a:lnSpc>
                <a:spcPct val="100000"/>
              </a:lnSpc>
              <a:spcBef>
                <a:spcPts val="300"/>
              </a:spcBef>
              <a:spcAft>
                <a:spcPts val="0"/>
              </a:spcAft>
              <a:buSzPts val="400"/>
              <a:buChar char="»"/>
              <a:defRPr/>
            </a:lvl8pPr>
            <a:lvl9pPr marL="4114800" lvl="8" indent="-254000" algn="l">
              <a:lnSpc>
                <a:spcPct val="100000"/>
              </a:lnSpc>
              <a:spcBef>
                <a:spcPts val="300"/>
              </a:spcBef>
              <a:spcAft>
                <a:spcPts val="0"/>
              </a:spcAft>
              <a:buSzPts val="400"/>
              <a:buChar char="»"/>
              <a:defRPr/>
            </a:lvl9pPr>
          </a:lstStyle>
          <a:p>
            <a:endParaRPr/>
          </a:p>
        </p:txBody>
      </p:sp>
      <p:sp>
        <p:nvSpPr>
          <p:cNvPr id="27" name="Google Shape;27;p28"/>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 name="Google Shape;28;p28"/>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 name="Google Shape;29;p28"/>
          <p:cNvSpPr txBox="1">
            <a:spLocks noGrp="1"/>
          </p:cNvSpPr>
          <p:nvPr>
            <p:ph type="sldNum" idx="12"/>
          </p:nvPr>
        </p:nvSpPr>
        <p:spPr>
          <a:xfrm>
            <a:off x="8428037" y="6413500"/>
            <a:ext cx="258762" cy="249237"/>
          </a:xfrm>
          <a:prstGeom prst="rect">
            <a:avLst/>
          </a:prstGeom>
          <a:noFill/>
          <a:ln>
            <a:noFill/>
          </a:ln>
        </p:spPr>
        <p:txBody>
          <a:bodyPr spcFirstLastPara="1" wrap="square" lIns="45700" tIns="45700" rIns="45700" bIns="45700" anchor="ctr" anchorCtr="0">
            <a:noAutofit/>
          </a:bodyPr>
          <a:lstStyle>
            <a:lvl1pPr marL="0" lvl="0" indent="0" algn="r">
              <a:lnSpc>
                <a:spcPct val="100000"/>
              </a:lnSpc>
              <a:spcBef>
                <a:spcPts val="0"/>
              </a:spcBef>
              <a:spcAft>
                <a:spcPts val="0"/>
              </a:spcAft>
              <a:buNone/>
              <a:defRPr sz="1200">
                <a:solidFill>
                  <a:srgbClr val="898989"/>
                </a:solidFill>
                <a:latin typeface="Calibri"/>
                <a:ea typeface="Calibri"/>
                <a:cs typeface="Calibri"/>
                <a:sym typeface="Calibri"/>
              </a:defRPr>
            </a:lvl1pPr>
            <a:lvl2pPr marL="0" lvl="1" indent="0" algn="r">
              <a:lnSpc>
                <a:spcPct val="100000"/>
              </a:lnSpc>
              <a:spcBef>
                <a:spcPts val="0"/>
              </a:spcBef>
              <a:spcAft>
                <a:spcPts val="0"/>
              </a:spcAft>
              <a:buNone/>
              <a:defRPr sz="1200">
                <a:solidFill>
                  <a:srgbClr val="898989"/>
                </a:solidFill>
                <a:latin typeface="Calibri"/>
                <a:ea typeface="Calibri"/>
                <a:cs typeface="Calibri"/>
                <a:sym typeface="Calibri"/>
              </a:defRPr>
            </a:lvl2pPr>
            <a:lvl3pPr marL="0" lvl="2" indent="0" algn="r">
              <a:lnSpc>
                <a:spcPct val="100000"/>
              </a:lnSpc>
              <a:spcBef>
                <a:spcPts val="0"/>
              </a:spcBef>
              <a:spcAft>
                <a:spcPts val="0"/>
              </a:spcAft>
              <a:buNone/>
              <a:defRPr sz="1200">
                <a:solidFill>
                  <a:srgbClr val="898989"/>
                </a:solidFill>
                <a:latin typeface="Calibri"/>
                <a:ea typeface="Calibri"/>
                <a:cs typeface="Calibri"/>
                <a:sym typeface="Calibri"/>
              </a:defRPr>
            </a:lvl3pPr>
            <a:lvl4pPr marL="0" lvl="3" indent="0" algn="r">
              <a:lnSpc>
                <a:spcPct val="100000"/>
              </a:lnSpc>
              <a:spcBef>
                <a:spcPts val="0"/>
              </a:spcBef>
              <a:spcAft>
                <a:spcPts val="0"/>
              </a:spcAft>
              <a:buNone/>
              <a:defRPr sz="1200">
                <a:solidFill>
                  <a:srgbClr val="898989"/>
                </a:solidFill>
                <a:latin typeface="Calibri"/>
                <a:ea typeface="Calibri"/>
                <a:cs typeface="Calibri"/>
                <a:sym typeface="Calibri"/>
              </a:defRPr>
            </a:lvl4pPr>
            <a:lvl5pPr marL="0" lvl="4" indent="0" algn="r">
              <a:lnSpc>
                <a:spcPct val="100000"/>
              </a:lnSpc>
              <a:spcBef>
                <a:spcPts val="0"/>
              </a:spcBef>
              <a:spcAft>
                <a:spcPts val="0"/>
              </a:spcAft>
              <a:buNone/>
              <a:defRPr sz="1200">
                <a:solidFill>
                  <a:srgbClr val="898989"/>
                </a:solidFill>
                <a:latin typeface="Calibri"/>
                <a:ea typeface="Calibri"/>
                <a:cs typeface="Calibri"/>
                <a:sym typeface="Calibri"/>
              </a:defRPr>
            </a:lvl5pPr>
            <a:lvl6pPr marL="0" lvl="5" indent="0" algn="r">
              <a:lnSpc>
                <a:spcPct val="100000"/>
              </a:lnSpc>
              <a:spcBef>
                <a:spcPts val="0"/>
              </a:spcBef>
              <a:spcAft>
                <a:spcPts val="0"/>
              </a:spcAft>
              <a:buNone/>
              <a:defRPr sz="1200">
                <a:solidFill>
                  <a:srgbClr val="898989"/>
                </a:solidFill>
                <a:latin typeface="Calibri"/>
                <a:ea typeface="Calibri"/>
                <a:cs typeface="Calibri"/>
                <a:sym typeface="Calibri"/>
              </a:defRPr>
            </a:lvl6pPr>
            <a:lvl7pPr marL="0" lvl="6" indent="0" algn="r">
              <a:lnSpc>
                <a:spcPct val="100000"/>
              </a:lnSpc>
              <a:spcBef>
                <a:spcPts val="0"/>
              </a:spcBef>
              <a:spcAft>
                <a:spcPts val="0"/>
              </a:spcAft>
              <a:buNone/>
              <a:defRPr sz="1200">
                <a:solidFill>
                  <a:srgbClr val="898989"/>
                </a:solidFill>
                <a:latin typeface="Calibri"/>
                <a:ea typeface="Calibri"/>
                <a:cs typeface="Calibri"/>
                <a:sym typeface="Calibri"/>
              </a:defRPr>
            </a:lvl7pPr>
            <a:lvl8pPr marL="0" lvl="7" indent="0" algn="r">
              <a:lnSpc>
                <a:spcPct val="100000"/>
              </a:lnSpc>
              <a:spcBef>
                <a:spcPts val="0"/>
              </a:spcBef>
              <a:spcAft>
                <a:spcPts val="0"/>
              </a:spcAft>
              <a:buNone/>
              <a:defRPr sz="1200">
                <a:solidFill>
                  <a:srgbClr val="898989"/>
                </a:solidFill>
                <a:latin typeface="Calibri"/>
                <a:ea typeface="Calibri"/>
                <a:cs typeface="Calibri"/>
                <a:sym typeface="Calibri"/>
              </a:defRPr>
            </a:lvl8pPr>
            <a:lvl9pPr marL="0" lvl="8" indent="0" algn="r">
              <a:lnSpc>
                <a:spcPct val="100000"/>
              </a:lnSpc>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27" descr="Google Shape;15;p7"/>
          <p:cNvSpPr txBox="1"/>
          <p:nvPr/>
        </p:nvSpPr>
        <p:spPr>
          <a:xfrm>
            <a:off x="0" y="0"/>
            <a:ext cx="9144000" cy="838200"/>
          </a:xfrm>
          <a:prstGeom prst="rect">
            <a:avLst/>
          </a:prstGeom>
          <a:solidFill>
            <a:srgbClr val="FF33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 name="Google Shape;7;p27" descr="Google Shape;16;p7"/>
          <p:cNvSpPr txBox="1"/>
          <p:nvPr/>
        </p:nvSpPr>
        <p:spPr>
          <a:xfrm rot="10800000" flipH="1">
            <a:off x="0" y="6705600"/>
            <a:ext cx="9144000" cy="196850"/>
          </a:xfrm>
          <a:prstGeom prst="rect">
            <a:avLst/>
          </a:prstGeom>
          <a:solidFill>
            <a:srgbClr val="FF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8" name="Google Shape;8;p27" descr="Google Shape;17;p7"/>
          <p:cNvPicPr preferRelativeResize="0"/>
          <p:nvPr/>
        </p:nvPicPr>
        <p:blipFill rotWithShape="1">
          <a:blip r:embed="rId3">
            <a:alphaModFix/>
          </a:blip>
          <a:srcRect b="10710"/>
          <a:stretch/>
        </p:blipFill>
        <p:spPr>
          <a:xfrm>
            <a:off x="6553200" y="228600"/>
            <a:ext cx="2057400" cy="633412"/>
          </a:xfrm>
          <a:prstGeom prst="rect">
            <a:avLst/>
          </a:prstGeom>
          <a:noFill/>
          <a:ln>
            <a:noFill/>
          </a:ln>
        </p:spPr>
      </p:pic>
      <p:pic>
        <p:nvPicPr>
          <p:cNvPr id="9" name="Google Shape;9;p27" descr="Google Shape;18;p7"/>
          <p:cNvPicPr preferRelativeResize="0"/>
          <p:nvPr/>
        </p:nvPicPr>
        <p:blipFill rotWithShape="1">
          <a:blip r:embed="rId3">
            <a:alphaModFix/>
          </a:blip>
          <a:srcRect b="10710"/>
          <a:stretch/>
        </p:blipFill>
        <p:spPr>
          <a:xfrm>
            <a:off x="6553200" y="228600"/>
            <a:ext cx="2057400" cy="633412"/>
          </a:xfrm>
          <a:prstGeom prst="rect">
            <a:avLst/>
          </a:prstGeom>
          <a:noFill/>
          <a:ln>
            <a:noFill/>
          </a:ln>
        </p:spPr>
      </p:pic>
      <p:grpSp>
        <p:nvGrpSpPr>
          <p:cNvPr id="10" name="Google Shape;10;p27"/>
          <p:cNvGrpSpPr/>
          <p:nvPr/>
        </p:nvGrpSpPr>
        <p:grpSpPr>
          <a:xfrm>
            <a:off x="6146800" y="0"/>
            <a:ext cx="2997200" cy="874712"/>
            <a:chOff x="0" y="-1"/>
            <a:chExt cx="2997200" cy="876301"/>
          </a:xfrm>
        </p:grpSpPr>
        <p:sp>
          <p:nvSpPr>
            <p:cNvPr id="11" name="Google Shape;11;p27" descr="Google Shape;20;p7"/>
            <p:cNvSpPr txBox="1"/>
            <p:nvPr/>
          </p:nvSpPr>
          <p:spPr>
            <a:xfrm>
              <a:off x="0" y="-1"/>
              <a:ext cx="2997200" cy="838201"/>
            </a:xfrm>
            <a:prstGeom prst="rect">
              <a:avLst/>
            </a:prstGeom>
            <a:solidFill>
              <a:srgbClr val="FF33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12" name="Google Shape;12;p27" descr="Google Shape;21;p7"/>
            <p:cNvPicPr preferRelativeResize="0"/>
            <p:nvPr/>
          </p:nvPicPr>
          <p:blipFill rotWithShape="1">
            <a:blip r:embed="rId3">
              <a:alphaModFix/>
            </a:blip>
            <a:srcRect b="10710"/>
            <a:stretch/>
          </p:blipFill>
          <p:spPr>
            <a:xfrm>
              <a:off x="406400" y="228600"/>
              <a:ext cx="2057400" cy="635000"/>
            </a:xfrm>
            <a:prstGeom prst="rect">
              <a:avLst/>
            </a:prstGeom>
            <a:noFill/>
            <a:ln>
              <a:noFill/>
            </a:ln>
          </p:spPr>
        </p:pic>
        <p:sp>
          <p:nvSpPr>
            <p:cNvPr id="13" name="Google Shape;13;p27" descr="Google Shape;22;p7"/>
            <p:cNvSpPr txBox="1"/>
            <p:nvPr/>
          </p:nvSpPr>
          <p:spPr>
            <a:xfrm>
              <a:off x="381000" y="190500"/>
              <a:ext cx="2076450" cy="685800"/>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pic>
        <p:nvPicPr>
          <p:cNvPr id="14" name="Google Shape;14;p27" descr="Google Shape;23;p7"/>
          <p:cNvPicPr preferRelativeResize="0"/>
          <p:nvPr/>
        </p:nvPicPr>
        <p:blipFill rotWithShape="1">
          <a:blip r:embed="rId4">
            <a:alphaModFix/>
          </a:blip>
          <a:srcRect/>
          <a:stretch/>
        </p:blipFill>
        <p:spPr>
          <a:xfrm>
            <a:off x="6553200" y="228600"/>
            <a:ext cx="1920875" cy="609600"/>
          </a:xfrm>
          <a:prstGeom prst="rect">
            <a:avLst/>
          </a:prstGeom>
          <a:noFill/>
          <a:ln>
            <a:noFill/>
          </a:ln>
        </p:spPr>
      </p:pic>
      <p:pic>
        <p:nvPicPr>
          <p:cNvPr id="15" name="Google Shape;15;p27" descr="Google Shape;25;p8"/>
          <p:cNvPicPr preferRelativeResize="0"/>
          <p:nvPr/>
        </p:nvPicPr>
        <p:blipFill rotWithShape="1">
          <a:blip r:embed="rId3">
            <a:alphaModFix/>
          </a:blip>
          <a:srcRect b="10710"/>
          <a:stretch/>
        </p:blipFill>
        <p:spPr>
          <a:xfrm>
            <a:off x="6553200" y="228600"/>
            <a:ext cx="2057400" cy="633412"/>
          </a:xfrm>
          <a:prstGeom prst="rect">
            <a:avLst/>
          </a:prstGeom>
          <a:noFill/>
          <a:ln>
            <a:noFill/>
          </a:ln>
        </p:spPr>
      </p:pic>
      <p:grpSp>
        <p:nvGrpSpPr>
          <p:cNvPr id="16" name="Google Shape;16;p27"/>
          <p:cNvGrpSpPr/>
          <p:nvPr/>
        </p:nvGrpSpPr>
        <p:grpSpPr>
          <a:xfrm>
            <a:off x="6146800" y="0"/>
            <a:ext cx="2997200" cy="874712"/>
            <a:chOff x="0" y="-1"/>
            <a:chExt cx="2997200" cy="876301"/>
          </a:xfrm>
        </p:grpSpPr>
        <p:sp>
          <p:nvSpPr>
            <p:cNvPr id="17" name="Google Shape;17;p27" descr="Google Shape;27;p8"/>
            <p:cNvSpPr txBox="1"/>
            <p:nvPr/>
          </p:nvSpPr>
          <p:spPr>
            <a:xfrm>
              <a:off x="0" y="-1"/>
              <a:ext cx="2997200" cy="838201"/>
            </a:xfrm>
            <a:prstGeom prst="rect">
              <a:avLst/>
            </a:prstGeom>
            <a:solidFill>
              <a:srgbClr val="FF33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18" name="Google Shape;18;p27" descr="Google Shape;28;p8"/>
            <p:cNvPicPr preferRelativeResize="0"/>
            <p:nvPr/>
          </p:nvPicPr>
          <p:blipFill rotWithShape="1">
            <a:blip r:embed="rId3">
              <a:alphaModFix/>
            </a:blip>
            <a:srcRect b="10710"/>
            <a:stretch/>
          </p:blipFill>
          <p:spPr>
            <a:xfrm>
              <a:off x="406400" y="228600"/>
              <a:ext cx="2057400" cy="635000"/>
            </a:xfrm>
            <a:prstGeom prst="rect">
              <a:avLst/>
            </a:prstGeom>
            <a:noFill/>
            <a:ln>
              <a:noFill/>
            </a:ln>
          </p:spPr>
        </p:pic>
        <p:sp>
          <p:nvSpPr>
            <p:cNvPr id="19" name="Google Shape;19;p27" descr="Google Shape;29;p8"/>
            <p:cNvSpPr txBox="1"/>
            <p:nvPr/>
          </p:nvSpPr>
          <p:spPr>
            <a:xfrm>
              <a:off x="381000" y="190500"/>
              <a:ext cx="2076450" cy="685800"/>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pic>
        <p:nvPicPr>
          <p:cNvPr id="20" name="Google Shape;20;p27" descr="Google Shape;30;p8"/>
          <p:cNvPicPr preferRelativeResize="0"/>
          <p:nvPr/>
        </p:nvPicPr>
        <p:blipFill rotWithShape="1">
          <a:blip r:embed="rId4">
            <a:alphaModFix/>
          </a:blip>
          <a:srcRect/>
          <a:stretch/>
        </p:blipFill>
        <p:spPr>
          <a:xfrm>
            <a:off x="6553200" y="228600"/>
            <a:ext cx="1920875" cy="609600"/>
          </a:xfrm>
          <a:prstGeom prst="rect">
            <a:avLst/>
          </a:prstGeom>
          <a:noFill/>
          <a:ln>
            <a:noFill/>
          </a:ln>
        </p:spPr>
      </p:pic>
      <p:sp>
        <p:nvSpPr>
          <p:cNvPr id="21" name="Google Shape;21;p27"/>
          <p:cNvSpPr txBox="1">
            <a:spLocks noGrp="1"/>
          </p:cNvSpPr>
          <p:nvPr>
            <p:ph type="title"/>
          </p:nvPr>
        </p:nvSpPr>
        <p:spPr>
          <a:xfrm>
            <a:off x="0" y="0"/>
            <a:ext cx="6477000" cy="838200"/>
          </a:xfrm>
          <a:prstGeom prst="rect">
            <a:avLst/>
          </a:prstGeom>
          <a:noFill/>
          <a:ln>
            <a:noFill/>
          </a:ln>
        </p:spPr>
        <p:txBody>
          <a:bodyPr spcFirstLastPara="1" wrap="square" lIns="45700" tIns="45700" rIns="45700" bIns="45700" anchor="ctr" anchorCtr="0">
            <a:noAutofit/>
          </a:bodyPr>
          <a:lstStyle>
            <a:lvl1pPr marR="0" lvl="0" algn="ctr" rtl="0">
              <a:lnSpc>
                <a:spcPct val="100000"/>
              </a:lnSpc>
              <a:spcBef>
                <a:spcPts val="0"/>
              </a:spcBef>
              <a:spcAft>
                <a:spcPts val="0"/>
              </a:spcAft>
              <a:buSzPts val="1400"/>
              <a:buNone/>
              <a:defRPr sz="3000" b="0" i="0" u="none" strike="noStrike" cap="none">
                <a:solidFill>
                  <a:srgbClr val="000000"/>
                </a:solidFill>
                <a:latin typeface="Calibri"/>
                <a:ea typeface="Calibri"/>
                <a:cs typeface="Calibri"/>
                <a:sym typeface="Calibri"/>
              </a:defRPr>
            </a:lvl1pPr>
            <a:lvl2pPr marR="0" lvl="1" algn="ctr" rtl="0">
              <a:lnSpc>
                <a:spcPct val="100000"/>
              </a:lnSpc>
              <a:spcBef>
                <a:spcPts val="0"/>
              </a:spcBef>
              <a:spcAft>
                <a:spcPts val="0"/>
              </a:spcAft>
              <a:buSzPts val="1400"/>
              <a:buNone/>
              <a:defRPr sz="3000" b="0" i="0" u="none" strike="noStrike" cap="none">
                <a:solidFill>
                  <a:srgbClr val="000000"/>
                </a:solidFill>
                <a:latin typeface="Calibri"/>
                <a:ea typeface="Calibri"/>
                <a:cs typeface="Calibri"/>
                <a:sym typeface="Calibri"/>
              </a:defRPr>
            </a:lvl2pPr>
            <a:lvl3pPr marR="0" lvl="2" algn="ctr" rtl="0">
              <a:lnSpc>
                <a:spcPct val="100000"/>
              </a:lnSpc>
              <a:spcBef>
                <a:spcPts val="0"/>
              </a:spcBef>
              <a:spcAft>
                <a:spcPts val="0"/>
              </a:spcAft>
              <a:buSzPts val="1400"/>
              <a:buNone/>
              <a:defRPr sz="3000" b="0" i="0" u="none" strike="noStrike" cap="none">
                <a:solidFill>
                  <a:srgbClr val="000000"/>
                </a:solidFill>
                <a:latin typeface="Calibri"/>
                <a:ea typeface="Calibri"/>
                <a:cs typeface="Calibri"/>
                <a:sym typeface="Calibri"/>
              </a:defRPr>
            </a:lvl3pPr>
            <a:lvl4pPr marR="0" lvl="3" algn="ctr" rtl="0">
              <a:lnSpc>
                <a:spcPct val="100000"/>
              </a:lnSpc>
              <a:spcBef>
                <a:spcPts val="0"/>
              </a:spcBef>
              <a:spcAft>
                <a:spcPts val="0"/>
              </a:spcAft>
              <a:buSzPts val="1400"/>
              <a:buNone/>
              <a:defRPr sz="3000" b="0" i="0" u="none" strike="noStrike" cap="none">
                <a:solidFill>
                  <a:srgbClr val="000000"/>
                </a:solidFill>
                <a:latin typeface="Calibri"/>
                <a:ea typeface="Calibri"/>
                <a:cs typeface="Calibri"/>
                <a:sym typeface="Calibri"/>
              </a:defRPr>
            </a:lvl4pPr>
            <a:lvl5pPr marR="0" lvl="4" algn="ctr" rtl="0">
              <a:lnSpc>
                <a:spcPct val="100000"/>
              </a:lnSpc>
              <a:spcBef>
                <a:spcPts val="0"/>
              </a:spcBef>
              <a:spcAft>
                <a:spcPts val="0"/>
              </a:spcAft>
              <a:buSzPts val="1400"/>
              <a:buNone/>
              <a:defRPr sz="3000" b="0" i="0" u="none" strike="noStrike" cap="none">
                <a:solidFill>
                  <a:srgbClr val="000000"/>
                </a:solidFill>
                <a:latin typeface="Calibri"/>
                <a:ea typeface="Calibri"/>
                <a:cs typeface="Calibri"/>
                <a:sym typeface="Calibri"/>
              </a:defRPr>
            </a:lvl5pPr>
            <a:lvl6pPr marR="0" lvl="5" algn="ctr" rtl="0">
              <a:lnSpc>
                <a:spcPct val="100000"/>
              </a:lnSpc>
              <a:spcBef>
                <a:spcPts val="0"/>
              </a:spcBef>
              <a:spcAft>
                <a:spcPts val="0"/>
              </a:spcAft>
              <a:buSzPts val="1400"/>
              <a:buNone/>
              <a:defRPr sz="3000" b="0" i="0" u="none" strike="noStrike" cap="none">
                <a:solidFill>
                  <a:srgbClr val="000000"/>
                </a:solidFill>
                <a:latin typeface="Calibri"/>
                <a:ea typeface="Calibri"/>
                <a:cs typeface="Calibri"/>
                <a:sym typeface="Calibri"/>
              </a:defRPr>
            </a:lvl6pPr>
            <a:lvl7pPr marR="0" lvl="6" algn="ctr" rtl="0">
              <a:lnSpc>
                <a:spcPct val="100000"/>
              </a:lnSpc>
              <a:spcBef>
                <a:spcPts val="0"/>
              </a:spcBef>
              <a:spcAft>
                <a:spcPts val="0"/>
              </a:spcAft>
              <a:buSzPts val="1400"/>
              <a:buNone/>
              <a:defRPr sz="3000" b="0" i="0" u="none" strike="noStrike" cap="none">
                <a:solidFill>
                  <a:srgbClr val="000000"/>
                </a:solidFill>
                <a:latin typeface="Calibri"/>
                <a:ea typeface="Calibri"/>
                <a:cs typeface="Calibri"/>
                <a:sym typeface="Calibri"/>
              </a:defRPr>
            </a:lvl7pPr>
            <a:lvl8pPr marR="0" lvl="7" algn="ctr" rtl="0">
              <a:lnSpc>
                <a:spcPct val="100000"/>
              </a:lnSpc>
              <a:spcBef>
                <a:spcPts val="0"/>
              </a:spcBef>
              <a:spcAft>
                <a:spcPts val="0"/>
              </a:spcAft>
              <a:buSzPts val="1400"/>
              <a:buNone/>
              <a:defRPr sz="3000" b="0" i="0" u="none" strike="noStrike" cap="none">
                <a:solidFill>
                  <a:srgbClr val="000000"/>
                </a:solidFill>
                <a:latin typeface="Calibri"/>
                <a:ea typeface="Calibri"/>
                <a:cs typeface="Calibri"/>
                <a:sym typeface="Calibri"/>
              </a:defRPr>
            </a:lvl8pPr>
            <a:lvl9pPr marR="0" lvl="8" algn="ctr" rtl="0">
              <a:lnSpc>
                <a:spcPct val="100000"/>
              </a:lnSpc>
              <a:spcBef>
                <a:spcPts val="0"/>
              </a:spcBef>
              <a:spcAft>
                <a:spcPts val="0"/>
              </a:spcAft>
              <a:buSzPts val="1400"/>
              <a:buNone/>
              <a:defRPr sz="3000" b="0" i="0" u="none" strike="noStrike" cap="none">
                <a:solidFill>
                  <a:srgbClr val="000000"/>
                </a:solidFill>
                <a:latin typeface="Calibri"/>
                <a:ea typeface="Calibri"/>
                <a:cs typeface="Calibri"/>
                <a:sym typeface="Calibri"/>
              </a:defRPr>
            </a:lvl9pPr>
          </a:lstStyle>
          <a:p>
            <a:endParaRPr/>
          </a:p>
        </p:txBody>
      </p:sp>
      <p:sp>
        <p:nvSpPr>
          <p:cNvPr id="22" name="Google Shape;22;p27"/>
          <p:cNvSpPr txBox="1">
            <a:spLocks noGrp="1"/>
          </p:cNvSpPr>
          <p:nvPr>
            <p:ph type="body" idx="1"/>
          </p:nvPr>
        </p:nvSpPr>
        <p:spPr>
          <a:xfrm>
            <a:off x="457200" y="1371600"/>
            <a:ext cx="8229600" cy="4525962"/>
          </a:xfrm>
          <a:prstGeom prst="rect">
            <a:avLst/>
          </a:prstGeom>
          <a:noFill/>
          <a:ln>
            <a:noFill/>
          </a:ln>
        </p:spPr>
        <p:txBody>
          <a:bodyPr spcFirstLastPara="1" wrap="square" lIns="45700" tIns="45700" rIns="45700" bIns="45700" anchor="t" anchorCtr="0">
            <a:noAutofit/>
          </a:bodyPr>
          <a:lstStyle>
            <a:lvl1pPr marL="457200" marR="0" lvl="0" indent="-254000" algn="l" rtl="0">
              <a:lnSpc>
                <a:spcPct val="100000"/>
              </a:lnSpc>
              <a:spcBef>
                <a:spcPts val="300"/>
              </a:spcBef>
              <a:spcAft>
                <a:spcPts val="0"/>
              </a:spcAft>
              <a:buClr>
                <a:srgbClr val="000000"/>
              </a:buClr>
              <a:buSzPts val="400"/>
              <a:buFont typeface="Arial"/>
              <a:buChar char="•"/>
              <a:defRPr sz="3200" b="0" i="0" u="none" strike="noStrike" cap="none">
                <a:solidFill>
                  <a:srgbClr val="000000"/>
                </a:solidFill>
                <a:latin typeface="Calibri"/>
                <a:ea typeface="Calibri"/>
                <a:cs typeface="Calibri"/>
                <a:sym typeface="Calibri"/>
              </a:defRPr>
            </a:lvl1pPr>
            <a:lvl2pPr marL="914400" marR="0" lvl="1" indent="-254000" algn="l" rtl="0">
              <a:lnSpc>
                <a:spcPct val="100000"/>
              </a:lnSpc>
              <a:spcBef>
                <a:spcPts val="300"/>
              </a:spcBef>
              <a:spcAft>
                <a:spcPts val="0"/>
              </a:spcAft>
              <a:buClr>
                <a:srgbClr val="000000"/>
              </a:buClr>
              <a:buSzPts val="400"/>
              <a:buFont typeface="Arial"/>
              <a:buChar char="–"/>
              <a:defRPr sz="3200" b="0" i="0" u="none" strike="noStrike" cap="none">
                <a:solidFill>
                  <a:srgbClr val="000000"/>
                </a:solidFill>
                <a:latin typeface="Calibri"/>
                <a:ea typeface="Calibri"/>
                <a:cs typeface="Calibri"/>
                <a:sym typeface="Calibri"/>
              </a:defRPr>
            </a:lvl2pPr>
            <a:lvl3pPr marL="1371600" marR="0" lvl="2" indent="-254000" algn="l" rtl="0">
              <a:lnSpc>
                <a:spcPct val="100000"/>
              </a:lnSpc>
              <a:spcBef>
                <a:spcPts val="300"/>
              </a:spcBef>
              <a:spcAft>
                <a:spcPts val="0"/>
              </a:spcAft>
              <a:buClr>
                <a:srgbClr val="000000"/>
              </a:buClr>
              <a:buSzPts val="400"/>
              <a:buFont typeface="Arial"/>
              <a:buChar char="•"/>
              <a:defRPr sz="3200" b="0" i="0" u="none" strike="noStrike" cap="none">
                <a:solidFill>
                  <a:srgbClr val="000000"/>
                </a:solidFill>
                <a:latin typeface="Calibri"/>
                <a:ea typeface="Calibri"/>
                <a:cs typeface="Calibri"/>
                <a:sym typeface="Calibri"/>
              </a:defRPr>
            </a:lvl3pPr>
            <a:lvl4pPr marL="1828800" marR="0" lvl="3" indent="-254000" algn="l" rtl="0">
              <a:lnSpc>
                <a:spcPct val="100000"/>
              </a:lnSpc>
              <a:spcBef>
                <a:spcPts val="300"/>
              </a:spcBef>
              <a:spcAft>
                <a:spcPts val="0"/>
              </a:spcAft>
              <a:buClr>
                <a:srgbClr val="000000"/>
              </a:buClr>
              <a:buSzPts val="400"/>
              <a:buFont typeface="Arial"/>
              <a:buChar char="–"/>
              <a:defRPr sz="3200" b="0" i="0" u="none" strike="noStrike" cap="none">
                <a:solidFill>
                  <a:srgbClr val="000000"/>
                </a:solidFill>
                <a:latin typeface="Calibri"/>
                <a:ea typeface="Calibri"/>
                <a:cs typeface="Calibri"/>
                <a:sym typeface="Calibri"/>
              </a:defRPr>
            </a:lvl4pPr>
            <a:lvl5pPr marL="2286000" marR="0" lvl="4" indent="-254000" algn="l" rtl="0">
              <a:lnSpc>
                <a:spcPct val="100000"/>
              </a:lnSpc>
              <a:spcBef>
                <a:spcPts val="300"/>
              </a:spcBef>
              <a:spcAft>
                <a:spcPts val="0"/>
              </a:spcAft>
              <a:buClr>
                <a:srgbClr val="000000"/>
              </a:buClr>
              <a:buSzPts val="400"/>
              <a:buFont typeface="Arial"/>
              <a:buChar char="»"/>
              <a:defRPr sz="3200" b="0" i="0" u="none" strike="noStrike" cap="none">
                <a:solidFill>
                  <a:srgbClr val="000000"/>
                </a:solidFill>
                <a:latin typeface="Calibri"/>
                <a:ea typeface="Calibri"/>
                <a:cs typeface="Calibri"/>
                <a:sym typeface="Calibri"/>
              </a:defRPr>
            </a:lvl5pPr>
            <a:lvl6pPr marL="2743200" marR="0" lvl="5" indent="-254000" algn="l" rtl="0">
              <a:lnSpc>
                <a:spcPct val="100000"/>
              </a:lnSpc>
              <a:spcBef>
                <a:spcPts val="300"/>
              </a:spcBef>
              <a:spcAft>
                <a:spcPts val="0"/>
              </a:spcAft>
              <a:buClr>
                <a:srgbClr val="000000"/>
              </a:buClr>
              <a:buSzPts val="400"/>
              <a:buFont typeface="Arial"/>
              <a:buChar char="»"/>
              <a:defRPr sz="3200" b="0" i="0" u="none" strike="noStrike" cap="none">
                <a:solidFill>
                  <a:srgbClr val="000000"/>
                </a:solidFill>
                <a:latin typeface="Calibri"/>
                <a:ea typeface="Calibri"/>
                <a:cs typeface="Calibri"/>
                <a:sym typeface="Calibri"/>
              </a:defRPr>
            </a:lvl6pPr>
            <a:lvl7pPr marL="3200400" marR="0" lvl="6" indent="-254000" algn="l" rtl="0">
              <a:lnSpc>
                <a:spcPct val="100000"/>
              </a:lnSpc>
              <a:spcBef>
                <a:spcPts val="300"/>
              </a:spcBef>
              <a:spcAft>
                <a:spcPts val="0"/>
              </a:spcAft>
              <a:buClr>
                <a:srgbClr val="000000"/>
              </a:buClr>
              <a:buSzPts val="400"/>
              <a:buFont typeface="Arial"/>
              <a:buChar char="»"/>
              <a:defRPr sz="3200" b="0" i="0" u="none" strike="noStrike" cap="none">
                <a:solidFill>
                  <a:srgbClr val="000000"/>
                </a:solidFill>
                <a:latin typeface="Calibri"/>
                <a:ea typeface="Calibri"/>
                <a:cs typeface="Calibri"/>
                <a:sym typeface="Calibri"/>
              </a:defRPr>
            </a:lvl7pPr>
            <a:lvl8pPr marL="3657600" marR="0" lvl="7" indent="-254000" algn="l" rtl="0">
              <a:lnSpc>
                <a:spcPct val="100000"/>
              </a:lnSpc>
              <a:spcBef>
                <a:spcPts val="300"/>
              </a:spcBef>
              <a:spcAft>
                <a:spcPts val="0"/>
              </a:spcAft>
              <a:buClr>
                <a:srgbClr val="000000"/>
              </a:buClr>
              <a:buSzPts val="400"/>
              <a:buFont typeface="Arial"/>
              <a:buChar char="»"/>
              <a:defRPr sz="3200" b="0" i="0" u="none" strike="noStrike" cap="none">
                <a:solidFill>
                  <a:srgbClr val="000000"/>
                </a:solidFill>
                <a:latin typeface="Calibri"/>
                <a:ea typeface="Calibri"/>
                <a:cs typeface="Calibri"/>
                <a:sym typeface="Calibri"/>
              </a:defRPr>
            </a:lvl8pPr>
            <a:lvl9pPr marL="4114800" marR="0" lvl="8" indent="-254000" algn="l" rtl="0">
              <a:lnSpc>
                <a:spcPct val="100000"/>
              </a:lnSpc>
              <a:spcBef>
                <a:spcPts val="300"/>
              </a:spcBef>
              <a:spcAft>
                <a:spcPts val="0"/>
              </a:spcAft>
              <a:buClr>
                <a:srgbClr val="000000"/>
              </a:buClr>
              <a:buSzPts val="400"/>
              <a:buFont typeface="Arial"/>
              <a:buChar char="»"/>
              <a:defRPr sz="3200" b="0" i="0" u="none" strike="noStrike" cap="none">
                <a:solidFill>
                  <a:srgbClr val="000000"/>
                </a:solidFill>
                <a:latin typeface="Calibri"/>
                <a:ea typeface="Calibri"/>
                <a:cs typeface="Calibri"/>
                <a:sym typeface="Calibri"/>
              </a:defRPr>
            </a:lvl9pPr>
          </a:lstStyle>
          <a:p>
            <a:endParaRPr/>
          </a:p>
        </p:txBody>
      </p:sp>
      <p:sp>
        <p:nvSpPr>
          <p:cNvPr id="23" name="Google Shape;23;p27"/>
          <p:cNvSpPr txBox="1">
            <a:spLocks noGrp="1"/>
          </p:cNvSpPr>
          <p:nvPr>
            <p:ph type="sldNum" idx="12"/>
          </p:nvPr>
        </p:nvSpPr>
        <p:spPr>
          <a:xfrm>
            <a:off x="8428037" y="6413500"/>
            <a:ext cx="258762" cy="249237"/>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webp"/><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
        <p:cNvGrpSpPr/>
        <p:nvPr/>
      </p:nvGrpSpPr>
      <p:grpSpPr>
        <a:xfrm>
          <a:off x="0" y="0"/>
          <a:ext cx="0" cy="0"/>
          <a:chOff x="0" y="0"/>
          <a:chExt cx="0" cy="0"/>
        </a:xfrm>
      </p:grpSpPr>
      <p:sp>
        <p:nvSpPr>
          <p:cNvPr id="34" name="Google Shape;34;p1" descr="Google Shape;44;p10"/>
          <p:cNvSpPr txBox="1"/>
          <p:nvPr/>
        </p:nvSpPr>
        <p:spPr>
          <a:xfrm>
            <a:off x="8505825" y="6400800"/>
            <a:ext cx="180975" cy="274637"/>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98989"/>
              </a:buClr>
              <a:buSzPts val="1200"/>
              <a:buFont typeface="Times New Roman"/>
              <a:buNone/>
            </a:pPr>
            <a:fld id="{00000000-1234-1234-1234-123412341234}" type="slidenum">
              <a:rPr lang="en-US" sz="1200" b="0" i="0" u="none">
                <a:solidFill>
                  <a:srgbClr val="898989"/>
                </a:solidFill>
                <a:latin typeface="Times New Roman"/>
                <a:ea typeface="Times New Roman"/>
                <a:cs typeface="Times New Roman"/>
                <a:sym typeface="Times New Roman"/>
              </a:rPr>
              <a:t>1</a:t>
            </a:fld>
            <a:endParaRPr dirty="0"/>
          </a:p>
        </p:txBody>
      </p:sp>
      <p:sp>
        <p:nvSpPr>
          <p:cNvPr id="35" name="Google Shape;35;p1" descr="Google Shape;46;p10"/>
          <p:cNvSpPr txBox="1"/>
          <p:nvPr/>
        </p:nvSpPr>
        <p:spPr>
          <a:xfrm>
            <a:off x="260819" y="1779830"/>
            <a:ext cx="8622362" cy="4621940"/>
          </a:xfrm>
          <a:prstGeom prst="rect">
            <a:avLst/>
          </a:prstGeom>
          <a:noFill/>
          <a:ln>
            <a:noFill/>
          </a:ln>
        </p:spPr>
        <p:txBody>
          <a:bodyPr spcFirstLastPara="1" wrap="square" lIns="33100" tIns="33100" rIns="33100" bIns="33100" anchor="ctr" anchorCtr="0">
            <a:spAutoFit/>
          </a:bodyPr>
          <a:lstStyle/>
          <a:p>
            <a:pPr marL="454025" marR="0" lvl="0" indent="-385762" algn="ctr" rtl="0">
              <a:lnSpc>
                <a:spcPct val="100000"/>
              </a:lnSpc>
              <a:spcBef>
                <a:spcPts val="0"/>
              </a:spcBef>
              <a:spcAft>
                <a:spcPts val="0"/>
              </a:spcAft>
              <a:buClr>
                <a:srgbClr val="000000"/>
              </a:buClr>
              <a:buSzPts val="1500"/>
              <a:buFont typeface="Times New Roman"/>
              <a:buNone/>
            </a:pPr>
            <a:r>
              <a:rPr lang="en-US" sz="2400" b="1" dirty="0">
                <a:latin typeface="Times New Roman"/>
                <a:ea typeface="Times New Roman"/>
                <a:cs typeface="Times New Roman"/>
                <a:sym typeface="Times New Roman"/>
              </a:rPr>
              <a:t>Back </a:t>
            </a:r>
            <a:r>
              <a:rPr lang="en-US" sz="2400" b="1" i="0" u="none" dirty="0">
                <a:solidFill>
                  <a:srgbClr val="000000"/>
                </a:solidFill>
                <a:latin typeface="Times New Roman"/>
                <a:ea typeface="Times New Roman"/>
                <a:cs typeface="Times New Roman"/>
                <a:sym typeface="Times New Roman"/>
              </a:rPr>
              <a:t>End Engineering-I</a:t>
            </a:r>
            <a:endParaRPr lang="en-IN" sz="1600" b="0" i="0" u="none" dirty="0">
              <a:solidFill>
                <a:srgbClr val="000000"/>
              </a:solidFill>
              <a:latin typeface="Times"/>
              <a:ea typeface="Times"/>
              <a:cs typeface="Times"/>
              <a:sym typeface="Times"/>
            </a:endParaRPr>
          </a:p>
          <a:p>
            <a:pPr marL="454025" marR="0" lvl="0" indent="-385762" algn="l" rtl="0">
              <a:lnSpc>
                <a:spcPct val="100000"/>
              </a:lnSpc>
              <a:spcBef>
                <a:spcPts val="0"/>
              </a:spcBef>
              <a:spcAft>
                <a:spcPts val="0"/>
              </a:spcAft>
              <a:buClr>
                <a:srgbClr val="000000"/>
              </a:buClr>
              <a:buSzPts val="1400"/>
              <a:buFont typeface="Times"/>
              <a:buNone/>
            </a:pPr>
            <a:r>
              <a:rPr lang="en-US" sz="1600" b="0" i="0" u="none" dirty="0">
                <a:solidFill>
                  <a:srgbClr val="000000"/>
                </a:solidFill>
                <a:latin typeface="Times"/>
                <a:ea typeface="Times"/>
                <a:cs typeface="Times"/>
                <a:sym typeface="Times"/>
              </a:rPr>
              <a:t> </a:t>
            </a:r>
            <a:endParaRPr sz="1600" b="0" i="0" u="none" dirty="0">
              <a:solidFill>
                <a:srgbClr val="000000"/>
              </a:solidFill>
              <a:latin typeface="Times"/>
              <a:ea typeface="Times"/>
              <a:cs typeface="Times"/>
              <a:sym typeface="Times"/>
            </a:endParaRPr>
          </a:p>
          <a:p>
            <a:pPr marL="454025" marR="0" lvl="0" indent="-385762" algn="ctr" rtl="0">
              <a:lnSpc>
                <a:spcPct val="100000"/>
              </a:lnSpc>
              <a:spcBef>
                <a:spcPts val="0"/>
              </a:spcBef>
              <a:spcAft>
                <a:spcPts val="0"/>
              </a:spcAft>
              <a:buClr>
                <a:srgbClr val="000000"/>
              </a:buClr>
              <a:buSzPts val="1400"/>
              <a:buFont typeface="Times New Roman"/>
              <a:buNone/>
            </a:pPr>
            <a:r>
              <a:rPr lang="en-US" sz="1600" b="0" i="0" u="none" dirty="0">
                <a:solidFill>
                  <a:srgbClr val="000000"/>
                </a:solidFill>
                <a:latin typeface="Times New Roman"/>
                <a:ea typeface="Times New Roman"/>
                <a:cs typeface="Times New Roman"/>
                <a:sym typeface="Times New Roman"/>
              </a:rPr>
              <a:t>Project Presentation</a:t>
            </a:r>
            <a:endParaRPr sz="1600" b="0" i="0" u="none" dirty="0">
              <a:solidFill>
                <a:srgbClr val="000000"/>
              </a:solidFill>
              <a:latin typeface="Times"/>
              <a:ea typeface="Times"/>
              <a:cs typeface="Times"/>
              <a:sym typeface="Times"/>
            </a:endParaRPr>
          </a:p>
          <a:p>
            <a:pPr marL="454025" marR="0" lvl="0" indent="-385762" algn="ctr" rtl="0">
              <a:lnSpc>
                <a:spcPct val="100000"/>
              </a:lnSpc>
              <a:spcBef>
                <a:spcPts val="0"/>
              </a:spcBef>
              <a:spcAft>
                <a:spcPts val="0"/>
              </a:spcAft>
              <a:buClr>
                <a:srgbClr val="000000"/>
              </a:buClr>
              <a:buSzPts val="1400"/>
              <a:buFont typeface="Times New Roman"/>
              <a:buNone/>
            </a:pPr>
            <a:r>
              <a:rPr lang="en-US" sz="1600" b="0" i="0" u="none" dirty="0">
                <a:solidFill>
                  <a:srgbClr val="000000"/>
                </a:solidFill>
                <a:latin typeface="Times New Roman"/>
                <a:ea typeface="Times New Roman"/>
                <a:cs typeface="Times New Roman"/>
                <a:sym typeface="Times New Roman"/>
              </a:rPr>
              <a:t>Semester-I</a:t>
            </a:r>
            <a:r>
              <a:rPr lang="en-US" sz="1600" dirty="0">
                <a:latin typeface="Times New Roman"/>
                <a:ea typeface="Times New Roman"/>
                <a:cs typeface="Times New Roman"/>
                <a:sym typeface="Times New Roman"/>
              </a:rPr>
              <a:t>V</a:t>
            </a:r>
            <a:r>
              <a:rPr lang="en-US" sz="1600" b="0" i="0" u="none" dirty="0">
                <a:solidFill>
                  <a:srgbClr val="000000"/>
                </a:solidFill>
                <a:latin typeface="Times New Roman"/>
                <a:ea typeface="Times New Roman"/>
                <a:cs typeface="Times New Roman"/>
                <a:sym typeface="Times New Roman"/>
              </a:rPr>
              <a:t>(Batch-2023)</a:t>
            </a:r>
            <a:endParaRPr sz="1600" b="0" i="0" u="none" dirty="0">
              <a:solidFill>
                <a:srgbClr val="000000"/>
              </a:solidFill>
              <a:latin typeface="Times"/>
              <a:ea typeface="Times"/>
              <a:cs typeface="Times"/>
              <a:sym typeface="Times"/>
            </a:endParaRPr>
          </a:p>
          <a:p>
            <a:pPr marL="454025" marR="0" lvl="0" indent="-385762" algn="ctr" rtl="0">
              <a:lnSpc>
                <a:spcPct val="100000"/>
              </a:lnSpc>
              <a:spcBef>
                <a:spcPts val="0"/>
              </a:spcBef>
              <a:spcAft>
                <a:spcPts val="0"/>
              </a:spcAft>
              <a:buClr>
                <a:srgbClr val="000000"/>
              </a:buClr>
              <a:buSzPts val="1400"/>
              <a:buFont typeface="Times"/>
              <a:buNone/>
            </a:pPr>
            <a:r>
              <a:rPr lang="en-US" sz="1600" b="0" i="0" u="none" dirty="0">
                <a:solidFill>
                  <a:srgbClr val="000000"/>
                </a:solidFill>
                <a:latin typeface="Times"/>
                <a:ea typeface="Times"/>
                <a:cs typeface="Times"/>
                <a:sym typeface="Times"/>
              </a:rPr>
              <a:t> </a:t>
            </a:r>
            <a:endParaRPr sz="1600" b="0" i="0" u="none" dirty="0">
              <a:solidFill>
                <a:srgbClr val="000000"/>
              </a:solidFill>
              <a:latin typeface="Times"/>
              <a:ea typeface="Times"/>
              <a:cs typeface="Times"/>
              <a:sym typeface="Times"/>
            </a:endParaRPr>
          </a:p>
          <a:p>
            <a:pPr marL="454025" marR="0" lvl="0" indent="-385762" algn="just" rtl="0">
              <a:lnSpc>
                <a:spcPct val="100000"/>
              </a:lnSpc>
              <a:spcBef>
                <a:spcPts val="0"/>
              </a:spcBef>
              <a:spcAft>
                <a:spcPts val="0"/>
              </a:spcAft>
              <a:buClr>
                <a:srgbClr val="000000"/>
              </a:buClr>
              <a:buSzPts val="1400"/>
              <a:buFont typeface="Times"/>
              <a:buNone/>
            </a:pPr>
            <a:r>
              <a:rPr lang="en-US" sz="1600" b="1" i="0" u="none" dirty="0">
                <a:solidFill>
                  <a:srgbClr val="000000"/>
                </a:solidFill>
                <a:latin typeface="Times"/>
                <a:ea typeface="Times"/>
                <a:cs typeface="Times"/>
                <a:sym typeface="Times"/>
              </a:rPr>
              <a:t>                                                                   </a:t>
            </a:r>
            <a:r>
              <a:rPr lang="en-US" sz="2000" b="1" dirty="0">
                <a:latin typeface="Times"/>
                <a:ea typeface="Times"/>
                <a:cs typeface="Times"/>
                <a:sym typeface="Times"/>
              </a:rPr>
              <a:t>MEDICARE</a:t>
            </a:r>
            <a:endParaRPr lang="en-US" sz="2000" b="1" i="0" u="none" dirty="0">
              <a:solidFill>
                <a:srgbClr val="000000"/>
              </a:solidFill>
              <a:latin typeface="Times"/>
              <a:ea typeface="Times"/>
              <a:cs typeface="Times"/>
              <a:sym typeface="Times"/>
            </a:endParaRPr>
          </a:p>
          <a:p>
            <a:pPr marL="454025" marR="0" lvl="0" indent="-385762" algn="just" rtl="0">
              <a:lnSpc>
                <a:spcPct val="100000"/>
              </a:lnSpc>
              <a:spcBef>
                <a:spcPts val="0"/>
              </a:spcBef>
              <a:spcAft>
                <a:spcPts val="0"/>
              </a:spcAft>
              <a:buClr>
                <a:srgbClr val="000000"/>
              </a:buClr>
              <a:buSzPts val="1400"/>
              <a:buFont typeface="Times"/>
              <a:buNone/>
            </a:pPr>
            <a:r>
              <a:rPr lang="en-US" sz="2000" b="1" i="0" u="none" dirty="0">
                <a:solidFill>
                  <a:srgbClr val="000000"/>
                </a:solidFill>
                <a:latin typeface="Times"/>
                <a:ea typeface="Times"/>
                <a:cs typeface="Times"/>
                <a:sym typeface="Times"/>
              </a:rPr>
              <a:t> </a:t>
            </a:r>
            <a:r>
              <a:rPr lang="en-US" sz="2000" b="1" dirty="0">
                <a:latin typeface="Times"/>
                <a:ea typeface="Times"/>
                <a:cs typeface="Times"/>
                <a:sym typeface="Times"/>
              </a:rPr>
              <a:t>   </a:t>
            </a:r>
            <a:endParaRPr lang="en-US" sz="1600" b="1" i="0" u="none" dirty="0">
              <a:solidFill>
                <a:srgbClr val="000000"/>
              </a:solidFill>
              <a:latin typeface="Times"/>
              <a:ea typeface="Times"/>
              <a:cs typeface="Times"/>
              <a:sym typeface="Times"/>
            </a:endParaRPr>
          </a:p>
          <a:p>
            <a:pPr marL="454025" marR="0" lvl="0" indent="-385762" algn="just" rtl="0">
              <a:lnSpc>
                <a:spcPct val="100000"/>
              </a:lnSpc>
              <a:spcBef>
                <a:spcPts val="0"/>
              </a:spcBef>
              <a:spcAft>
                <a:spcPts val="0"/>
              </a:spcAft>
              <a:buClr>
                <a:srgbClr val="000000"/>
              </a:buClr>
              <a:buSzPts val="1400"/>
              <a:buFont typeface="Times"/>
              <a:buNone/>
            </a:pPr>
            <a:endParaRPr b="0" i="0" u="none" dirty="0">
              <a:solidFill>
                <a:srgbClr val="000000"/>
              </a:solidFill>
              <a:latin typeface="Times"/>
              <a:ea typeface="Times"/>
              <a:cs typeface="Times"/>
              <a:sym typeface="Times"/>
            </a:endParaRPr>
          </a:p>
          <a:p>
            <a:pPr marL="454025" marR="0" lvl="0" indent="-385762" algn="just" rtl="0">
              <a:lnSpc>
                <a:spcPct val="100000"/>
              </a:lnSpc>
              <a:spcBef>
                <a:spcPts val="0"/>
              </a:spcBef>
              <a:spcAft>
                <a:spcPts val="0"/>
              </a:spcAft>
              <a:buClr>
                <a:srgbClr val="000000"/>
              </a:buClr>
              <a:buSzPts val="1400"/>
              <a:buFont typeface="Times New Roman"/>
              <a:buNone/>
            </a:pPr>
            <a:r>
              <a:rPr lang="en-US" b="1" i="0" u="none" dirty="0">
                <a:solidFill>
                  <a:srgbClr val="000000"/>
                </a:solidFill>
                <a:latin typeface="Times New Roman"/>
                <a:ea typeface="Times New Roman"/>
                <a:cs typeface="Times New Roman"/>
                <a:sym typeface="Times New Roman"/>
              </a:rPr>
              <a:t>  </a:t>
            </a:r>
            <a:r>
              <a:rPr lang="en-US" sz="1600" b="1" dirty="0">
                <a:latin typeface="Times New Roman"/>
                <a:ea typeface="Times New Roman"/>
                <a:cs typeface="Times New Roman"/>
                <a:sym typeface="Times New Roman"/>
              </a:rPr>
              <a:t>Supervised By :                                                                                         </a:t>
            </a:r>
            <a:r>
              <a:rPr lang="en-US" sz="1600" b="1" i="0" u="none" dirty="0">
                <a:solidFill>
                  <a:srgbClr val="000000"/>
                </a:solidFill>
                <a:latin typeface="Times New Roman"/>
                <a:ea typeface="Times New Roman"/>
                <a:cs typeface="Times New Roman"/>
                <a:sym typeface="Times New Roman"/>
              </a:rPr>
              <a:t>Submitted By:</a:t>
            </a:r>
            <a:endParaRPr sz="1600" b="1" i="0" u="none" dirty="0">
              <a:solidFill>
                <a:srgbClr val="000000"/>
              </a:solidFill>
              <a:latin typeface="Times"/>
              <a:ea typeface="Times"/>
              <a:cs typeface="Times"/>
              <a:sym typeface="Times"/>
            </a:endParaRPr>
          </a:p>
          <a:p>
            <a:pPr marL="454025" marR="0" lvl="0" indent="-385762" algn="l" rtl="0">
              <a:lnSpc>
                <a:spcPct val="100000"/>
              </a:lnSpc>
              <a:spcBef>
                <a:spcPts val="0"/>
              </a:spcBef>
              <a:spcAft>
                <a:spcPts val="0"/>
              </a:spcAft>
              <a:buClr>
                <a:srgbClr val="000000"/>
              </a:buClr>
              <a:buSzPts val="1400"/>
              <a:buFont typeface="Times New Roman"/>
              <a:buNone/>
            </a:pPr>
            <a:r>
              <a:rPr lang="en-US" sz="1600" dirty="0">
                <a:latin typeface="Times"/>
                <a:ea typeface="Times"/>
                <a:cs typeface="Times"/>
                <a:sym typeface="Times"/>
              </a:rPr>
              <a:t>  Ms. </a:t>
            </a:r>
            <a:r>
              <a:rPr lang="en-US" sz="1600" dirty="0" err="1">
                <a:latin typeface="Times"/>
                <a:ea typeface="Times"/>
                <a:cs typeface="Times"/>
                <a:sym typeface="Times"/>
              </a:rPr>
              <a:t>Vijaita</a:t>
            </a:r>
            <a:r>
              <a:rPr lang="en-US" sz="1600" dirty="0">
                <a:latin typeface="Times"/>
                <a:ea typeface="Times"/>
                <a:cs typeface="Times"/>
                <a:sym typeface="Times"/>
              </a:rPr>
              <a:t> Kashyap                                                                                   </a:t>
            </a:r>
            <a:r>
              <a:rPr lang="en-US" sz="1600" dirty="0" err="1">
                <a:latin typeface="Times"/>
                <a:ea typeface="Times"/>
                <a:cs typeface="Times"/>
                <a:sym typeface="Times"/>
              </a:rPr>
              <a:t>Moksh</a:t>
            </a:r>
            <a:r>
              <a:rPr lang="en-US" sz="1600" dirty="0">
                <a:latin typeface="Times"/>
                <a:ea typeface="Times"/>
                <a:cs typeface="Times"/>
                <a:sym typeface="Times"/>
              </a:rPr>
              <a:t> , 2310992072</a:t>
            </a:r>
            <a:r>
              <a:rPr lang="en-US" sz="1600" b="0" i="0" u="none" strike="noStrike" cap="none" dirty="0">
                <a:solidFill>
                  <a:srgbClr val="000000"/>
                </a:solidFill>
                <a:latin typeface="Times"/>
                <a:ea typeface="Times"/>
                <a:cs typeface="Times"/>
                <a:sym typeface="Times"/>
              </a:rPr>
              <a:t>             </a:t>
            </a:r>
            <a:r>
              <a:rPr lang="en-US" dirty="0">
                <a:latin typeface="Times"/>
                <a:ea typeface="Times"/>
                <a:cs typeface="Times"/>
                <a:sym typeface="Times"/>
              </a:rPr>
              <a:t>					                                  </a:t>
            </a:r>
            <a:r>
              <a:rPr lang="en-US" sz="1600" dirty="0" err="1">
                <a:latin typeface="Times"/>
                <a:ea typeface="Times"/>
                <a:cs typeface="Times"/>
                <a:sym typeface="Times"/>
              </a:rPr>
              <a:t>Ishneet</a:t>
            </a:r>
            <a:r>
              <a:rPr lang="en-US" sz="1600" dirty="0">
                <a:latin typeface="Times"/>
                <a:ea typeface="Times"/>
                <a:cs typeface="Times"/>
                <a:sym typeface="Times"/>
              </a:rPr>
              <a:t> , 2310992019</a:t>
            </a:r>
          </a:p>
          <a:p>
            <a:pPr marL="454025" indent="-385762">
              <a:buSzPts val="1400"/>
            </a:pPr>
            <a:r>
              <a:rPr lang="en-US" b="0" i="0" u="none" strike="noStrike" cap="none" dirty="0">
                <a:solidFill>
                  <a:srgbClr val="000000"/>
                </a:solidFill>
                <a:latin typeface="Times"/>
                <a:ea typeface="Times"/>
                <a:cs typeface="Times"/>
                <a:sym typeface="Times"/>
              </a:rPr>
              <a:t>							</a:t>
            </a:r>
            <a:endParaRPr sz="1600" b="0" i="0" u="none" dirty="0">
              <a:solidFill>
                <a:srgbClr val="000000"/>
              </a:solidFill>
              <a:latin typeface="Times"/>
              <a:ea typeface="Times"/>
              <a:cs typeface="Times"/>
              <a:sym typeface="Times"/>
            </a:endParaRPr>
          </a:p>
          <a:p>
            <a:pPr marL="454025" marR="0" lvl="0" indent="-385762" algn="ctr" rtl="0">
              <a:lnSpc>
                <a:spcPct val="100000"/>
              </a:lnSpc>
              <a:spcBef>
                <a:spcPts val="0"/>
              </a:spcBef>
              <a:spcAft>
                <a:spcPts val="0"/>
              </a:spcAft>
              <a:buClr>
                <a:srgbClr val="000000"/>
              </a:buClr>
              <a:buSzPts val="1400"/>
              <a:buFont typeface="Times"/>
              <a:buNone/>
            </a:pPr>
            <a:endParaRPr lang="en-US" b="0" i="0" u="none" dirty="0">
              <a:solidFill>
                <a:srgbClr val="000000"/>
              </a:solidFill>
              <a:latin typeface="Times"/>
              <a:ea typeface="Times"/>
              <a:cs typeface="Times"/>
              <a:sym typeface="Times"/>
            </a:endParaRPr>
          </a:p>
          <a:p>
            <a:pPr marL="454025" marR="0" lvl="0" indent="-385762" algn="ctr" rtl="0">
              <a:lnSpc>
                <a:spcPct val="100000"/>
              </a:lnSpc>
              <a:spcBef>
                <a:spcPts val="0"/>
              </a:spcBef>
              <a:spcAft>
                <a:spcPts val="0"/>
              </a:spcAft>
              <a:buClr>
                <a:srgbClr val="000000"/>
              </a:buClr>
              <a:buSzPts val="1400"/>
              <a:buFont typeface="Times"/>
              <a:buNone/>
            </a:pPr>
            <a:r>
              <a:rPr lang="en-US" b="0" i="0" u="none" dirty="0">
                <a:solidFill>
                  <a:srgbClr val="000000"/>
                </a:solidFill>
                <a:latin typeface="Times"/>
                <a:ea typeface="Times"/>
                <a:cs typeface="Times"/>
                <a:sym typeface="Times"/>
              </a:rPr>
              <a:t> </a:t>
            </a:r>
            <a:endParaRPr b="0" i="0" u="none" dirty="0">
              <a:solidFill>
                <a:srgbClr val="000000"/>
              </a:solidFill>
              <a:latin typeface="Times"/>
              <a:ea typeface="Times"/>
              <a:cs typeface="Times"/>
              <a:sym typeface="Times"/>
            </a:endParaRPr>
          </a:p>
          <a:p>
            <a:pPr marL="454025" marR="0" lvl="0" indent="-385762" algn="ctr" rtl="0">
              <a:lnSpc>
                <a:spcPct val="100000"/>
              </a:lnSpc>
              <a:spcBef>
                <a:spcPts val="0"/>
              </a:spcBef>
              <a:spcAft>
                <a:spcPts val="0"/>
              </a:spcAft>
              <a:buClr>
                <a:srgbClr val="000000"/>
              </a:buClr>
              <a:buSzPts val="1400"/>
              <a:buFont typeface="Times New Roman"/>
              <a:buNone/>
            </a:pPr>
            <a:r>
              <a:rPr lang="en-US" sz="1600" b="1" i="0" u="none" dirty="0">
                <a:solidFill>
                  <a:srgbClr val="000000"/>
                </a:solidFill>
                <a:latin typeface="Times New Roman"/>
                <a:ea typeface="Times New Roman"/>
                <a:cs typeface="Times New Roman"/>
                <a:sym typeface="Times New Roman"/>
              </a:rPr>
              <a:t>Department of Computer Science and Engineering</a:t>
            </a:r>
            <a:endParaRPr sz="1600" b="0" i="0" u="none" dirty="0">
              <a:solidFill>
                <a:srgbClr val="000000"/>
              </a:solidFill>
              <a:latin typeface="Times"/>
              <a:ea typeface="Times"/>
              <a:cs typeface="Times"/>
              <a:sym typeface="Times"/>
            </a:endParaRPr>
          </a:p>
          <a:p>
            <a:pPr marL="454025" marR="0" lvl="0" indent="-385762" algn="ctr" rtl="0">
              <a:lnSpc>
                <a:spcPct val="100000"/>
              </a:lnSpc>
              <a:spcBef>
                <a:spcPts val="0"/>
              </a:spcBef>
              <a:spcAft>
                <a:spcPts val="0"/>
              </a:spcAft>
              <a:buClr>
                <a:srgbClr val="000000"/>
              </a:buClr>
              <a:buSzPts val="1400"/>
              <a:buFont typeface="Times New Roman"/>
              <a:buNone/>
            </a:pPr>
            <a:r>
              <a:rPr lang="en-US" sz="1600" b="1" i="0" u="none" dirty="0" err="1">
                <a:solidFill>
                  <a:srgbClr val="000000"/>
                </a:solidFill>
                <a:latin typeface="Times New Roman"/>
                <a:ea typeface="Times New Roman"/>
                <a:cs typeface="Times New Roman"/>
                <a:sym typeface="Times New Roman"/>
              </a:rPr>
              <a:t>Chitkara</a:t>
            </a:r>
            <a:r>
              <a:rPr lang="en-US" sz="1600" b="1" i="0" u="none" dirty="0">
                <a:solidFill>
                  <a:srgbClr val="000000"/>
                </a:solidFill>
                <a:latin typeface="Times New Roman"/>
                <a:ea typeface="Times New Roman"/>
                <a:cs typeface="Times New Roman"/>
                <a:sym typeface="Times New Roman"/>
              </a:rPr>
              <a:t> University Institute of Engineering &amp; Technology,</a:t>
            </a:r>
            <a:endParaRPr sz="1600" b="0" i="0" u="none" dirty="0">
              <a:solidFill>
                <a:srgbClr val="000000"/>
              </a:solidFill>
              <a:latin typeface="Times"/>
              <a:ea typeface="Times"/>
              <a:cs typeface="Times"/>
              <a:sym typeface="Times"/>
            </a:endParaRPr>
          </a:p>
          <a:p>
            <a:pPr marL="454025" marR="0" lvl="0" indent="-385762" algn="ctr" rtl="0">
              <a:lnSpc>
                <a:spcPct val="100000"/>
              </a:lnSpc>
              <a:spcBef>
                <a:spcPts val="0"/>
              </a:spcBef>
              <a:spcAft>
                <a:spcPts val="0"/>
              </a:spcAft>
              <a:buClr>
                <a:srgbClr val="000000"/>
              </a:buClr>
              <a:buSzPts val="1400"/>
              <a:buFont typeface="Times New Roman"/>
              <a:buNone/>
            </a:pPr>
            <a:r>
              <a:rPr lang="en-US" sz="1600" b="1" i="0" u="none" dirty="0" err="1">
                <a:solidFill>
                  <a:srgbClr val="000000"/>
                </a:solidFill>
                <a:latin typeface="Times New Roman"/>
                <a:ea typeface="Times New Roman"/>
                <a:cs typeface="Times New Roman"/>
                <a:sym typeface="Times New Roman"/>
              </a:rPr>
              <a:t>Chitkara</a:t>
            </a:r>
            <a:r>
              <a:rPr lang="en-US" sz="1600" b="1" i="0" u="none" dirty="0">
                <a:solidFill>
                  <a:srgbClr val="000000"/>
                </a:solidFill>
                <a:latin typeface="Times New Roman"/>
                <a:ea typeface="Times New Roman"/>
                <a:cs typeface="Times New Roman"/>
                <a:sym typeface="Times New Roman"/>
              </a:rPr>
              <a:t> University, Punjab</a:t>
            </a:r>
            <a:endParaRPr sz="1600" b="0" i="0" u="none" dirty="0">
              <a:solidFill>
                <a:srgbClr val="000000"/>
              </a:solidFill>
              <a:latin typeface="Times"/>
              <a:ea typeface="Times"/>
              <a:cs typeface="Times"/>
              <a:sym typeface="Times"/>
            </a:endParaRPr>
          </a:p>
          <a:p>
            <a:pPr marL="454025" marR="0" lvl="0" indent="-385762" algn="l" rtl="0">
              <a:lnSpc>
                <a:spcPct val="100000"/>
              </a:lnSpc>
              <a:spcBef>
                <a:spcPts val="0"/>
              </a:spcBef>
              <a:spcAft>
                <a:spcPts val="0"/>
              </a:spcAft>
              <a:buClr>
                <a:srgbClr val="000000"/>
              </a:buClr>
              <a:buSzPts val="1400"/>
              <a:buFont typeface="Times"/>
              <a:buNone/>
            </a:pPr>
            <a:r>
              <a:rPr lang="en-US" sz="1600" b="0" i="0" u="none" dirty="0">
                <a:solidFill>
                  <a:srgbClr val="000000"/>
                </a:solidFill>
                <a:latin typeface="Times"/>
                <a:ea typeface="Times"/>
                <a:cs typeface="Times"/>
                <a:sym typeface="Times"/>
              </a:rPr>
              <a:t> </a:t>
            </a:r>
            <a:endParaRPr sz="1600" dirty="0"/>
          </a:p>
        </p:txBody>
      </p:sp>
      <p:pic>
        <p:nvPicPr>
          <p:cNvPr id="36" name="Google Shape;36;p1"/>
          <p:cNvPicPr preferRelativeResize="0"/>
          <p:nvPr/>
        </p:nvPicPr>
        <p:blipFill rotWithShape="1">
          <a:blip r:embed="rId3">
            <a:alphaModFix/>
          </a:blip>
          <a:srcRect/>
          <a:stretch/>
        </p:blipFill>
        <p:spPr>
          <a:xfrm>
            <a:off x="0" y="890587"/>
            <a:ext cx="2511425" cy="838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8" descr="Google Shape;76;p2"/>
          <p:cNvSpPr txBox="1">
            <a:spLocks noGrp="1"/>
          </p:cNvSpPr>
          <p:nvPr>
            <p:ph type="title"/>
          </p:nvPr>
        </p:nvSpPr>
        <p:spPr>
          <a:xfrm>
            <a:off x="0" y="-10231"/>
            <a:ext cx="6513922" cy="839787"/>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0C0C0C"/>
              </a:buClr>
              <a:buSzPts val="3000"/>
              <a:buFont typeface="Times New Roman"/>
              <a:buNone/>
            </a:pPr>
            <a:r>
              <a:rPr lang="en-US" sz="3600" b="1" dirty="0">
                <a:solidFill>
                  <a:srgbClr val="0C0C0C"/>
                </a:solidFill>
                <a:latin typeface="Times New Roman"/>
                <a:cs typeface="Times New Roman"/>
                <a:sym typeface="Times New Roman"/>
              </a:rPr>
              <a:t>Conclusion</a:t>
            </a:r>
            <a:endParaRPr sz="3600" dirty="0"/>
          </a:p>
        </p:txBody>
      </p:sp>
      <p:sp>
        <p:nvSpPr>
          <p:cNvPr id="83" name="Google Shape;83;p8" descr="Google Shape;78;p2"/>
          <p:cNvSpPr txBox="1"/>
          <p:nvPr/>
        </p:nvSpPr>
        <p:spPr>
          <a:xfrm>
            <a:off x="8504237" y="6413500"/>
            <a:ext cx="182562" cy="249237"/>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10</a:t>
            </a:fld>
            <a:endParaRPr/>
          </a:p>
        </p:txBody>
      </p:sp>
      <p:sp>
        <p:nvSpPr>
          <p:cNvPr id="2" name="AutoShape 2" descr="A professional and realistic image showing a happy restaurant owner managing reservations using a modern backend system, with a satisfied customer receiving a discount notification on their mobile phone. The background depicts a smooth, technology-driven restaurant environment with tables and smiling staff. Clean and professional aesthetic.">
            <a:extLst>
              <a:ext uri="{FF2B5EF4-FFF2-40B4-BE49-F238E27FC236}">
                <a16:creationId xmlns:a16="http://schemas.microsoft.com/office/drawing/2014/main" id="{0DD8D8A1-F5ED-EF67-8EC1-7476053EE183}"/>
              </a:ext>
            </a:extLst>
          </p:cNvPr>
          <p:cNvSpPr>
            <a:spLocks noChangeAspect="1" noChangeArrowheads="1"/>
          </p:cNvSpPr>
          <p:nvPr/>
        </p:nvSpPr>
        <p:spPr bwMode="auto">
          <a:xfrm>
            <a:off x="4268609"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F403C123-E3B4-F3EE-B2A3-7B89C36D57F4}"/>
              </a:ext>
            </a:extLst>
          </p:cNvPr>
          <p:cNvSpPr txBox="1"/>
          <p:nvPr/>
        </p:nvSpPr>
        <p:spPr>
          <a:xfrm>
            <a:off x="298203" y="1268919"/>
            <a:ext cx="8525284" cy="3372077"/>
          </a:xfrm>
          <a:prstGeom prst="rect">
            <a:avLst/>
          </a:prstGeom>
          <a:noFill/>
        </p:spPr>
        <p:txBody>
          <a:bodyPr wrap="square" rtlCol="0">
            <a:spAutoFit/>
          </a:bodyPr>
          <a:lstStyle/>
          <a:p>
            <a:pPr algn="just">
              <a:lnSpc>
                <a:spcPct val="150000"/>
              </a:lnSpc>
            </a:pPr>
            <a:r>
              <a:rPr lang="en-IN" sz="1600" dirty="0">
                <a:latin typeface="Times" panose="02020603050405020304" pitchFamily="18" charset="0"/>
                <a:cs typeface="Times" panose="02020603050405020304" pitchFamily="18" charset="0"/>
              </a:rPr>
              <a:t>Medicare hospital management system successfully tackles the complexities of hospital operations by integrating a secure, efficient backend infrastructure powered by modern technologies. The system enhances patient care by streamlining processes such as patient registration, appointment scheduling, and medical record management, ensuring that healthcare professionals can focus on providing high-quality care. With the added benefit of personalized patient interactions through stored medical data, the system fosters better patient engagement and satisfaction. Moreover, its scalable architecture and seamless communication between various hospital departments ensure that the system can evolve with future advancements in healthcare technology, positioning it as a comprehensive solution for modern hospital management.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9453-5398-5CBC-CA7D-D513619B9A36}"/>
              </a:ext>
            </a:extLst>
          </p:cNvPr>
          <p:cNvSpPr>
            <a:spLocks noGrp="1"/>
          </p:cNvSpPr>
          <p:nvPr>
            <p:ph type="title"/>
          </p:nvPr>
        </p:nvSpPr>
        <p:spPr>
          <a:xfrm>
            <a:off x="0" y="0"/>
            <a:ext cx="6513922" cy="838200"/>
          </a:xfrm>
        </p:spPr>
        <p:txBody>
          <a:bodyPr/>
          <a:lstStyle/>
          <a:p>
            <a:r>
              <a:rPr lang="en-US" sz="3600" b="1" dirty="0">
                <a:solidFill>
                  <a:srgbClr val="0C0C0C"/>
                </a:solidFill>
                <a:latin typeface="Times New Roman"/>
                <a:cs typeface="Times New Roman"/>
                <a:sym typeface="Times New Roman"/>
              </a:rPr>
              <a:t>Future Scope</a:t>
            </a:r>
            <a:endParaRPr lang="en-IN" sz="3200" dirty="0"/>
          </a:p>
        </p:txBody>
      </p:sp>
      <p:sp>
        <p:nvSpPr>
          <p:cNvPr id="3" name="Text Placeholder 2">
            <a:extLst>
              <a:ext uri="{FF2B5EF4-FFF2-40B4-BE49-F238E27FC236}">
                <a16:creationId xmlns:a16="http://schemas.microsoft.com/office/drawing/2014/main" id="{C9691727-7099-45CE-C77A-16562E6E26DE}"/>
              </a:ext>
            </a:extLst>
          </p:cNvPr>
          <p:cNvSpPr>
            <a:spLocks noGrp="1"/>
          </p:cNvSpPr>
          <p:nvPr>
            <p:ph type="body" idx="1"/>
          </p:nvPr>
        </p:nvSpPr>
        <p:spPr>
          <a:xfrm>
            <a:off x="-37708" y="937963"/>
            <a:ext cx="8644379" cy="2069186"/>
          </a:xfrm>
        </p:spPr>
        <p:txBody>
          <a:bodyPr/>
          <a:lstStyle/>
          <a:p>
            <a:pPr algn="just">
              <a:lnSpc>
                <a:spcPct val="150000"/>
              </a:lnSpc>
            </a:pPr>
            <a:r>
              <a:rPr lang="en-IN" sz="1600" dirty="0">
                <a:latin typeface="Times" panose="02020603050405020304" pitchFamily="18" charset="0"/>
                <a:cs typeface="Times" panose="02020603050405020304" pitchFamily="18" charset="0"/>
              </a:rPr>
              <a:t>The Medicare Hospital Management system aims to evolve into a comprehensive healthcare platform by integrating advanced features such as predictive analytics for patient outcomes, real-time notifications for appointment reminders, and automated clinical decision support. The system will also include modules for managing patient history, treatment plans, and telemedicine consultations.</a:t>
            </a:r>
          </a:p>
        </p:txBody>
      </p:sp>
      <p:pic>
        <p:nvPicPr>
          <p:cNvPr id="5" name="Picture 4">
            <a:extLst>
              <a:ext uri="{FF2B5EF4-FFF2-40B4-BE49-F238E27FC236}">
                <a16:creationId xmlns:a16="http://schemas.microsoft.com/office/drawing/2014/main" id="{9AE72489-DCEE-A908-E2AB-D21A29AF5927}"/>
              </a:ext>
            </a:extLst>
          </p:cNvPr>
          <p:cNvPicPr>
            <a:picLocks noChangeAspect="1"/>
          </p:cNvPicPr>
          <p:nvPr/>
        </p:nvPicPr>
        <p:blipFill>
          <a:blip r:embed="rId2"/>
          <a:stretch>
            <a:fillRect/>
          </a:stretch>
        </p:blipFill>
        <p:spPr>
          <a:xfrm>
            <a:off x="1366885" y="3106912"/>
            <a:ext cx="6674178" cy="3390511"/>
          </a:xfrm>
          <a:prstGeom prst="rect">
            <a:avLst/>
          </a:prstGeom>
        </p:spPr>
      </p:pic>
    </p:spTree>
    <p:extLst>
      <p:ext uri="{BB962C8B-B14F-4D97-AF65-F5344CB8AC3E}">
        <p14:creationId xmlns:p14="http://schemas.microsoft.com/office/powerpoint/2010/main" val="2443667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9"/>
        <p:cNvGrpSpPr/>
        <p:nvPr/>
      </p:nvGrpSpPr>
      <p:grpSpPr>
        <a:xfrm>
          <a:off x="0" y="0"/>
          <a:ext cx="0" cy="0"/>
          <a:chOff x="0" y="0"/>
          <a:chExt cx="0" cy="0"/>
        </a:xfrm>
      </p:grpSpPr>
      <p:sp>
        <p:nvSpPr>
          <p:cNvPr id="200" name="Google Shape;200;p26" descr="Google Shape;100;g2c78129218a_0_8"/>
          <p:cNvSpPr txBox="1"/>
          <p:nvPr/>
        </p:nvSpPr>
        <p:spPr>
          <a:xfrm>
            <a:off x="8428037" y="6413500"/>
            <a:ext cx="257175" cy="249237"/>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12</a:t>
            </a:fld>
            <a:endParaRPr/>
          </a:p>
        </p:txBody>
      </p:sp>
      <p:sp>
        <p:nvSpPr>
          <p:cNvPr id="201" name="Google Shape;201;p26" descr="Google Shape;102;g2c78129218a_0_8"/>
          <p:cNvSpPr txBox="1"/>
          <p:nvPr/>
        </p:nvSpPr>
        <p:spPr>
          <a:xfrm>
            <a:off x="598487" y="2178050"/>
            <a:ext cx="7739062" cy="181133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D6E3BC"/>
              </a:buClr>
              <a:buSzPts val="9600"/>
              <a:buFont typeface="Times New Roman"/>
              <a:buNone/>
            </a:pPr>
            <a:r>
              <a:rPr lang="en-US" sz="9600" b="1" i="0" u="none">
                <a:solidFill>
                  <a:srgbClr val="D6E3BC"/>
                </a:solidFill>
                <a:latin typeface="Times New Roman"/>
                <a:ea typeface="Times New Roman"/>
                <a:cs typeface="Times New Roman"/>
                <a:sym typeface="Times New Roman"/>
              </a:rPr>
              <a:t>Thank</a:t>
            </a:r>
            <a:r>
              <a:rPr lang="en-US" sz="11500" b="1" i="0" u="none">
                <a:solidFill>
                  <a:srgbClr val="D6E3BC"/>
                </a:solidFill>
                <a:latin typeface="Arial"/>
                <a:ea typeface="Arial"/>
                <a:cs typeface="Arial"/>
                <a:sym typeface="Arial"/>
              </a:rPr>
              <a:t>  </a:t>
            </a:r>
            <a:r>
              <a:rPr lang="en-US" sz="9600" b="1" i="0" u="none">
                <a:solidFill>
                  <a:srgbClr val="D6E3BC"/>
                </a:solidFill>
                <a:latin typeface="Times New Roman"/>
                <a:ea typeface="Times New Roman"/>
                <a:cs typeface="Times New Roman"/>
                <a:sym typeface="Times New Roman"/>
              </a:rPr>
              <a:t>You</a:t>
            </a:r>
            <a:r>
              <a:rPr lang="en-US" sz="11500" b="1" i="0" u="none">
                <a:solidFill>
                  <a:srgbClr val="D6E3BC"/>
                </a:solidFill>
                <a:latin typeface="Arial"/>
                <a:ea typeface="Arial"/>
                <a:cs typeface="Arial"/>
                <a:sym typeface="Aria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
        <p:cNvGrpSpPr/>
        <p:nvPr/>
      </p:nvGrpSpPr>
      <p:grpSpPr>
        <a:xfrm>
          <a:off x="0" y="0"/>
          <a:ext cx="0" cy="0"/>
          <a:chOff x="0" y="0"/>
          <a:chExt cx="0" cy="0"/>
        </a:xfrm>
      </p:grpSpPr>
      <p:sp>
        <p:nvSpPr>
          <p:cNvPr id="41" name="Google Shape;41;p2"/>
          <p:cNvSpPr txBox="1">
            <a:spLocks noGrp="1"/>
          </p:cNvSpPr>
          <p:nvPr>
            <p:ph type="title"/>
          </p:nvPr>
        </p:nvSpPr>
        <p:spPr>
          <a:xfrm>
            <a:off x="-1" y="0"/>
            <a:ext cx="6504495" cy="8382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000000"/>
              </a:buClr>
              <a:buSzPts val="3000"/>
              <a:buFont typeface="Times New Roman"/>
              <a:buNone/>
            </a:pPr>
            <a:r>
              <a:rPr lang="en-US" sz="3000" b="1" i="0" u="none" dirty="0">
                <a:solidFill>
                  <a:srgbClr val="000000"/>
                </a:solidFill>
                <a:latin typeface="Times New Roman"/>
                <a:ea typeface="Times New Roman"/>
                <a:cs typeface="Times New Roman"/>
                <a:sym typeface="Times New Roman"/>
              </a:rPr>
              <a:t>     </a:t>
            </a:r>
            <a:r>
              <a:rPr lang="en-US" sz="3600" b="1" i="0" u="none" dirty="0">
                <a:solidFill>
                  <a:srgbClr val="000000"/>
                </a:solidFill>
                <a:latin typeface="Times New Roman"/>
                <a:ea typeface="Times New Roman"/>
                <a:cs typeface="Times New Roman"/>
                <a:sym typeface="Times New Roman"/>
              </a:rPr>
              <a:t>Abstract</a:t>
            </a:r>
            <a:endParaRPr sz="3600" dirty="0"/>
          </a:p>
        </p:txBody>
      </p:sp>
      <p:sp>
        <p:nvSpPr>
          <p:cNvPr id="42" name="Google Shape;42;p2"/>
          <p:cNvSpPr txBox="1">
            <a:spLocks noGrp="1"/>
          </p:cNvSpPr>
          <p:nvPr>
            <p:ph type="body" idx="1"/>
          </p:nvPr>
        </p:nvSpPr>
        <p:spPr>
          <a:xfrm>
            <a:off x="-91281" y="195263"/>
            <a:ext cx="8686799" cy="5900403"/>
          </a:xfrm>
          <a:prstGeom prst="rect">
            <a:avLst/>
          </a:prstGeom>
          <a:noFill/>
          <a:ln>
            <a:noFill/>
          </a:ln>
        </p:spPr>
        <p:txBody>
          <a:bodyPr spcFirstLastPara="1" wrap="square" lIns="91425" tIns="45700" rIns="91425" bIns="45700" anchor="t" anchorCtr="0">
            <a:noAutofit/>
          </a:bodyPr>
          <a:lstStyle/>
          <a:p>
            <a:pPr algn="just">
              <a:lnSpc>
                <a:spcPct val="150000"/>
              </a:lnSpc>
              <a:spcAft>
                <a:spcPts val="1000"/>
              </a:spcAft>
            </a:pPr>
            <a:r>
              <a:rPr lang="en-US" sz="1600" dirty="0">
                <a:effectLst/>
                <a:latin typeface="Times" panose="02020603050405020304" pitchFamily="18" charset="0"/>
                <a:ea typeface="Calibri" panose="020F0502020204030204" pitchFamily="34" charset="0"/>
                <a:cs typeface="Times" panose="02020603050405020304" pitchFamily="18" charset="0"/>
              </a:rPr>
              <a:t> </a:t>
            </a:r>
          </a:p>
          <a:p>
            <a:pPr marL="414000" indent="0" algn="just">
              <a:lnSpc>
                <a:spcPct val="150000"/>
              </a:lnSpc>
            </a:pPr>
            <a:r>
              <a:rPr lang="en-IN" sz="1600" dirty="0">
                <a:latin typeface="Times" panose="02020603050405020304" pitchFamily="18" charset="0"/>
                <a:cs typeface="Times" panose="02020603050405020304" pitchFamily="18" charset="0"/>
              </a:rPr>
              <a:t>The Medicare Hospital Management System is a comprehensive backend solution designed to enhance the efficiency and effectiveness of hospital operations. This project focuses on streamlining patient management, appointment scheduling, staff coordination, and resource allocation through an intuitive, centralized platform. Built using modern backend technologies, the system integrates essential features such as patient registration, appointment booking, staff management, and medical record tracking. It leverages Node.js for the server-side architecture, enabling seamless data flow and interaction between the front-end and database. The system handles data using RESTful APIs, ensuring secure and efficient communication through HTTP GET and POST requests. Data persistence is achieved through a structured database, where information related to patient details, appointments, and medical histories is stored and retrieved dynamically. The hospital management platform aims to solve real-world challenges, such as reducing manual errors, improving patient service quality, and optimizing hospital workflows. With features like real-time scheduling, automated notifications, and a streamlined interface for both administrative staff and healthcare professionals, the system ensures smooth hospital operations. This project serves as a analytics, reporting modules, ultimately contributing to the modernization and digital transformation of healthcare management.</a:t>
            </a:r>
            <a:endParaRPr lang="en-US" sz="1600" dirty="0">
              <a:latin typeface="Times" panose="02020603050405020304" pitchFamily="18" charset="0"/>
              <a:cs typeface="Times" panose="02020603050405020304" pitchFamily="18" charset="0"/>
            </a:endParaRPr>
          </a:p>
        </p:txBody>
      </p:sp>
      <p:sp>
        <p:nvSpPr>
          <p:cNvPr id="43" name="Google Shape;43;p2"/>
          <p:cNvSpPr txBox="1"/>
          <p:nvPr/>
        </p:nvSpPr>
        <p:spPr>
          <a:xfrm>
            <a:off x="8504237" y="6413500"/>
            <a:ext cx="182562" cy="249237"/>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7"/>
        <p:cNvGrpSpPr/>
        <p:nvPr/>
      </p:nvGrpSpPr>
      <p:grpSpPr>
        <a:xfrm>
          <a:off x="0" y="0"/>
          <a:ext cx="0" cy="0"/>
          <a:chOff x="0" y="0"/>
          <a:chExt cx="0" cy="0"/>
        </a:xfrm>
      </p:grpSpPr>
      <p:sp>
        <p:nvSpPr>
          <p:cNvPr id="48" name="Google Shape;48;p3" descr="Google Shape;52;p1"/>
          <p:cNvSpPr txBox="1">
            <a:spLocks noGrp="1"/>
          </p:cNvSpPr>
          <p:nvPr>
            <p:ph type="title"/>
          </p:nvPr>
        </p:nvSpPr>
        <p:spPr>
          <a:xfrm>
            <a:off x="0" y="5119"/>
            <a:ext cx="6504495" cy="81915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0C0C0C"/>
              </a:buClr>
              <a:buSzPts val="3000"/>
              <a:buFont typeface="Times New Roman"/>
              <a:buNone/>
            </a:pPr>
            <a:r>
              <a:rPr lang="en-US" sz="3600" b="1" i="0" u="none" dirty="0">
                <a:solidFill>
                  <a:srgbClr val="0C0C0C"/>
                </a:solidFill>
                <a:latin typeface="Times New Roman"/>
                <a:ea typeface="Times New Roman"/>
                <a:cs typeface="Times New Roman"/>
                <a:sym typeface="Times New Roman"/>
              </a:rPr>
              <a:t>Table of Contents</a:t>
            </a:r>
            <a:endParaRPr sz="3600" dirty="0"/>
          </a:p>
        </p:txBody>
      </p:sp>
      <p:sp>
        <p:nvSpPr>
          <p:cNvPr id="49" name="Google Shape;49;p3" descr="Google Shape;53;p1"/>
          <p:cNvSpPr txBox="1">
            <a:spLocks noGrp="1"/>
          </p:cNvSpPr>
          <p:nvPr>
            <p:ph type="body" idx="1"/>
          </p:nvPr>
        </p:nvSpPr>
        <p:spPr>
          <a:xfrm>
            <a:off x="224641" y="1112936"/>
            <a:ext cx="8845550" cy="5291137"/>
          </a:xfrm>
          <a:prstGeom prst="rect">
            <a:avLst/>
          </a:prstGeom>
          <a:noFill/>
          <a:ln>
            <a:noFill/>
          </a:ln>
        </p:spPr>
        <p:txBody>
          <a:bodyPr spcFirstLastPara="1" wrap="square" lIns="91425" tIns="45700" rIns="91425" bIns="45700" anchor="t" anchorCtr="0">
            <a:noAutofit/>
          </a:bodyPr>
          <a:lstStyle/>
          <a:p>
            <a:pPr marL="114300" marR="0" lvl="0" indent="0" algn="l" rtl="0">
              <a:lnSpc>
                <a:spcPct val="200000"/>
              </a:lnSpc>
              <a:spcBef>
                <a:spcPts val="300"/>
              </a:spcBef>
              <a:spcAft>
                <a:spcPts val="0"/>
              </a:spcAft>
              <a:buClr>
                <a:srgbClr val="000000"/>
              </a:buClr>
              <a:buSzPts val="200"/>
              <a:buNone/>
            </a:pPr>
            <a:r>
              <a:rPr lang="en-US" sz="2400" b="1" dirty="0">
                <a:latin typeface="Times New Roman" panose="02020603050405020304" pitchFamily="18" charset="0"/>
                <a:ea typeface="Times New Roman"/>
                <a:cs typeface="Times New Roman" panose="02020603050405020304" pitchFamily="18" charset="0"/>
                <a:sym typeface="Times New Roman"/>
              </a:rPr>
              <a:t>1.   </a:t>
            </a:r>
            <a:r>
              <a:rPr lang="en-US" sz="24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Problem Statement</a:t>
            </a:r>
          </a:p>
          <a:p>
            <a:pPr marL="114300" marR="0" lvl="0" indent="0" algn="l" rtl="0">
              <a:lnSpc>
                <a:spcPct val="200000"/>
              </a:lnSpc>
              <a:spcBef>
                <a:spcPts val="300"/>
              </a:spcBef>
              <a:spcAft>
                <a:spcPts val="0"/>
              </a:spcAft>
              <a:buClr>
                <a:srgbClr val="000000"/>
              </a:buClr>
              <a:buSzPts val="200"/>
              <a:buNone/>
            </a:pPr>
            <a:r>
              <a:rPr lang="en-US" sz="2400" b="1" dirty="0">
                <a:latin typeface="Times New Roman" panose="02020603050405020304" pitchFamily="18" charset="0"/>
                <a:ea typeface="Times New Roman"/>
                <a:cs typeface="Times New Roman" panose="02020603050405020304" pitchFamily="18" charset="0"/>
                <a:sym typeface="Times New Roman"/>
              </a:rPr>
              <a:t>2.   Objectives</a:t>
            </a:r>
          </a:p>
          <a:p>
            <a:pPr marL="114300" marR="0" lvl="0" indent="0" algn="l" rtl="0">
              <a:lnSpc>
                <a:spcPct val="200000"/>
              </a:lnSpc>
              <a:spcBef>
                <a:spcPts val="300"/>
              </a:spcBef>
              <a:spcAft>
                <a:spcPts val="0"/>
              </a:spcAft>
              <a:buClr>
                <a:srgbClr val="000000"/>
              </a:buClr>
              <a:buSzPts val="200"/>
              <a:buNone/>
            </a:pPr>
            <a:r>
              <a:rPr lang="en-US" sz="24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3.   Proposed Solution</a:t>
            </a:r>
          </a:p>
          <a:p>
            <a:pPr marL="114300" marR="0" lvl="0" indent="0" algn="l" rtl="0">
              <a:lnSpc>
                <a:spcPct val="200000"/>
              </a:lnSpc>
              <a:spcBef>
                <a:spcPts val="300"/>
              </a:spcBef>
              <a:spcAft>
                <a:spcPts val="0"/>
              </a:spcAft>
              <a:buClr>
                <a:srgbClr val="000000"/>
              </a:buClr>
              <a:buSzPts val="200"/>
              <a:buNone/>
            </a:pPr>
            <a:r>
              <a:rPr lang="en-US" sz="24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4.   Output</a:t>
            </a:r>
          </a:p>
          <a:p>
            <a:pPr marL="114300" marR="0" lvl="0" indent="0" algn="l" rtl="0">
              <a:lnSpc>
                <a:spcPct val="200000"/>
              </a:lnSpc>
              <a:spcBef>
                <a:spcPts val="300"/>
              </a:spcBef>
              <a:spcAft>
                <a:spcPts val="0"/>
              </a:spcAft>
              <a:buClr>
                <a:srgbClr val="000000"/>
              </a:buClr>
              <a:buSzPts val="200"/>
              <a:buNone/>
            </a:pPr>
            <a:r>
              <a:rPr lang="en-US" sz="2400" b="1" dirty="0">
                <a:latin typeface="Times New Roman" panose="02020603050405020304" pitchFamily="18" charset="0"/>
                <a:ea typeface="Times New Roman"/>
                <a:cs typeface="Times New Roman" panose="02020603050405020304" pitchFamily="18" charset="0"/>
                <a:sym typeface="Times New Roman"/>
              </a:rPr>
              <a:t>5.   </a:t>
            </a:r>
            <a:r>
              <a:rPr lang="en-US" sz="24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Conclusion </a:t>
            </a:r>
            <a:endParaRPr lang="en-US" sz="2400" b="1" dirty="0">
              <a:latin typeface="Times New Roman" panose="02020603050405020304" pitchFamily="18" charset="0"/>
              <a:ea typeface="Times New Roman"/>
              <a:cs typeface="Times New Roman" panose="02020603050405020304" pitchFamily="18" charset="0"/>
              <a:sym typeface="Times New Roman"/>
            </a:endParaRPr>
          </a:p>
          <a:p>
            <a:pPr marL="114300" marR="0" lvl="0" indent="0" algn="l" rtl="0">
              <a:lnSpc>
                <a:spcPct val="200000"/>
              </a:lnSpc>
              <a:spcBef>
                <a:spcPts val="300"/>
              </a:spcBef>
              <a:spcAft>
                <a:spcPts val="0"/>
              </a:spcAft>
              <a:buClr>
                <a:srgbClr val="000000"/>
              </a:buClr>
              <a:buSzPts val="200"/>
              <a:buNone/>
            </a:pPr>
            <a:r>
              <a:rPr lang="en-US" sz="2400" b="1" dirty="0">
                <a:latin typeface="Times New Roman" panose="02020603050405020304" pitchFamily="18" charset="0"/>
                <a:ea typeface="Times New Roman"/>
                <a:cs typeface="Times New Roman" panose="02020603050405020304" pitchFamily="18" charset="0"/>
                <a:sym typeface="Times New Roman"/>
              </a:rPr>
              <a:t>6</a:t>
            </a:r>
            <a:r>
              <a:rPr lang="en-US" sz="24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400" b="1" dirty="0">
                <a:latin typeface="Times New Roman" panose="02020603050405020304" pitchFamily="18" charset="0"/>
                <a:ea typeface="Times New Roman"/>
                <a:cs typeface="Times New Roman" panose="02020603050405020304" pitchFamily="18" charset="0"/>
                <a:sym typeface="Times New Roman"/>
              </a:rPr>
              <a:t> </a:t>
            </a:r>
            <a:r>
              <a:rPr lang="en-US" sz="24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Future Scope</a:t>
            </a:r>
            <a:endParaRPr sz="24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50" name="Google Shape;50;p3" descr="Google Shape;54;p1"/>
          <p:cNvSpPr txBox="1"/>
          <p:nvPr/>
        </p:nvSpPr>
        <p:spPr>
          <a:xfrm>
            <a:off x="8504237" y="6413500"/>
            <a:ext cx="182562" cy="249237"/>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
        <p:cNvGrpSpPr/>
        <p:nvPr/>
      </p:nvGrpSpPr>
      <p:grpSpPr>
        <a:xfrm>
          <a:off x="0" y="0"/>
          <a:ext cx="0" cy="0"/>
          <a:chOff x="0" y="0"/>
          <a:chExt cx="0" cy="0"/>
        </a:xfrm>
      </p:grpSpPr>
      <p:sp>
        <p:nvSpPr>
          <p:cNvPr id="55" name="Google Shape;55;p4"/>
          <p:cNvSpPr txBox="1">
            <a:spLocks noGrp="1"/>
          </p:cNvSpPr>
          <p:nvPr>
            <p:ph type="title"/>
          </p:nvPr>
        </p:nvSpPr>
        <p:spPr>
          <a:xfrm>
            <a:off x="0" y="0"/>
            <a:ext cx="6523348" cy="8382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000000"/>
              </a:buClr>
              <a:buSzPts val="3000"/>
              <a:buFont typeface="Times New Roman"/>
              <a:buNone/>
            </a:pPr>
            <a:r>
              <a:rPr lang="en-US" sz="3000" b="1" i="0" u="none" dirty="0">
                <a:solidFill>
                  <a:srgbClr val="000000"/>
                </a:solidFill>
                <a:latin typeface="Times New Roman"/>
                <a:ea typeface="Times New Roman"/>
                <a:cs typeface="Times New Roman"/>
                <a:sym typeface="Times New Roman"/>
              </a:rPr>
              <a:t>           </a:t>
            </a:r>
            <a:r>
              <a:rPr lang="en-US" sz="3600" b="1" i="0" u="none" dirty="0">
                <a:solidFill>
                  <a:srgbClr val="000000"/>
                </a:solidFill>
                <a:latin typeface="Times New Roman"/>
                <a:ea typeface="Times New Roman"/>
                <a:cs typeface="Times New Roman"/>
                <a:sym typeface="Times New Roman"/>
              </a:rPr>
              <a:t>Problem Statement</a:t>
            </a:r>
            <a:endParaRPr sz="3600" dirty="0"/>
          </a:p>
        </p:txBody>
      </p:sp>
      <p:sp>
        <p:nvSpPr>
          <p:cNvPr id="56" name="Google Shape;56;p4"/>
          <p:cNvSpPr txBox="1">
            <a:spLocks noGrp="1"/>
          </p:cNvSpPr>
          <p:nvPr>
            <p:ph type="body" idx="1"/>
          </p:nvPr>
        </p:nvSpPr>
        <p:spPr>
          <a:xfrm>
            <a:off x="113070" y="838200"/>
            <a:ext cx="8573730" cy="5824538"/>
          </a:xfrm>
          <a:prstGeom prst="rect">
            <a:avLst/>
          </a:prstGeom>
          <a:noFill/>
          <a:ln>
            <a:noFill/>
          </a:ln>
        </p:spPr>
        <p:txBody>
          <a:bodyPr spcFirstLastPara="1" wrap="square" lIns="91425" tIns="45700" rIns="91425" bIns="45700" anchor="t" anchorCtr="0">
            <a:noAutofit/>
          </a:bodyPr>
          <a:lstStyle/>
          <a:p>
            <a:pPr marL="457200" marR="0" lvl="0" indent="-342900" algn="just" rtl="0">
              <a:lnSpc>
                <a:spcPct val="135000"/>
              </a:lnSpc>
              <a:spcBef>
                <a:spcPts val="0"/>
              </a:spcBef>
              <a:spcAft>
                <a:spcPts val="0"/>
              </a:spcAft>
              <a:buClr>
                <a:srgbClr val="000000"/>
              </a:buClr>
              <a:buSzPts val="400"/>
              <a:buFont typeface="Arial"/>
              <a:buNone/>
            </a:pPr>
            <a:r>
              <a:rPr lang="en-US" sz="1500" b="1" i="0" u="none" strike="noStrike" cap="none" dirty="0">
                <a:solidFill>
                  <a:srgbClr val="111111"/>
                </a:solidFill>
                <a:latin typeface="Times New Roman"/>
                <a:ea typeface="Times New Roman"/>
                <a:cs typeface="Times New Roman"/>
                <a:sym typeface="Times New Roman"/>
              </a:rPr>
              <a:t>       </a:t>
            </a:r>
            <a:endParaRPr lang="en-US" sz="1500" b="0" i="0" u="none" strike="noStrike" cap="none" dirty="0">
              <a:solidFill>
                <a:srgbClr val="111111"/>
              </a:solidFill>
              <a:latin typeface="Times New Roman"/>
              <a:ea typeface="Times New Roman"/>
              <a:cs typeface="Times New Roman"/>
              <a:sym typeface="Times New Roman"/>
            </a:endParaRPr>
          </a:p>
        </p:txBody>
      </p:sp>
      <p:sp>
        <p:nvSpPr>
          <p:cNvPr id="57" name="Google Shape;57;p4"/>
          <p:cNvSpPr txBox="1"/>
          <p:nvPr/>
        </p:nvSpPr>
        <p:spPr>
          <a:xfrm>
            <a:off x="8504237" y="6413500"/>
            <a:ext cx="182562" cy="249237"/>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a:t>
            </a:fld>
            <a:endParaRPr/>
          </a:p>
        </p:txBody>
      </p:sp>
      <p:sp>
        <p:nvSpPr>
          <p:cNvPr id="3" name="TextBox 2">
            <a:extLst>
              <a:ext uri="{FF2B5EF4-FFF2-40B4-BE49-F238E27FC236}">
                <a16:creationId xmlns:a16="http://schemas.microsoft.com/office/drawing/2014/main" id="{70D54BE9-F3D4-B1DD-D074-4637527BA092}"/>
              </a:ext>
            </a:extLst>
          </p:cNvPr>
          <p:cNvSpPr txBox="1"/>
          <p:nvPr/>
        </p:nvSpPr>
        <p:spPr>
          <a:xfrm>
            <a:off x="113070" y="1092694"/>
            <a:ext cx="8667135" cy="3002745"/>
          </a:xfrm>
          <a:prstGeom prst="rect">
            <a:avLst/>
          </a:prstGeom>
          <a:noFill/>
        </p:spPr>
        <p:txBody>
          <a:bodyPr wrap="square">
            <a:spAutoFit/>
          </a:bodyPr>
          <a:lstStyle/>
          <a:p>
            <a:pPr marL="0" indent="0" algn="just">
              <a:lnSpc>
                <a:spcPct val="150000"/>
              </a:lnSpc>
              <a:buNone/>
            </a:pPr>
            <a:r>
              <a:rPr lang="en-IN" sz="1600" dirty="0">
                <a:latin typeface="Times" panose="02020603050405020304" pitchFamily="18" charset="0"/>
                <a:cs typeface="Times" panose="02020603050405020304" pitchFamily="18" charset="0"/>
              </a:rPr>
              <a:t>In many healthcare facilities, patient management and hospital operations are still handled manually, leading to inefficiencies, errors, and delays in critical processes such as appointment scheduling, patient data retrieval, and staff coordination. Hospital staff often struggle with managing large volumes of patient information, which can result in lost medical histories, double-booked appointments, and miscommunication between departments. Furthermore, hospitals lack a centralized system for tracking resources, making it difficult to allocate rooms, equipment, and staff efficiently. These challenges not only affect the quality of care provided to patients but also lead to operational inefficiencies, increased administrative workload, and reduced patient satisfaction.</a:t>
            </a:r>
            <a:endParaRPr lang="en-US" dirty="0">
              <a:latin typeface="Times New Roman" panose="02020603050405020304" pitchFamily="18" charset="0"/>
              <a:cs typeface="Times New Roman" panose="02020603050405020304" pitchFamily="18" charset="0"/>
            </a:endParaRPr>
          </a:p>
        </p:txBody>
      </p:sp>
      <p:sp>
        <p:nvSpPr>
          <p:cNvPr id="5" name="AutoShape 2" descr="1. A cluttered restaurant reservation book with overworked staff at a desk, surrounded by papers, symbolizing operational inefficiencies. 2. A locked database icon with a padlock and a secure background, representing secure data management. 3. A disappointed customer using a table reservation app on a phone, showing a missed opportunity for personalized engagement. 4. A happy customer at a restaurant table with a mobile phone showing a discount message, symbolizing customer satisfaction and loyalty incentives. Realistic and professional style.">
            <a:extLst>
              <a:ext uri="{FF2B5EF4-FFF2-40B4-BE49-F238E27FC236}">
                <a16:creationId xmlns:a16="http://schemas.microsoft.com/office/drawing/2014/main" id="{E2A9587C-E77B-C242-F8A5-D8B38CB7F2BD}"/>
              </a:ext>
            </a:extLst>
          </p:cNvPr>
          <p:cNvSpPr>
            <a:spLocks noChangeAspect="1" noChangeArrowheads="1"/>
          </p:cNvSpPr>
          <p:nvPr/>
        </p:nvSpPr>
        <p:spPr bwMode="auto">
          <a:xfrm>
            <a:off x="3008671" y="1865671"/>
            <a:ext cx="1715729" cy="17157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8F7EB4C3-8C48-1A7A-05E8-9A9F636A21BA}"/>
              </a:ext>
            </a:extLst>
          </p:cNvPr>
          <p:cNvSpPr txBox="1"/>
          <p:nvPr/>
        </p:nvSpPr>
        <p:spPr>
          <a:xfrm>
            <a:off x="1" y="4472067"/>
            <a:ext cx="2927218" cy="1525418"/>
          </a:xfrm>
          <a:prstGeom prst="rect">
            <a:avLst/>
          </a:prstGeom>
          <a:noFill/>
        </p:spPr>
        <p:txBody>
          <a:bodyPr wrap="square">
            <a:spAutoFit/>
          </a:bodyPr>
          <a:lstStyle/>
          <a:p>
            <a:pPr marL="342900" indent="-342900" algn="just">
              <a:lnSpc>
                <a:spcPct val="150000"/>
              </a:lnSpc>
              <a:buAutoNum type="arabicPeriod"/>
            </a:pPr>
            <a:r>
              <a:rPr lang="fr-FR" sz="1600" b="1" dirty="0">
                <a:latin typeface="Times" panose="02020603050405020304" pitchFamily="18" charset="0"/>
                <a:cs typeface="Times" panose="02020603050405020304" pitchFamily="18" charset="0"/>
              </a:rPr>
              <a:t>Inefficient Patient Records</a:t>
            </a:r>
          </a:p>
          <a:p>
            <a:pPr algn="just">
              <a:lnSpc>
                <a:spcPct val="150000"/>
              </a:lnSpc>
            </a:pPr>
            <a:r>
              <a:rPr lang="en-IN" sz="1600" dirty="0">
                <a:latin typeface="Times" panose="02020603050405020304" pitchFamily="18" charset="0"/>
                <a:cs typeface="Times" panose="02020603050405020304" pitchFamily="18" charset="0"/>
              </a:rPr>
              <a:t>Manual record-keeping causes delays and errors in accessing critical patient information.</a:t>
            </a:r>
            <a:endParaRPr lang="en-US" sz="1600" dirty="0">
              <a:latin typeface="Times" panose="02020603050405020304" pitchFamily="18" charset="0"/>
              <a:cs typeface="Times" panose="02020603050405020304" pitchFamily="18" charset="0"/>
            </a:endParaRPr>
          </a:p>
        </p:txBody>
      </p:sp>
      <p:sp>
        <p:nvSpPr>
          <p:cNvPr id="15" name="TextBox 14">
            <a:extLst>
              <a:ext uri="{FF2B5EF4-FFF2-40B4-BE49-F238E27FC236}">
                <a16:creationId xmlns:a16="http://schemas.microsoft.com/office/drawing/2014/main" id="{12A556AF-DB95-5613-F9F7-90B06222DF11}"/>
              </a:ext>
            </a:extLst>
          </p:cNvPr>
          <p:cNvSpPr txBox="1"/>
          <p:nvPr/>
        </p:nvSpPr>
        <p:spPr>
          <a:xfrm>
            <a:off x="3008671" y="4472067"/>
            <a:ext cx="3005630" cy="1525418"/>
          </a:xfrm>
          <a:prstGeom prst="rect">
            <a:avLst/>
          </a:prstGeom>
          <a:noFill/>
        </p:spPr>
        <p:txBody>
          <a:bodyPr wrap="square">
            <a:spAutoFit/>
          </a:bodyPr>
          <a:lstStyle/>
          <a:p>
            <a:pPr algn="just">
              <a:lnSpc>
                <a:spcPct val="150000"/>
              </a:lnSpc>
            </a:pPr>
            <a:r>
              <a:rPr lang="en-US" sz="1600" b="1" dirty="0">
                <a:latin typeface="Times" panose="02020603050405020304" pitchFamily="18" charset="0"/>
                <a:cs typeface="Times" panose="02020603050405020304" pitchFamily="18" charset="0"/>
              </a:rPr>
              <a:t>2. Data Synchronization Gaps</a:t>
            </a:r>
            <a:endParaRPr lang="en-IN" sz="1600" dirty="0">
              <a:latin typeface="Times" panose="02020603050405020304" pitchFamily="18" charset="0"/>
              <a:cs typeface="Times" panose="02020603050405020304" pitchFamily="18" charset="0"/>
            </a:endParaRPr>
          </a:p>
          <a:p>
            <a:pPr algn="just">
              <a:lnSpc>
                <a:spcPct val="150000"/>
              </a:lnSpc>
            </a:pPr>
            <a:r>
              <a:rPr lang="en-IN" sz="1600" dirty="0">
                <a:latin typeface="Times" panose="02020603050405020304" pitchFamily="18" charset="0"/>
                <a:cs typeface="Times" panose="02020603050405020304" pitchFamily="18" charset="0"/>
              </a:rPr>
              <a:t>Lack of real-time data sharing leads to outdated or incomplete information across departments.</a:t>
            </a:r>
          </a:p>
        </p:txBody>
      </p:sp>
      <p:sp>
        <p:nvSpPr>
          <p:cNvPr id="21" name="TextBox 20">
            <a:extLst>
              <a:ext uri="{FF2B5EF4-FFF2-40B4-BE49-F238E27FC236}">
                <a16:creationId xmlns:a16="http://schemas.microsoft.com/office/drawing/2014/main" id="{E2A2556D-907F-1899-B923-9BE30DB7B28A}"/>
              </a:ext>
            </a:extLst>
          </p:cNvPr>
          <p:cNvSpPr txBox="1"/>
          <p:nvPr/>
        </p:nvSpPr>
        <p:spPr>
          <a:xfrm>
            <a:off x="6009393" y="4469028"/>
            <a:ext cx="2927218" cy="1894749"/>
          </a:xfrm>
          <a:prstGeom prst="rect">
            <a:avLst/>
          </a:prstGeom>
          <a:noFill/>
        </p:spPr>
        <p:txBody>
          <a:bodyPr wrap="square">
            <a:spAutoFit/>
          </a:bodyPr>
          <a:lstStyle/>
          <a:p>
            <a:pPr algn="just">
              <a:lnSpc>
                <a:spcPct val="150000"/>
              </a:lnSpc>
            </a:pPr>
            <a:r>
              <a:rPr lang="en-US" sz="1600" b="1" dirty="0">
                <a:latin typeface="Times" panose="02020603050405020304" pitchFamily="18" charset="0"/>
                <a:cs typeface="Times" panose="02020603050405020304" pitchFamily="18" charset="0"/>
              </a:rPr>
              <a:t>3. Poor Patient Follow-Up</a:t>
            </a:r>
            <a:endParaRPr lang="en-US" sz="1600" dirty="0">
              <a:latin typeface="Times" panose="02020603050405020304" pitchFamily="18" charset="0"/>
              <a:cs typeface="Times" panose="02020603050405020304" pitchFamily="18" charset="0"/>
            </a:endParaRPr>
          </a:p>
          <a:p>
            <a:pPr algn="just">
              <a:lnSpc>
                <a:spcPct val="150000"/>
              </a:lnSpc>
            </a:pPr>
            <a:r>
              <a:rPr lang="en-IN" sz="1600" dirty="0">
                <a:latin typeface="Times" panose="02020603050405020304" pitchFamily="18" charset="0"/>
                <a:cs typeface="Times" panose="02020603050405020304" pitchFamily="18" charset="0"/>
              </a:rPr>
              <a:t>Absence of automated reminders and tracking results in missed care opportunities and lower patient engagement.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
        <p:cNvGrpSpPr/>
        <p:nvPr/>
      </p:nvGrpSpPr>
      <p:grpSpPr>
        <a:xfrm>
          <a:off x="0" y="0"/>
          <a:ext cx="0" cy="0"/>
          <a:chOff x="0" y="0"/>
          <a:chExt cx="0" cy="0"/>
        </a:xfrm>
      </p:grpSpPr>
      <p:sp>
        <p:nvSpPr>
          <p:cNvPr id="62" name="Google Shape;62;p5"/>
          <p:cNvSpPr txBox="1">
            <a:spLocks noGrp="1"/>
          </p:cNvSpPr>
          <p:nvPr>
            <p:ph type="body" idx="1"/>
          </p:nvPr>
        </p:nvSpPr>
        <p:spPr>
          <a:xfrm>
            <a:off x="1" y="911226"/>
            <a:ext cx="5608948" cy="5946774"/>
          </a:xfrm>
          <a:prstGeom prst="rect">
            <a:avLst/>
          </a:prstGeom>
          <a:noFill/>
          <a:ln>
            <a:noFill/>
          </a:ln>
        </p:spPr>
        <p:txBody>
          <a:bodyPr spcFirstLastPara="1" wrap="square" lIns="91425" tIns="45700" rIns="91425" bIns="45700" anchor="t" anchorCtr="0">
            <a:noAutofit/>
          </a:bodyPr>
          <a:lstStyle/>
          <a:p>
            <a:pPr marL="457200" marR="0" lvl="0" indent="-342900" algn="just" rtl="0">
              <a:lnSpc>
                <a:spcPct val="135000"/>
              </a:lnSpc>
              <a:spcBef>
                <a:spcPts val="0"/>
              </a:spcBef>
              <a:spcAft>
                <a:spcPts val="0"/>
              </a:spcAft>
              <a:buClr>
                <a:srgbClr val="000000"/>
              </a:buClr>
              <a:buSzPts val="400"/>
              <a:buFont typeface="Arial"/>
              <a:buNone/>
            </a:pPr>
            <a:r>
              <a:rPr lang="en-US" sz="2000" b="1" dirty="0">
                <a:solidFill>
                  <a:srgbClr val="111111"/>
                </a:solidFill>
                <a:latin typeface="Times New Roman" panose="02020603050405020304" pitchFamily="18" charset="0"/>
                <a:ea typeface="Times New Roman"/>
                <a:cs typeface="Times New Roman" panose="02020603050405020304" pitchFamily="18" charset="0"/>
                <a:sym typeface="Times New Roman"/>
              </a:rPr>
              <a:t>Some of the Objectives are given below :</a:t>
            </a:r>
            <a:endParaRPr lang="en-US" sz="2000" b="1" i="0" u="none" strike="noStrike" cap="none" dirty="0">
              <a:solidFill>
                <a:srgbClr val="111111"/>
              </a:solidFill>
              <a:latin typeface="Times New Roman" panose="02020603050405020304" pitchFamily="18" charset="0"/>
              <a:ea typeface="Times New Roman"/>
              <a:cs typeface="Times New Roman" panose="02020603050405020304" pitchFamily="18" charset="0"/>
              <a:sym typeface="Times New Roman"/>
            </a:endParaRPr>
          </a:p>
        </p:txBody>
      </p:sp>
      <p:sp>
        <p:nvSpPr>
          <p:cNvPr id="63" name="Google Shape;63;p5"/>
          <p:cNvSpPr txBox="1"/>
          <p:nvPr/>
        </p:nvSpPr>
        <p:spPr>
          <a:xfrm>
            <a:off x="8504237" y="6413500"/>
            <a:ext cx="182562" cy="249237"/>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a:t>
            </a:fld>
            <a:endParaRPr/>
          </a:p>
        </p:txBody>
      </p:sp>
      <p:sp>
        <p:nvSpPr>
          <p:cNvPr id="2" name="Shape 1">
            <a:extLst>
              <a:ext uri="{FF2B5EF4-FFF2-40B4-BE49-F238E27FC236}">
                <a16:creationId xmlns:a16="http://schemas.microsoft.com/office/drawing/2014/main" id="{4DA21A26-8874-C2BE-EADC-B924AC467B84}"/>
              </a:ext>
            </a:extLst>
          </p:cNvPr>
          <p:cNvSpPr/>
          <p:nvPr/>
        </p:nvSpPr>
        <p:spPr>
          <a:xfrm>
            <a:off x="211997" y="1544430"/>
            <a:ext cx="424220" cy="424220"/>
          </a:xfrm>
          <a:prstGeom prst="roundRect">
            <a:avLst>
              <a:gd name="adj" fmla="val 18668"/>
            </a:avLst>
          </a:prstGeom>
          <a:solidFill>
            <a:srgbClr val="FF3300"/>
          </a:solidFill>
          <a:ln w="7620">
            <a:solidFill>
              <a:srgbClr val="FF4C19"/>
            </a:solidFill>
            <a:prstDash val="solid"/>
          </a:ln>
        </p:spPr>
      </p:sp>
      <p:sp>
        <p:nvSpPr>
          <p:cNvPr id="5" name="Text 2">
            <a:extLst>
              <a:ext uri="{FF2B5EF4-FFF2-40B4-BE49-F238E27FC236}">
                <a16:creationId xmlns:a16="http://schemas.microsoft.com/office/drawing/2014/main" id="{EB4D0E84-F3B9-B3FB-6752-D7DD49B88730}"/>
              </a:ext>
            </a:extLst>
          </p:cNvPr>
          <p:cNvSpPr/>
          <p:nvPr/>
        </p:nvSpPr>
        <p:spPr>
          <a:xfrm>
            <a:off x="367163" y="1642804"/>
            <a:ext cx="105013" cy="282773"/>
          </a:xfrm>
          <a:prstGeom prst="rect">
            <a:avLst/>
          </a:prstGeom>
          <a:noFill/>
          <a:ln/>
        </p:spPr>
        <p:txBody>
          <a:bodyPr wrap="none" lIns="0" tIns="0" rIns="0" bIns="0" rtlCol="0" anchor="t"/>
          <a:lstStyle/>
          <a:p>
            <a:pPr marL="0" indent="0" algn="ctr">
              <a:lnSpc>
                <a:spcPts val="2200"/>
              </a:lnSpc>
              <a:buNone/>
            </a:pPr>
            <a:r>
              <a:rPr lang="en-US" sz="2200" dirty="0">
                <a:solidFill>
                  <a:srgbClr val="FFFFFF"/>
                </a:solidFill>
                <a:latin typeface="Times New Roman" panose="02020603050405020304" pitchFamily="18" charset="0"/>
                <a:ea typeface="Crimson Text Semi Bold" pitchFamily="34"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3C4BE13-FC56-7626-9B6F-A3F310CF807A}"/>
              </a:ext>
            </a:extLst>
          </p:cNvPr>
          <p:cNvSpPr txBox="1"/>
          <p:nvPr/>
        </p:nvSpPr>
        <p:spPr>
          <a:xfrm>
            <a:off x="631779" y="1510093"/>
            <a:ext cx="4572000" cy="400110"/>
          </a:xfrm>
          <a:prstGeom prst="rect">
            <a:avLst/>
          </a:prstGeom>
          <a:noFill/>
        </p:spPr>
        <p:txBody>
          <a:bodyPr wrap="square">
            <a:spAutoFit/>
          </a:bodyPr>
          <a:lstStyle/>
          <a:p>
            <a:r>
              <a:rPr lang="en-IN" sz="2000" b="1" dirty="0">
                <a:latin typeface="Times" panose="02020603050405020304" pitchFamily="18" charset="0"/>
                <a:cs typeface="Times" panose="02020603050405020304" pitchFamily="18" charset="0"/>
              </a:rPr>
              <a:t>Efficient Data Storage and Retrieval</a:t>
            </a:r>
          </a:p>
        </p:txBody>
      </p:sp>
      <p:sp>
        <p:nvSpPr>
          <p:cNvPr id="9" name="TextBox 8">
            <a:extLst>
              <a:ext uri="{FF2B5EF4-FFF2-40B4-BE49-F238E27FC236}">
                <a16:creationId xmlns:a16="http://schemas.microsoft.com/office/drawing/2014/main" id="{79A59BA0-A4E0-E4CA-F233-35E2ACC4A5D1}"/>
              </a:ext>
            </a:extLst>
          </p:cNvPr>
          <p:cNvSpPr txBox="1"/>
          <p:nvPr/>
        </p:nvSpPr>
        <p:spPr>
          <a:xfrm>
            <a:off x="631779" y="1889344"/>
            <a:ext cx="4977169" cy="830997"/>
          </a:xfrm>
          <a:prstGeom prst="rect">
            <a:avLst/>
          </a:prstGeom>
          <a:noFill/>
        </p:spPr>
        <p:txBody>
          <a:bodyPr wrap="square">
            <a:spAutoFit/>
          </a:bodyPr>
          <a:lstStyle/>
          <a:p>
            <a:r>
              <a:rPr lang="en-US" sz="1600" dirty="0">
                <a:latin typeface="Times" panose="02020603050405020304" pitchFamily="18" charset="0"/>
                <a:cs typeface="Times" panose="02020603050405020304" pitchFamily="18" charset="0"/>
              </a:rPr>
              <a:t>Develop a Node.js backend to securely store and manage customer data in JSON format for efficient access and updates</a:t>
            </a:r>
            <a:r>
              <a:rPr lang="en-US" sz="1600" dirty="0"/>
              <a:t>.</a:t>
            </a:r>
          </a:p>
        </p:txBody>
      </p:sp>
      <p:sp>
        <p:nvSpPr>
          <p:cNvPr id="10" name="Shape 5">
            <a:extLst>
              <a:ext uri="{FF2B5EF4-FFF2-40B4-BE49-F238E27FC236}">
                <a16:creationId xmlns:a16="http://schemas.microsoft.com/office/drawing/2014/main" id="{4E3B82A6-B819-473C-9D78-139771F9630D}"/>
              </a:ext>
            </a:extLst>
          </p:cNvPr>
          <p:cNvSpPr/>
          <p:nvPr/>
        </p:nvSpPr>
        <p:spPr>
          <a:xfrm>
            <a:off x="207560" y="2796956"/>
            <a:ext cx="424220" cy="424220"/>
          </a:xfrm>
          <a:prstGeom prst="roundRect">
            <a:avLst>
              <a:gd name="adj" fmla="val 18668"/>
            </a:avLst>
          </a:prstGeom>
          <a:solidFill>
            <a:srgbClr val="FF3300"/>
          </a:solidFill>
          <a:ln w="7620">
            <a:solidFill>
              <a:srgbClr val="FF4C19"/>
            </a:solidFill>
            <a:prstDash val="solid"/>
          </a:ln>
        </p:spPr>
      </p:sp>
      <p:sp>
        <p:nvSpPr>
          <p:cNvPr id="14" name="Text 2">
            <a:extLst>
              <a:ext uri="{FF2B5EF4-FFF2-40B4-BE49-F238E27FC236}">
                <a16:creationId xmlns:a16="http://schemas.microsoft.com/office/drawing/2014/main" id="{37E3448A-4D22-F1F4-EE12-DAC430266788}"/>
              </a:ext>
            </a:extLst>
          </p:cNvPr>
          <p:cNvSpPr/>
          <p:nvPr/>
        </p:nvSpPr>
        <p:spPr>
          <a:xfrm>
            <a:off x="367163" y="2882216"/>
            <a:ext cx="105013" cy="282773"/>
          </a:xfrm>
          <a:prstGeom prst="rect">
            <a:avLst/>
          </a:prstGeom>
          <a:noFill/>
          <a:ln/>
        </p:spPr>
        <p:txBody>
          <a:bodyPr wrap="none" lIns="0" tIns="0" rIns="0" bIns="0" rtlCol="0" anchor="t"/>
          <a:lstStyle/>
          <a:p>
            <a:pPr marL="0" indent="0" algn="ctr">
              <a:lnSpc>
                <a:spcPts val="2200"/>
              </a:lnSpc>
              <a:buNone/>
            </a:pPr>
            <a:r>
              <a:rPr lang="en-US" sz="2200" dirty="0">
                <a:solidFill>
                  <a:srgbClr val="FFFFFF"/>
                </a:solidFill>
                <a:latin typeface="Times New Roman" panose="02020603050405020304" pitchFamily="18" charset="0"/>
                <a:ea typeface="Crimson Text Semi Bold" pitchFamily="34"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30288106-63E0-7201-374A-2C5FB52FAC90}"/>
              </a:ext>
            </a:extLst>
          </p:cNvPr>
          <p:cNvSpPr txBox="1"/>
          <p:nvPr/>
        </p:nvSpPr>
        <p:spPr>
          <a:xfrm>
            <a:off x="663788" y="2768426"/>
            <a:ext cx="4572000" cy="400110"/>
          </a:xfrm>
          <a:prstGeom prst="rect">
            <a:avLst/>
          </a:prstGeom>
          <a:noFill/>
        </p:spPr>
        <p:txBody>
          <a:bodyPr wrap="square">
            <a:spAutoFit/>
          </a:bodyPr>
          <a:lstStyle/>
          <a:p>
            <a:r>
              <a:rPr lang="en-IN" sz="2000" b="1" dirty="0">
                <a:latin typeface="Times" panose="02020603050405020304" pitchFamily="18" charset="0"/>
                <a:cs typeface="Times" panose="02020603050405020304" pitchFamily="18" charset="0"/>
              </a:rPr>
              <a:t>Streamline Backend Operations</a:t>
            </a:r>
          </a:p>
        </p:txBody>
      </p:sp>
      <p:sp>
        <p:nvSpPr>
          <p:cNvPr id="18" name="TextBox 17">
            <a:extLst>
              <a:ext uri="{FF2B5EF4-FFF2-40B4-BE49-F238E27FC236}">
                <a16:creationId xmlns:a16="http://schemas.microsoft.com/office/drawing/2014/main" id="{C517D87C-7D2D-4A50-EC28-F50D74DB4DB3}"/>
              </a:ext>
            </a:extLst>
          </p:cNvPr>
          <p:cNvSpPr txBox="1"/>
          <p:nvPr/>
        </p:nvSpPr>
        <p:spPr>
          <a:xfrm>
            <a:off x="631779" y="3135917"/>
            <a:ext cx="4807488" cy="830997"/>
          </a:xfrm>
          <a:prstGeom prst="rect">
            <a:avLst/>
          </a:prstGeom>
          <a:noFill/>
        </p:spPr>
        <p:txBody>
          <a:bodyPr wrap="square">
            <a:spAutoFit/>
          </a:bodyPr>
          <a:lstStyle/>
          <a:p>
            <a:r>
              <a:rPr lang="en-US" sz="1600" dirty="0">
                <a:latin typeface="Times" panose="02020603050405020304" pitchFamily="18" charset="0"/>
                <a:cs typeface="Times" panose="02020603050405020304" pitchFamily="18" charset="0"/>
              </a:rPr>
              <a:t>Handle HTTP POST and GET requests to enable seamless communication between the frontend and backend.</a:t>
            </a:r>
            <a:endParaRPr lang="en-IN" sz="1600" dirty="0">
              <a:latin typeface="Times" panose="02020603050405020304" pitchFamily="18" charset="0"/>
              <a:cs typeface="Times" panose="02020603050405020304" pitchFamily="18" charset="0"/>
            </a:endParaRPr>
          </a:p>
        </p:txBody>
      </p:sp>
      <p:sp>
        <p:nvSpPr>
          <p:cNvPr id="19" name="Shape 9">
            <a:extLst>
              <a:ext uri="{FF2B5EF4-FFF2-40B4-BE49-F238E27FC236}">
                <a16:creationId xmlns:a16="http://schemas.microsoft.com/office/drawing/2014/main" id="{77816464-042C-ED37-F414-99DE24919BA8}"/>
              </a:ext>
            </a:extLst>
          </p:cNvPr>
          <p:cNvSpPr/>
          <p:nvPr/>
        </p:nvSpPr>
        <p:spPr>
          <a:xfrm>
            <a:off x="260066" y="3959593"/>
            <a:ext cx="424220" cy="424220"/>
          </a:xfrm>
          <a:prstGeom prst="roundRect">
            <a:avLst>
              <a:gd name="adj" fmla="val 18668"/>
            </a:avLst>
          </a:prstGeom>
          <a:solidFill>
            <a:srgbClr val="FF3300"/>
          </a:solidFill>
          <a:ln w="7620">
            <a:solidFill>
              <a:srgbClr val="FF4C19"/>
            </a:solidFill>
            <a:prstDash val="solid"/>
          </a:ln>
        </p:spPr>
      </p:sp>
      <p:sp>
        <p:nvSpPr>
          <p:cNvPr id="24" name="Text 2">
            <a:extLst>
              <a:ext uri="{FF2B5EF4-FFF2-40B4-BE49-F238E27FC236}">
                <a16:creationId xmlns:a16="http://schemas.microsoft.com/office/drawing/2014/main" id="{A001C70E-CA50-C354-A975-04A2B8E81E9D}"/>
              </a:ext>
            </a:extLst>
          </p:cNvPr>
          <p:cNvSpPr/>
          <p:nvPr/>
        </p:nvSpPr>
        <p:spPr>
          <a:xfrm>
            <a:off x="419569" y="4063056"/>
            <a:ext cx="105013" cy="282773"/>
          </a:xfrm>
          <a:prstGeom prst="rect">
            <a:avLst/>
          </a:prstGeom>
          <a:noFill/>
          <a:ln/>
        </p:spPr>
        <p:txBody>
          <a:bodyPr wrap="none" lIns="0" tIns="0" rIns="0" bIns="0" rtlCol="0" anchor="t"/>
          <a:lstStyle/>
          <a:p>
            <a:pPr marL="0" indent="0" algn="ctr">
              <a:lnSpc>
                <a:spcPts val="2200"/>
              </a:lnSpc>
              <a:buNone/>
            </a:pPr>
            <a:r>
              <a:rPr lang="en-US" sz="2200" dirty="0">
                <a:solidFill>
                  <a:srgbClr val="FFFFFF"/>
                </a:solidFill>
                <a:latin typeface="Times New Roman" panose="02020603050405020304" pitchFamily="18" charset="0"/>
                <a:ea typeface="Crimson Text Semi Bold" pitchFamily="34"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2C8D26AA-42CD-85AA-F8EA-637F0646A1D2}"/>
              </a:ext>
            </a:extLst>
          </p:cNvPr>
          <p:cNvSpPr txBox="1"/>
          <p:nvPr/>
        </p:nvSpPr>
        <p:spPr>
          <a:xfrm>
            <a:off x="676111" y="3940739"/>
            <a:ext cx="4572000" cy="400110"/>
          </a:xfrm>
          <a:prstGeom prst="rect">
            <a:avLst/>
          </a:prstGeom>
          <a:noFill/>
        </p:spPr>
        <p:txBody>
          <a:bodyPr wrap="square">
            <a:spAutoFit/>
          </a:bodyPr>
          <a:lstStyle/>
          <a:p>
            <a:r>
              <a:rPr lang="en-IN" sz="2000" b="1" dirty="0">
                <a:latin typeface="Times" panose="02020603050405020304" pitchFamily="18" charset="0"/>
                <a:cs typeface="Times" panose="02020603050405020304" pitchFamily="18" charset="0"/>
              </a:rPr>
              <a:t>Ensure Data Security Compliance</a:t>
            </a:r>
          </a:p>
        </p:txBody>
      </p:sp>
      <p:sp>
        <p:nvSpPr>
          <p:cNvPr id="30" name="Rectangle 4">
            <a:extLst>
              <a:ext uri="{FF2B5EF4-FFF2-40B4-BE49-F238E27FC236}">
                <a16:creationId xmlns:a16="http://schemas.microsoft.com/office/drawing/2014/main" id="{25C285C7-B23D-5C7F-F474-EEB6448D19F2}"/>
              </a:ext>
            </a:extLst>
          </p:cNvPr>
          <p:cNvSpPr>
            <a:spLocks noChangeArrowheads="1"/>
          </p:cNvSpPr>
          <p:nvPr/>
        </p:nvSpPr>
        <p:spPr bwMode="auto">
          <a:xfrm>
            <a:off x="663789" y="3970821"/>
            <a:ext cx="477547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IN" altLang="en-US" sz="1600" b="0" i="0" u="none" strike="noStrike" cap="none" normalizeH="0" baseline="0" dirty="0">
                <a:ln>
                  <a:noFill/>
                </a:ln>
                <a:solidFill>
                  <a:schemeClr val="tx1"/>
                </a:solidFill>
                <a:effectLst/>
                <a:latin typeface="Times" panose="02020603050405020304" pitchFamily="18" charset="0"/>
                <a:cs typeface="Times" panose="02020603050405020304" pitchFamily="18" charset="0"/>
              </a:rPr>
              <a:t>Implement strong backend systems to safeguard patient information, ensuring compliance with healthcare data protection regulations.</a:t>
            </a:r>
            <a:endParaRPr kumimoji="0" lang="en-US" altLang="en-US" sz="16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
        <p:nvSpPr>
          <p:cNvPr id="31" name="Shape 9">
            <a:extLst>
              <a:ext uri="{FF2B5EF4-FFF2-40B4-BE49-F238E27FC236}">
                <a16:creationId xmlns:a16="http://schemas.microsoft.com/office/drawing/2014/main" id="{F7B49390-FD93-8344-FEDE-ABCBBC6DDF96}"/>
              </a:ext>
            </a:extLst>
          </p:cNvPr>
          <p:cNvSpPr/>
          <p:nvPr/>
        </p:nvSpPr>
        <p:spPr>
          <a:xfrm>
            <a:off x="253993" y="5122230"/>
            <a:ext cx="424220" cy="424220"/>
          </a:xfrm>
          <a:prstGeom prst="roundRect">
            <a:avLst>
              <a:gd name="adj" fmla="val 18668"/>
            </a:avLst>
          </a:prstGeom>
          <a:solidFill>
            <a:srgbClr val="FF3300"/>
          </a:solidFill>
          <a:ln w="7620">
            <a:solidFill>
              <a:srgbClr val="FF4C19"/>
            </a:solidFill>
            <a:prstDash val="solid"/>
          </a:ln>
        </p:spPr>
      </p:sp>
      <p:sp>
        <p:nvSpPr>
          <p:cNvPr id="32" name="Text 2">
            <a:extLst>
              <a:ext uri="{FF2B5EF4-FFF2-40B4-BE49-F238E27FC236}">
                <a16:creationId xmlns:a16="http://schemas.microsoft.com/office/drawing/2014/main" id="{D6125585-7ACF-54AA-A74E-D5A8C17FC9C8}"/>
              </a:ext>
            </a:extLst>
          </p:cNvPr>
          <p:cNvSpPr/>
          <p:nvPr/>
        </p:nvSpPr>
        <p:spPr>
          <a:xfrm>
            <a:off x="413596" y="5215196"/>
            <a:ext cx="105013" cy="282773"/>
          </a:xfrm>
          <a:prstGeom prst="rect">
            <a:avLst/>
          </a:prstGeom>
          <a:noFill/>
          <a:ln/>
        </p:spPr>
        <p:txBody>
          <a:bodyPr wrap="none" lIns="0" tIns="0" rIns="0" bIns="0" rtlCol="0" anchor="t"/>
          <a:lstStyle/>
          <a:p>
            <a:pPr marL="0" indent="0" algn="ctr">
              <a:lnSpc>
                <a:spcPts val="2200"/>
              </a:lnSpc>
              <a:buNone/>
            </a:pPr>
            <a:r>
              <a:rPr lang="en-US" sz="2200" dirty="0">
                <a:solidFill>
                  <a:srgbClr val="FFFFFF"/>
                </a:solidFill>
                <a:latin typeface="Times New Roman" panose="02020603050405020304" pitchFamily="18" charset="0"/>
                <a:ea typeface="Crimson Text Semi Bold" pitchFamily="34"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33" name="Text 2">
            <a:extLst>
              <a:ext uri="{FF2B5EF4-FFF2-40B4-BE49-F238E27FC236}">
                <a16:creationId xmlns:a16="http://schemas.microsoft.com/office/drawing/2014/main" id="{81BA3DEB-3C89-9449-CE01-84C2A03B9289}"/>
              </a:ext>
            </a:extLst>
          </p:cNvPr>
          <p:cNvSpPr/>
          <p:nvPr/>
        </p:nvSpPr>
        <p:spPr>
          <a:xfrm>
            <a:off x="419669" y="4049308"/>
            <a:ext cx="105013" cy="282773"/>
          </a:xfrm>
          <a:prstGeom prst="rect">
            <a:avLst/>
          </a:prstGeom>
          <a:noFill/>
          <a:ln/>
        </p:spPr>
        <p:txBody>
          <a:bodyPr wrap="none" lIns="0" tIns="0" rIns="0" bIns="0" rtlCol="0" anchor="t"/>
          <a:lstStyle/>
          <a:p>
            <a:pPr marL="0" indent="0" algn="ctr">
              <a:lnSpc>
                <a:spcPts val="2200"/>
              </a:lnSpc>
              <a:buNone/>
            </a:pPr>
            <a:r>
              <a:rPr lang="en-US" sz="2200" dirty="0">
                <a:solidFill>
                  <a:srgbClr val="FFFFFF"/>
                </a:solidFill>
                <a:latin typeface="Times New Roman" panose="02020603050405020304" pitchFamily="18" charset="0"/>
                <a:ea typeface="Crimson Text Semi Bold" pitchFamily="34"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FB24554D-CEB6-172B-10EF-6D7D882193CA}"/>
              </a:ext>
            </a:extLst>
          </p:cNvPr>
          <p:cNvSpPr txBox="1"/>
          <p:nvPr/>
        </p:nvSpPr>
        <p:spPr>
          <a:xfrm>
            <a:off x="676111" y="5127486"/>
            <a:ext cx="4572000" cy="400110"/>
          </a:xfrm>
          <a:prstGeom prst="rect">
            <a:avLst/>
          </a:prstGeom>
          <a:noFill/>
        </p:spPr>
        <p:txBody>
          <a:bodyPr wrap="square">
            <a:spAutoFit/>
          </a:bodyPr>
          <a:lstStyle/>
          <a:p>
            <a:r>
              <a:rPr lang="en-IN" sz="2000" b="1" dirty="0">
                <a:latin typeface="Times" panose="02020603050405020304" pitchFamily="18" charset="0"/>
                <a:cs typeface="Times" panose="02020603050405020304" pitchFamily="18" charset="0"/>
              </a:rPr>
              <a:t>Support Personalized Engagement</a:t>
            </a:r>
          </a:p>
        </p:txBody>
      </p:sp>
      <p:sp>
        <p:nvSpPr>
          <p:cNvPr id="37" name="TextBox 36">
            <a:extLst>
              <a:ext uri="{FF2B5EF4-FFF2-40B4-BE49-F238E27FC236}">
                <a16:creationId xmlns:a16="http://schemas.microsoft.com/office/drawing/2014/main" id="{7CA50D67-D51B-DF4C-5F8A-DEB35B64380A}"/>
              </a:ext>
            </a:extLst>
          </p:cNvPr>
          <p:cNvSpPr txBox="1"/>
          <p:nvPr/>
        </p:nvSpPr>
        <p:spPr>
          <a:xfrm>
            <a:off x="676111" y="5538354"/>
            <a:ext cx="4977170" cy="830997"/>
          </a:xfrm>
          <a:prstGeom prst="rect">
            <a:avLst/>
          </a:prstGeom>
          <a:noFill/>
        </p:spPr>
        <p:txBody>
          <a:bodyPr wrap="square">
            <a:spAutoFit/>
          </a:bodyPr>
          <a:lstStyle/>
          <a:p>
            <a:r>
              <a:rPr lang="en-US" sz="1600" dirty="0">
                <a:latin typeface="Times" panose="02020603050405020304" pitchFamily="18" charset="0"/>
                <a:cs typeface="Times" panose="02020603050405020304" pitchFamily="18" charset="0"/>
              </a:rPr>
              <a:t>Utilize stored data to identify returning customers and generate customized offers, improving customer retention and loyalty.</a:t>
            </a:r>
            <a:endParaRPr lang="en-IN" sz="1600" dirty="0">
              <a:latin typeface="Times" panose="02020603050405020304" pitchFamily="18" charset="0"/>
              <a:cs typeface="Times" panose="02020603050405020304" pitchFamily="18" charset="0"/>
            </a:endParaRPr>
          </a:p>
        </p:txBody>
      </p:sp>
      <p:sp>
        <p:nvSpPr>
          <p:cNvPr id="40" name="Text 2">
            <a:extLst>
              <a:ext uri="{FF2B5EF4-FFF2-40B4-BE49-F238E27FC236}">
                <a16:creationId xmlns:a16="http://schemas.microsoft.com/office/drawing/2014/main" id="{7E258D53-A09F-F546-EB09-5688288CD1CC}"/>
              </a:ext>
            </a:extLst>
          </p:cNvPr>
          <p:cNvSpPr/>
          <p:nvPr/>
        </p:nvSpPr>
        <p:spPr>
          <a:xfrm>
            <a:off x="460256" y="6255345"/>
            <a:ext cx="105013" cy="282773"/>
          </a:xfrm>
          <a:prstGeom prst="rect">
            <a:avLst/>
          </a:prstGeom>
          <a:noFill/>
          <a:ln/>
        </p:spPr>
        <p:txBody>
          <a:bodyPr wrap="none" lIns="0" tIns="0" rIns="0" bIns="0" rtlCol="0" anchor="t"/>
          <a:lstStyle/>
          <a:p>
            <a:pPr marL="0" indent="0" algn="ctr">
              <a:lnSpc>
                <a:spcPts val="2200"/>
              </a:lnSpc>
              <a:buNone/>
            </a:pPr>
            <a:r>
              <a:rPr lang="en-US" sz="2200" dirty="0">
                <a:solidFill>
                  <a:srgbClr val="FFFFFF"/>
                </a:solidFill>
                <a:latin typeface="Times New Roman" panose="02020603050405020304" pitchFamily="18" charset="0"/>
                <a:ea typeface="Crimson Text Semi Bold" pitchFamily="34"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4547FA29-04D2-B7AF-A19C-E252986B5959}"/>
              </a:ext>
            </a:extLst>
          </p:cNvPr>
          <p:cNvSpPr txBox="1"/>
          <p:nvPr/>
        </p:nvSpPr>
        <p:spPr>
          <a:xfrm>
            <a:off x="0" y="117527"/>
            <a:ext cx="6523348" cy="646331"/>
          </a:xfrm>
          <a:prstGeom prst="rect">
            <a:avLst/>
          </a:prstGeom>
          <a:noFill/>
        </p:spPr>
        <p:txBody>
          <a:bodyPr wrap="square">
            <a:spAutoFit/>
          </a:bodyPr>
          <a:lstStyle/>
          <a:p>
            <a:pPr algn="ctr"/>
            <a:r>
              <a:rPr lang="en-US" sz="3600" b="1" dirty="0">
                <a:latin typeface="Times New Roman"/>
                <a:cs typeface="Times New Roman"/>
                <a:sym typeface="Times New Roman"/>
              </a:rPr>
              <a:t>Objectives</a:t>
            </a:r>
            <a:endParaRPr lang="en-IN" sz="3600" dirty="0"/>
          </a:p>
        </p:txBody>
      </p:sp>
      <p:pic>
        <p:nvPicPr>
          <p:cNvPr id="4" name="Picture 3">
            <a:extLst>
              <a:ext uri="{FF2B5EF4-FFF2-40B4-BE49-F238E27FC236}">
                <a16:creationId xmlns:a16="http://schemas.microsoft.com/office/drawing/2014/main" id="{40C5A335-628F-C1C5-DB0B-7C85DCD6B434}"/>
              </a:ext>
            </a:extLst>
          </p:cNvPr>
          <p:cNvPicPr>
            <a:picLocks noChangeAspect="1"/>
          </p:cNvPicPr>
          <p:nvPr/>
        </p:nvPicPr>
        <p:blipFill>
          <a:blip r:embed="rId3"/>
          <a:stretch>
            <a:fillRect/>
          </a:stretch>
        </p:blipFill>
        <p:spPr>
          <a:xfrm>
            <a:off x="5523199" y="2297091"/>
            <a:ext cx="3492736" cy="288921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
        <p:cNvGrpSpPr/>
        <p:nvPr/>
      </p:nvGrpSpPr>
      <p:grpSpPr>
        <a:xfrm>
          <a:off x="0" y="0"/>
          <a:ext cx="0" cy="0"/>
          <a:chOff x="0" y="0"/>
          <a:chExt cx="0" cy="0"/>
        </a:xfrm>
      </p:grpSpPr>
      <p:sp>
        <p:nvSpPr>
          <p:cNvPr id="68" name="Google Shape;68;p6"/>
          <p:cNvSpPr txBox="1">
            <a:spLocks noGrp="1"/>
          </p:cNvSpPr>
          <p:nvPr>
            <p:ph type="body" idx="1"/>
          </p:nvPr>
        </p:nvSpPr>
        <p:spPr>
          <a:xfrm>
            <a:off x="4506816" y="1149609"/>
            <a:ext cx="4572000" cy="822347"/>
          </a:xfrm>
          <a:prstGeom prst="rect">
            <a:avLst/>
          </a:prstGeom>
          <a:noFill/>
          <a:ln>
            <a:noFill/>
          </a:ln>
        </p:spPr>
        <p:txBody>
          <a:bodyPr spcFirstLastPara="1" wrap="square" lIns="91425" tIns="45700" rIns="91425" bIns="45700" anchor="t" anchorCtr="0">
            <a:noAutofit/>
          </a:bodyPr>
          <a:lstStyle/>
          <a:p>
            <a:pPr marL="457200" marR="0" lvl="0" indent="-342900" algn="l" rtl="0">
              <a:lnSpc>
                <a:spcPct val="150000"/>
              </a:lnSpc>
              <a:spcBef>
                <a:spcPts val="0"/>
              </a:spcBef>
              <a:spcAft>
                <a:spcPts val="0"/>
              </a:spcAft>
              <a:buClr>
                <a:srgbClr val="000000"/>
              </a:buClr>
              <a:buSzPts val="400"/>
              <a:buFont typeface="Arial"/>
              <a:buNone/>
            </a:pPr>
            <a:r>
              <a:rPr lang="en-US" sz="2000" b="1" dirty="0">
                <a:latin typeface="Times" panose="02020603050405020304" pitchFamily="18" charset="0"/>
                <a:cs typeface="Times" panose="02020603050405020304" pitchFamily="18" charset="0"/>
              </a:rPr>
              <a:t>1. Secure Data Management System</a:t>
            </a:r>
            <a:endParaRPr lang="en-US" sz="2000" b="1" dirty="0">
              <a:solidFill>
                <a:srgbClr val="111111"/>
              </a:solidFill>
              <a:latin typeface="Times" panose="02020603050405020304" pitchFamily="18" charset="0"/>
              <a:ea typeface="Times New Roman"/>
              <a:cs typeface="Times" panose="02020603050405020304" pitchFamily="18" charset="0"/>
              <a:sym typeface="Times New Roman"/>
            </a:endParaRPr>
          </a:p>
        </p:txBody>
      </p:sp>
      <p:sp>
        <p:nvSpPr>
          <p:cNvPr id="69" name="Google Shape;69;p6"/>
          <p:cNvSpPr txBox="1"/>
          <p:nvPr/>
        </p:nvSpPr>
        <p:spPr>
          <a:xfrm>
            <a:off x="8504237" y="6413500"/>
            <a:ext cx="182562" cy="249237"/>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a:t>
            </a:fld>
            <a:endParaRPr/>
          </a:p>
        </p:txBody>
      </p:sp>
      <p:sp>
        <p:nvSpPr>
          <p:cNvPr id="6" name="TextBox 5">
            <a:extLst>
              <a:ext uri="{FF2B5EF4-FFF2-40B4-BE49-F238E27FC236}">
                <a16:creationId xmlns:a16="http://schemas.microsoft.com/office/drawing/2014/main" id="{F5FD6AF4-0C2C-4AE0-D206-3C3DCF1002A5}"/>
              </a:ext>
            </a:extLst>
          </p:cNvPr>
          <p:cNvSpPr txBox="1"/>
          <p:nvPr/>
        </p:nvSpPr>
        <p:spPr>
          <a:xfrm>
            <a:off x="4837200" y="1706953"/>
            <a:ext cx="4635908" cy="1077218"/>
          </a:xfrm>
          <a:prstGeom prst="rect">
            <a:avLst/>
          </a:prstGeom>
          <a:noFill/>
        </p:spPr>
        <p:txBody>
          <a:bodyPr wrap="square">
            <a:spAutoFit/>
          </a:bodyPr>
          <a:lstStyle/>
          <a:p>
            <a:r>
              <a:rPr lang="en-IN" sz="1600" dirty="0">
                <a:latin typeface="Times" panose="02020603050405020304" pitchFamily="18" charset="0"/>
                <a:cs typeface="Times" panose="02020603050405020304" pitchFamily="18" charset="0"/>
              </a:rPr>
              <a:t>Develop a Node.js server to handle patient data storage and management, ensuring secure and efficient data retrieval with proper encryption for sensitive information.</a:t>
            </a:r>
          </a:p>
        </p:txBody>
      </p:sp>
      <p:sp>
        <p:nvSpPr>
          <p:cNvPr id="10" name="TextBox 9">
            <a:extLst>
              <a:ext uri="{FF2B5EF4-FFF2-40B4-BE49-F238E27FC236}">
                <a16:creationId xmlns:a16="http://schemas.microsoft.com/office/drawing/2014/main" id="{A6253182-33F3-6B3D-C4F7-336FD2865081}"/>
              </a:ext>
            </a:extLst>
          </p:cNvPr>
          <p:cNvSpPr txBox="1"/>
          <p:nvPr/>
        </p:nvSpPr>
        <p:spPr>
          <a:xfrm>
            <a:off x="4694551" y="3022894"/>
            <a:ext cx="4572000" cy="400110"/>
          </a:xfrm>
          <a:prstGeom prst="rect">
            <a:avLst/>
          </a:prstGeom>
          <a:noFill/>
        </p:spPr>
        <p:txBody>
          <a:bodyPr wrap="square">
            <a:spAutoFit/>
          </a:bodyPr>
          <a:lstStyle/>
          <a:p>
            <a:r>
              <a:rPr lang="en-IN" sz="2000" b="1" dirty="0">
                <a:latin typeface="Times" panose="02020603050405020304" pitchFamily="18" charset="0"/>
                <a:cs typeface="Times" panose="02020603050405020304" pitchFamily="18" charset="0"/>
              </a:rPr>
              <a:t>2. Automation of Hospital Operations</a:t>
            </a:r>
          </a:p>
        </p:txBody>
      </p:sp>
      <p:sp>
        <p:nvSpPr>
          <p:cNvPr id="12" name="TextBox 11">
            <a:extLst>
              <a:ext uri="{FF2B5EF4-FFF2-40B4-BE49-F238E27FC236}">
                <a16:creationId xmlns:a16="http://schemas.microsoft.com/office/drawing/2014/main" id="{E0790F13-C0DC-3321-8D30-DE941D8BC5A6}"/>
              </a:ext>
            </a:extLst>
          </p:cNvPr>
          <p:cNvSpPr txBox="1"/>
          <p:nvPr/>
        </p:nvSpPr>
        <p:spPr>
          <a:xfrm>
            <a:off x="4875727" y="3535221"/>
            <a:ext cx="4268272" cy="1077218"/>
          </a:xfrm>
          <a:prstGeom prst="rect">
            <a:avLst/>
          </a:prstGeom>
          <a:noFill/>
        </p:spPr>
        <p:txBody>
          <a:bodyPr wrap="square">
            <a:spAutoFit/>
          </a:bodyPr>
          <a:lstStyle/>
          <a:p>
            <a:r>
              <a:rPr lang="en-IN" sz="1600" dirty="0">
                <a:latin typeface="Times" panose="02020603050405020304" pitchFamily="18" charset="0"/>
                <a:cs typeface="Times" panose="02020603050405020304" pitchFamily="18" charset="0"/>
              </a:rPr>
              <a:t>Automate appointment bookings, patient inquiries, and data management through efficient server-client communication, minimizing manual errors and improving operational efficiency.</a:t>
            </a:r>
          </a:p>
        </p:txBody>
      </p:sp>
      <p:sp>
        <p:nvSpPr>
          <p:cNvPr id="14" name="TextBox 13">
            <a:extLst>
              <a:ext uri="{FF2B5EF4-FFF2-40B4-BE49-F238E27FC236}">
                <a16:creationId xmlns:a16="http://schemas.microsoft.com/office/drawing/2014/main" id="{4F9E2047-2BAB-F158-0C6B-50C3651E826F}"/>
              </a:ext>
            </a:extLst>
          </p:cNvPr>
          <p:cNvSpPr txBox="1"/>
          <p:nvPr/>
        </p:nvSpPr>
        <p:spPr>
          <a:xfrm>
            <a:off x="4769649" y="4800099"/>
            <a:ext cx="4572000" cy="400110"/>
          </a:xfrm>
          <a:prstGeom prst="rect">
            <a:avLst/>
          </a:prstGeom>
          <a:noFill/>
        </p:spPr>
        <p:txBody>
          <a:bodyPr wrap="square">
            <a:spAutoFit/>
          </a:bodyPr>
          <a:lstStyle/>
          <a:p>
            <a:r>
              <a:rPr lang="en-IN" sz="2000" b="1" dirty="0">
                <a:latin typeface="Times" panose="02020603050405020304" pitchFamily="18" charset="0"/>
                <a:cs typeface="Times" panose="02020603050405020304" pitchFamily="18" charset="0"/>
              </a:rPr>
              <a:t>3. Personalized Patient Engagement</a:t>
            </a:r>
          </a:p>
        </p:txBody>
      </p:sp>
      <p:sp>
        <p:nvSpPr>
          <p:cNvPr id="16" name="TextBox 15">
            <a:extLst>
              <a:ext uri="{FF2B5EF4-FFF2-40B4-BE49-F238E27FC236}">
                <a16:creationId xmlns:a16="http://schemas.microsoft.com/office/drawing/2014/main" id="{E1EABF78-D06D-19D9-B6D2-A293C6F211F1}"/>
              </a:ext>
            </a:extLst>
          </p:cNvPr>
          <p:cNvSpPr txBox="1"/>
          <p:nvPr/>
        </p:nvSpPr>
        <p:spPr>
          <a:xfrm>
            <a:off x="4942754" y="5281523"/>
            <a:ext cx="4182392" cy="1077218"/>
          </a:xfrm>
          <a:prstGeom prst="rect">
            <a:avLst/>
          </a:prstGeom>
          <a:noFill/>
        </p:spPr>
        <p:txBody>
          <a:bodyPr wrap="square">
            <a:spAutoFit/>
          </a:bodyPr>
          <a:lstStyle/>
          <a:p>
            <a:r>
              <a:rPr lang="en-IN" sz="1600" dirty="0">
                <a:latin typeface="Times" panose="02020603050405020304" pitchFamily="18" charset="0"/>
                <a:cs typeface="Times" panose="02020603050405020304" pitchFamily="18" charset="0"/>
              </a:rPr>
              <a:t>Utilize stored patient data to identify returning individuals and provide personalized care reminders, offers, and follow-up, improving patient satisfaction and loyalty.</a:t>
            </a:r>
          </a:p>
        </p:txBody>
      </p:sp>
      <p:sp>
        <p:nvSpPr>
          <p:cNvPr id="42" name="TextBox 41">
            <a:extLst>
              <a:ext uri="{FF2B5EF4-FFF2-40B4-BE49-F238E27FC236}">
                <a16:creationId xmlns:a16="http://schemas.microsoft.com/office/drawing/2014/main" id="{E531880D-7EE5-419C-B7E9-5F7650073B8B}"/>
              </a:ext>
            </a:extLst>
          </p:cNvPr>
          <p:cNvSpPr txBox="1"/>
          <p:nvPr/>
        </p:nvSpPr>
        <p:spPr>
          <a:xfrm>
            <a:off x="0" y="103101"/>
            <a:ext cx="6525654" cy="646331"/>
          </a:xfrm>
          <a:prstGeom prst="rect">
            <a:avLst/>
          </a:prstGeom>
          <a:noFill/>
        </p:spPr>
        <p:txBody>
          <a:bodyPr wrap="square">
            <a:spAutoFit/>
          </a:bodyPr>
          <a:lstStyle/>
          <a:p>
            <a:pPr algn="ctr"/>
            <a:r>
              <a:rPr lang="en-US" sz="3600" b="1" dirty="0">
                <a:latin typeface="Times New Roman"/>
                <a:cs typeface="Times New Roman"/>
                <a:sym typeface="Times New Roman"/>
              </a:rPr>
              <a:t>Proposed Solution</a:t>
            </a:r>
            <a:endParaRPr lang="en-IN" sz="3600" dirty="0"/>
          </a:p>
        </p:txBody>
      </p:sp>
      <p:pic>
        <p:nvPicPr>
          <p:cNvPr id="11" name="Picture 10">
            <a:extLst>
              <a:ext uri="{FF2B5EF4-FFF2-40B4-BE49-F238E27FC236}">
                <a16:creationId xmlns:a16="http://schemas.microsoft.com/office/drawing/2014/main" id="{99C59363-F2E4-4963-B2B0-7703D5C2B48B}"/>
              </a:ext>
            </a:extLst>
          </p:cNvPr>
          <p:cNvPicPr>
            <a:picLocks noChangeAspect="1"/>
          </p:cNvPicPr>
          <p:nvPr/>
        </p:nvPicPr>
        <p:blipFill>
          <a:blip r:embed="rId3"/>
          <a:stretch>
            <a:fillRect/>
          </a:stretch>
        </p:blipFill>
        <p:spPr>
          <a:xfrm>
            <a:off x="286406" y="1318131"/>
            <a:ext cx="4268271" cy="469616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9177-5AD0-1CEF-D837-A6040EF4D460}"/>
              </a:ext>
            </a:extLst>
          </p:cNvPr>
          <p:cNvSpPr>
            <a:spLocks noGrp="1"/>
          </p:cNvSpPr>
          <p:nvPr>
            <p:ph type="title"/>
          </p:nvPr>
        </p:nvSpPr>
        <p:spPr>
          <a:xfrm>
            <a:off x="0" y="0"/>
            <a:ext cx="6513922" cy="838200"/>
          </a:xfrm>
        </p:spPr>
        <p:txBody>
          <a:bodyPr/>
          <a:lstStyle/>
          <a:p>
            <a:r>
              <a:rPr lang="en-IN" sz="3600" b="1" dirty="0">
                <a:latin typeface="Times New Roman" panose="02020603050405020304" pitchFamily="18" charset="0"/>
                <a:cs typeface="Times New Roman" panose="02020603050405020304" pitchFamily="18" charset="0"/>
              </a:rPr>
              <a:t>Output</a:t>
            </a:r>
          </a:p>
        </p:txBody>
      </p:sp>
      <p:pic>
        <p:nvPicPr>
          <p:cNvPr id="7" name="Picture 6">
            <a:extLst>
              <a:ext uri="{FF2B5EF4-FFF2-40B4-BE49-F238E27FC236}">
                <a16:creationId xmlns:a16="http://schemas.microsoft.com/office/drawing/2014/main" id="{32B58F3C-561C-D4B2-53E5-A0203361D679}"/>
              </a:ext>
            </a:extLst>
          </p:cNvPr>
          <p:cNvPicPr>
            <a:picLocks noChangeAspect="1"/>
          </p:cNvPicPr>
          <p:nvPr/>
        </p:nvPicPr>
        <p:blipFill>
          <a:blip r:embed="rId2"/>
          <a:stretch>
            <a:fillRect/>
          </a:stretch>
        </p:blipFill>
        <p:spPr>
          <a:xfrm>
            <a:off x="1130851" y="3202756"/>
            <a:ext cx="6655689" cy="3243905"/>
          </a:xfrm>
          <a:prstGeom prst="rect">
            <a:avLst/>
          </a:prstGeom>
        </p:spPr>
      </p:pic>
      <p:pic>
        <p:nvPicPr>
          <p:cNvPr id="5" name="Picture 4">
            <a:extLst>
              <a:ext uri="{FF2B5EF4-FFF2-40B4-BE49-F238E27FC236}">
                <a16:creationId xmlns:a16="http://schemas.microsoft.com/office/drawing/2014/main" id="{E6E163C0-D329-07A4-DB1C-7E800C3A6E2C}"/>
              </a:ext>
            </a:extLst>
          </p:cNvPr>
          <p:cNvPicPr>
            <a:picLocks noChangeAspect="1"/>
          </p:cNvPicPr>
          <p:nvPr/>
        </p:nvPicPr>
        <p:blipFill>
          <a:blip r:embed="rId3"/>
          <a:stretch>
            <a:fillRect/>
          </a:stretch>
        </p:blipFill>
        <p:spPr>
          <a:xfrm>
            <a:off x="1121799" y="838200"/>
            <a:ext cx="6655688" cy="3055070"/>
          </a:xfrm>
          <a:prstGeom prst="rect">
            <a:avLst/>
          </a:prstGeom>
        </p:spPr>
      </p:pic>
      <p:sp>
        <p:nvSpPr>
          <p:cNvPr id="3" name="TextBox 2">
            <a:extLst>
              <a:ext uri="{FF2B5EF4-FFF2-40B4-BE49-F238E27FC236}">
                <a16:creationId xmlns:a16="http://schemas.microsoft.com/office/drawing/2014/main" id="{D2EC51C0-5901-7090-86C3-3E312D843FA5}"/>
              </a:ext>
            </a:extLst>
          </p:cNvPr>
          <p:cNvSpPr txBox="1"/>
          <p:nvPr/>
        </p:nvSpPr>
        <p:spPr>
          <a:xfrm>
            <a:off x="2281286" y="6386173"/>
            <a:ext cx="4581427" cy="369332"/>
          </a:xfrm>
          <a:prstGeom prst="rect">
            <a:avLst/>
          </a:prstGeom>
          <a:noFill/>
        </p:spPr>
        <p:txBody>
          <a:bodyPr wrap="square" rtlCol="0">
            <a:spAutoFit/>
          </a:bodyPr>
          <a:lstStyle/>
          <a:p>
            <a:pPr algn="ctr"/>
            <a:r>
              <a:rPr lang="en-IN" sz="1800" dirty="0">
                <a:latin typeface="Times" panose="02020603050405020304" pitchFamily="18" charset="0"/>
                <a:cs typeface="Times" panose="02020603050405020304" pitchFamily="18" charset="0"/>
              </a:rPr>
              <a:t>Fig.1 Home Page</a:t>
            </a:r>
          </a:p>
        </p:txBody>
      </p:sp>
    </p:spTree>
    <p:extLst>
      <p:ext uri="{BB962C8B-B14F-4D97-AF65-F5344CB8AC3E}">
        <p14:creationId xmlns:p14="http://schemas.microsoft.com/office/powerpoint/2010/main" val="2955493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AE12A-FB1C-A09C-EA0B-B0C3041A24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585805-75E6-8701-C039-236E8F97F684}"/>
              </a:ext>
            </a:extLst>
          </p:cNvPr>
          <p:cNvSpPr>
            <a:spLocks noGrp="1"/>
          </p:cNvSpPr>
          <p:nvPr>
            <p:ph type="title"/>
          </p:nvPr>
        </p:nvSpPr>
        <p:spPr>
          <a:xfrm>
            <a:off x="-1" y="0"/>
            <a:ext cx="6504495" cy="838200"/>
          </a:xfrm>
        </p:spPr>
        <p:txBody>
          <a:bodyPr/>
          <a:lstStyle/>
          <a:p>
            <a:r>
              <a:rPr lang="en-IN" sz="3600" b="1" dirty="0">
                <a:latin typeface="Times New Roman" panose="02020603050405020304" pitchFamily="18" charset="0"/>
                <a:cs typeface="Times New Roman" panose="02020603050405020304" pitchFamily="18" charset="0"/>
              </a:rPr>
              <a:t>Output</a:t>
            </a:r>
          </a:p>
        </p:txBody>
      </p:sp>
      <p:pic>
        <p:nvPicPr>
          <p:cNvPr id="4" name="Picture 3">
            <a:extLst>
              <a:ext uri="{FF2B5EF4-FFF2-40B4-BE49-F238E27FC236}">
                <a16:creationId xmlns:a16="http://schemas.microsoft.com/office/drawing/2014/main" id="{571F7839-340B-612C-29AC-8C4AB64239D3}"/>
              </a:ext>
            </a:extLst>
          </p:cNvPr>
          <p:cNvPicPr>
            <a:picLocks noChangeAspect="1"/>
          </p:cNvPicPr>
          <p:nvPr/>
        </p:nvPicPr>
        <p:blipFill>
          <a:blip r:embed="rId2"/>
          <a:stretch>
            <a:fillRect/>
          </a:stretch>
        </p:blipFill>
        <p:spPr>
          <a:xfrm>
            <a:off x="773897" y="1102937"/>
            <a:ext cx="7577351" cy="4817097"/>
          </a:xfrm>
          <a:prstGeom prst="rect">
            <a:avLst/>
          </a:prstGeom>
        </p:spPr>
      </p:pic>
      <p:sp>
        <p:nvSpPr>
          <p:cNvPr id="3" name="TextBox 2">
            <a:extLst>
              <a:ext uri="{FF2B5EF4-FFF2-40B4-BE49-F238E27FC236}">
                <a16:creationId xmlns:a16="http://schemas.microsoft.com/office/drawing/2014/main" id="{E283E98C-AFEA-5F0D-7643-9C6F20483E71}"/>
              </a:ext>
            </a:extLst>
          </p:cNvPr>
          <p:cNvSpPr txBox="1"/>
          <p:nvPr/>
        </p:nvSpPr>
        <p:spPr>
          <a:xfrm>
            <a:off x="2281285" y="6070862"/>
            <a:ext cx="4581427" cy="400110"/>
          </a:xfrm>
          <a:prstGeom prst="rect">
            <a:avLst/>
          </a:prstGeom>
          <a:noFill/>
        </p:spPr>
        <p:txBody>
          <a:bodyPr wrap="square" rtlCol="0">
            <a:spAutoFit/>
          </a:bodyPr>
          <a:lstStyle/>
          <a:p>
            <a:pPr algn="ctr"/>
            <a:r>
              <a:rPr lang="en-IN" sz="2000" dirty="0">
                <a:latin typeface="Times" panose="02020603050405020304" pitchFamily="18" charset="0"/>
                <a:cs typeface="Times" panose="02020603050405020304" pitchFamily="18" charset="0"/>
              </a:rPr>
              <a:t>Fig. 2 Details Form</a:t>
            </a:r>
          </a:p>
        </p:txBody>
      </p:sp>
    </p:spTree>
    <p:extLst>
      <p:ext uri="{BB962C8B-B14F-4D97-AF65-F5344CB8AC3E}">
        <p14:creationId xmlns:p14="http://schemas.microsoft.com/office/powerpoint/2010/main" val="1833674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E451C-6BD3-2AFA-DD2F-5CE641EBD3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3D5DEB-E449-1D2C-09AB-AE1F5D93DAF6}"/>
              </a:ext>
            </a:extLst>
          </p:cNvPr>
          <p:cNvSpPr>
            <a:spLocks noGrp="1"/>
          </p:cNvSpPr>
          <p:nvPr>
            <p:ph type="title"/>
          </p:nvPr>
        </p:nvSpPr>
        <p:spPr>
          <a:xfrm>
            <a:off x="-1" y="0"/>
            <a:ext cx="6504495" cy="838200"/>
          </a:xfrm>
        </p:spPr>
        <p:txBody>
          <a:bodyPr/>
          <a:lstStyle/>
          <a:p>
            <a:r>
              <a:rPr lang="en-IN" sz="3600" b="1" dirty="0">
                <a:latin typeface="Times New Roman" panose="02020603050405020304" pitchFamily="18" charset="0"/>
                <a:cs typeface="Times New Roman" panose="02020603050405020304" pitchFamily="18" charset="0"/>
              </a:rPr>
              <a:t>Output</a:t>
            </a:r>
          </a:p>
        </p:txBody>
      </p:sp>
      <p:pic>
        <p:nvPicPr>
          <p:cNvPr id="5" name="Picture 4">
            <a:extLst>
              <a:ext uri="{FF2B5EF4-FFF2-40B4-BE49-F238E27FC236}">
                <a16:creationId xmlns:a16="http://schemas.microsoft.com/office/drawing/2014/main" id="{6AC0CD10-B950-881C-B394-FCEB0DB88569}"/>
              </a:ext>
            </a:extLst>
          </p:cNvPr>
          <p:cNvPicPr>
            <a:picLocks noChangeAspect="1"/>
          </p:cNvPicPr>
          <p:nvPr/>
        </p:nvPicPr>
        <p:blipFill>
          <a:blip r:embed="rId2"/>
          <a:stretch>
            <a:fillRect/>
          </a:stretch>
        </p:blipFill>
        <p:spPr>
          <a:xfrm>
            <a:off x="174395" y="1282048"/>
            <a:ext cx="8795209" cy="4821816"/>
          </a:xfrm>
          <a:prstGeom prst="rect">
            <a:avLst/>
          </a:prstGeom>
        </p:spPr>
      </p:pic>
      <p:sp>
        <p:nvSpPr>
          <p:cNvPr id="6" name="TextBox 5">
            <a:extLst>
              <a:ext uri="{FF2B5EF4-FFF2-40B4-BE49-F238E27FC236}">
                <a16:creationId xmlns:a16="http://schemas.microsoft.com/office/drawing/2014/main" id="{CF86851F-06C7-1E77-82B9-0FDBFC2A4C22}"/>
              </a:ext>
            </a:extLst>
          </p:cNvPr>
          <p:cNvSpPr txBox="1"/>
          <p:nvPr/>
        </p:nvSpPr>
        <p:spPr>
          <a:xfrm>
            <a:off x="2290712" y="5948311"/>
            <a:ext cx="4581427" cy="400110"/>
          </a:xfrm>
          <a:prstGeom prst="rect">
            <a:avLst/>
          </a:prstGeom>
          <a:noFill/>
        </p:spPr>
        <p:txBody>
          <a:bodyPr wrap="square" rtlCol="0">
            <a:spAutoFit/>
          </a:bodyPr>
          <a:lstStyle/>
          <a:p>
            <a:pPr algn="ctr"/>
            <a:r>
              <a:rPr lang="en-IN" sz="2000" dirty="0">
                <a:latin typeface="Times" panose="02020603050405020304" pitchFamily="18" charset="0"/>
                <a:cs typeface="Times" panose="02020603050405020304" pitchFamily="18" charset="0"/>
              </a:rPr>
              <a:t>Fig. 3 Displaying the Data</a:t>
            </a:r>
          </a:p>
        </p:txBody>
      </p:sp>
    </p:spTree>
    <p:extLst>
      <p:ext uri="{BB962C8B-B14F-4D97-AF65-F5344CB8AC3E}">
        <p14:creationId xmlns:p14="http://schemas.microsoft.com/office/powerpoint/2010/main" val="11989420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1537</TotalTime>
  <Words>885</Words>
  <Application>Microsoft Office PowerPoint</Application>
  <PresentationFormat>On-screen Show (4:3)</PresentationFormat>
  <Paragraphs>79</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vt:lpstr>
      <vt:lpstr>Times New Roman</vt:lpstr>
      <vt:lpstr>Office Theme</vt:lpstr>
      <vt:lpstr>PowerPoint Presentation</vt:lpstr>
      <vt:lpstr>     Abstract</vt:lpstr>
      <vt:lpstr>Table of Contents</vt:lpstr>
      <vt:lpstr>           Problem Statement</vt:lpstr>
      <vt:lpstr>PowerPoint Presentation</vt:lpstr>
      <vt:lpstr>PowerPoint Presentation</vt:lpstr>
      <vt:lpstr>Output</vt:lpstr>
      <vt:lpstr>Output</vt:lpstr>
      <vt:lpstr>Output</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muskaan aggarwal</dc:creator>
  <cp:lastModifiedBy>KISHORE KUMAR</cp:lastModifiedBy>
  <cp:revision>17</cp:revision>
  <dcterms:modified xsi:type="dcterms:W3CDTF">2024-12-27T07:33:16Z</dcterms:modified>
</cp:coreProperties>
</file>