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C9DEA-8C05-446E-8FAE-70BAD5A85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D8072-CD00-4AD0-817A-53343CE42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5BA61-261E-459F-9C5E-949E6379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10E7-3448-4751-B6E2-0DC42ACF0974}" type="datetimeFigureOut">
              <a:rPr lang="es-ES" smtClean="0"/>
              <a:t>11/09/2021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5B615-970E-438C-B3F9-774036B6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1B1EA-1B2B-4207-A2A3-42322DCB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55E-8719-4EFA-A110-57DA7B35DB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395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A0573-41DD-49C7-AF49-5CA8B9BC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AF703-8FF5-48A8-A3BF-ACB2BE2E1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94D7E-B0CE-48B3-AFCC-76879A71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10E7-3448-4751-B6E2-0DC42ACF0974}" type="datetimeFigureOut">
              <a:rPr lang="es-ES" smtClean="0"/>
              <a:t>11/09/2021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CB3FD-F364-4FF6-B339-AF6D415F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797D0-9C48-490A-9A32-2C0753B1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55E-8719-4EFA-A110-57DA7B35DB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167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6EB06-FC16-4871-B2CD-667C983A6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01F18-FD93-45A8-BCA0-5AE772B2F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DA990-F080-4AFF-AE2B-70EB3181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10E7-3448-4751-B6E2-0DC42ACF0974}" type="datetimeFigureOut">
              <a:rPr lang="es-ES" smtClean="0"/>
              <a:t>11/09/2021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2F3BE-9876-4629-8F5C-7DC007AB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9ED5-05EE-4F46-AB88-4356967B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55E-8719-4EFA-A110-57DA7B35DB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95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6E9B-0659-416D-A71F-301FCEE6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4E85-C3D8-4D70-9DBE-D3C25E603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4ED40-C163-437C-8B3B-175E378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10E7-3448-4751-B6E2-0DC42ACF0974}" type="datetimeFigureOut">
              <a:rPr lang="es-ES" smtClean="0"/>
              <a:t>11/09/2021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AD423-7F17-487F-884F-E21EA2A1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19B92-964D-4CA9-A305-31C8B97E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55E-8719-4EFA-A110-57DA7B35DB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692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3847-01B4-4A66-BBB0-17B8C36A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E096A-C575-4598-A121-B923AA44A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72F39-5B26-4964-BB1B-38BB18A7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10E7-3448-4751-B6E2-0DC42ACF0974}" type="datetimeFigureOut">
              <a:rPr lang="es-ES" smtClean="0"/>
              <a:t>11/09/2021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CAE93-80A6-4C6E-80BE-4089A100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CF677-BE9B-4AFB-A885-361D5BF8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55E-8719-4EFA-A110-57DA7B35DB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93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8CF1-0147-4520-B8A8-AD3D349A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F4593-7491-4933-AA01-2B1774C2A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D3422-1652-4147-B7BB-8D3140E4B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4350B-3741-4716-8377-A7392F20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10E7-3448-4751-B6E2-0DC42ACF0974}" type="datetimeFigureOut">
              <a:rPr lang="es-ES" smtClean="0"/>
              <a:t>11/09/2021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21338-65A1-48FD-A0C3-17D91911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5FA5F-2B5E-432C-9E35-8747FA66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55E-8719-4EFA-A110-57DA7B35DB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733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C4ED-E82A-41DD-9EC2-515D81EEC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E1C20-EC99-43C2-9E5D-A5F0F91BD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F4A85-7AAB-477E-9195-C12BF13AA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91108-C96F-46BA-9231-61548D478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C806A-36A7-46A3-90A6-9C5C5E74F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8B98C0-9914-43DD-8B43-663B717F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10E7-3448-4751-B6E2-0DC42ACF0974}" type="datetimeFigureOut">
              <a:rPr lang="es-ES" smtClean="0"/>
              <a:t>11/09/2021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18098-C1C6-42D8-8B50-069E722F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F4C32-02D9-416C-9F19-B1B0F7F0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55E-8719-4EFA-A110-57DA7B35DB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64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15A2-F817-4396-989B-28075BE6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FE058-66E3-4848-B48E-44316EF4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10E7-3448-4751-B6E2-0DC42ACF0974}" type="datetimeFigureOut">
              <a:rPr lang="es-ES" smtClean="0"/>
              <a:t>11/09/2021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24F79-C369-4D98-A600-3AE57963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33923-D0FE-4DF4-B6E7-CCC5545E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55E-8719-4EFA-A110-57DA7B35DB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566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0F11B-43E9-4A3C-9108-24B133BF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10E7-3448-4751-B6E2-0DC42ACF0974}" type="datetimeFigureOut">
              <a:rPr lang="es-ES" smtClean="0"/>
              <a:t>11/09/2021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DFBA4-5BB6-4DD1-BED7-F9B05FFD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3A3FF-1F0F-4A75-A597-22FAD37C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55E-8719-4EFA-A110-57DA7B35DB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093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F4248-D882-4EB0-9A14-CEE6157D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1FABE-57CB-4A35-BB38-A0C33DD50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1B34A-8472-427F-B01D-524A09E88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1FCA4-1E99-4B07-AB24-7B378781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10E7-3448-4751-B6E2-0DC42ACF0974}" type="datetimeFigureOut">
              <a:rPr lang="es-ES" smtClean="0"/>
              <a:t>11/09/2021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6CE61-F688-414D-B3A2-5EABF64E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2771F-18E5-4E6E-9FFB-A60F6340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55E-8719-4EFA-A110-57DA7B35DB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94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BCE4-5EA8-4F4D-829F-048B186C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577CA1-0600-4801-93D3-C8602D092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8183D-D83E-4F2D-A18E-D13B2F425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63988-DDC3-47AD-AA5D-B18888B0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10E7-3448-4751-B6E2-0DC42ACF0974}" type="datetimeFigureOut">
              <a:rPr lang="es-ES" smtClean="0"/>
              <a:t>11/09/2021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72922-00DD-40DC-B971-18199581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F20D3-A8E7-4F9D-BB8B-E077A79B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755E-8719-4EFA-A110-57DA7B35DB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541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44E31-3DBF-479F-899F-4EAAA4A2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6E168-6958-466B-84BE-050E6FADA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E97B9-C31F-4E72-B0BD-F3153EE55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D10E7-3448-4751-B6E2-0DC42ACF0974}" type="datetimeFigureOut">
              <a:rPr lang="es-ES" smtClean="0"/>
              <a:t>11/09/2021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FE981-9CEF-4DC4-8B0D-83EC08F88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DE13A-5F24-4E36-859C-421FCF8E2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755E-8719-4EFA-A110-57DA7B35DB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540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00C52CD0-920D-49F9-878E-896D2ACF3B27}"/>
              </a:ext>
            </a:extLst>
          </p:cNvPr>
          <p:cNvSpPr/>
          <p:nvPr/>
        </p:nvSpPr>
        <p:spPr>
          <a:xfrm>
            <a:off x="4081950" y="874703"/>
            <a:ext cx="7314432" cy="2101132"/>
          </a:xfrm>
          <a:prstGeom prst="roundRect">
            <a:avLst>
              <a:gd name="adj" fmla="val 12755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1CCE6AE-BD7F-4F59-AA1C-EA5661A50667}"/>
              </a:ext>
            </a:extLst>
          </p:cNvPr>
          <p:cNvSpPr/>
          <p:nvPr/>
        </p:nvSpPr>
        <p:spPr>
          <a:xfrm>
            <a:off x="436334" y="1020252"/>
            <a:ext cx="2666465" cy="21011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0630880-3553-450A-BD39-70DAEE4B93EC}"/>
              </a:ext>
            </a:extLst>
          </p:cNvPr>
          <p:cNvGrpSpPr/>
          <p:nvPr/>
        </p:nvGrpSpPr>
        <p:grpSpPr>
          <a:xfrm>
            <a:off x="865150" y="1232439"/>
            <a:ext cx="1907220" cy="1678419"/>
            <a:chOff x="1426922" y="709673"/>
            <a:chExt cx="2287325" cy="201292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EC95254-2227-4930-ACE3-D6426BDF3030}"/>
                </a:ext>
              </a:extLst>
            </p:cNvPr>
            <p:cNvGrpSpPr/>
            <p:nvPr/>
          </p:nvGrpSpPr>
          <p:grpSpPr>
            <a:xfrm>
              <a:off x="1426922" y="1662147"/>
              <a:ext cx="1084665" cy="1060450"/>
              <a:chOff x="4433485" y="3295650"/>
              <a:chExt cx="1084665" cy="1060450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77F00563-84E8-4F4B-BC42-15DC5DC037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3450" y="3987800"/>
                <a:ext cx="774700" cy="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883085DA-F063-4B99-A00C-9DCB7B8210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2500" y="3295650"/>
                <a:ext cx="0" cy="71120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679E28E2-FD54-4F82-8E54-648A00CB31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3485" y="3987800"/>
                <a:ext cx="329015" cy="36830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7CE9412-E47A-45B6-9B89-39C486824CCE}"/>
                </a:ext>
              </a:extLst>
            </p:cNvPr>
            <p:cNvGrpSpPr/>
            <p:nvPr/>
          </p:nvGrpSpPr>
          <p:grpSpPr>
            <a:xfrm>
              <a:off x="1466919" y="709673"/>
              <a:ext cx="2247328" cy="1901578"/>
              <a:chOff x="3990484" y="1332676"/>
              <a:chExt cx="2247328" cy="1901578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BE182BD-829C-4A8B-A555-E013241ACBFF}"/>
                  </a:ext>
                </a:extLst>
              </p:cNvPr>
              <p:cNvSpPr/>
              <p:nvPr/>
            </p:nvSpPr>
            <p:spPr>
              <a:xfrm>
                <a:off x="4748212" y="1792067"/>
                <a:ext cx="90488" cy="904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9554B31-1A2C-4ACE-9D2E-7057808EFC03}"/>
                  </a:ext>
                </a:extLst>
              </p:cNvPr>
              <p:cNvSpPr/>
              <p:nvPr/>
            </p:nvSpPr>
            <p:spPr>
              <a:xfrm>
                <a:off x="5619272" y="2729086"/>
                <a:ext cx="90488" cy="904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4D3FAD5-70D2-4939-8EAD-A96C77F00B3C}"/>
                  </a:ext>
                </a:extLst>
              </p:cNvPr>
              <p:cNvSpPr/>
              <p:nvPr/>
            </p:nvSpPr>
            <p:spPr>
              <a:xfrm>
                <a:off x="6147324" y="2338142"/>
                <a:ext cx="90488" cy="904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4C9CCF5-9F00-464C-AE85-D769A9D46D9A}"/>
                  </a:ext>
                </a:extLst>
              </p:cNvPr>
              <p:cNvGrpSpPr/>
              <p:nvPr/>
            </p:nvGrpSpPr>
            <p:grpSpPr>
              <a:xfrm>
                <a:off x="3990484" y="1332676"/>
                <a:ext cx="1697298" cy="1022403"/>
                <a:chOff x="4486847" y="1300337"/>
                <a:chExt cx="1697298" cy="1022403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95F82FB1-BDA7-4826-8507-C5C15C2883C9}"/>
                    </a:ext>
                  </a:extLst>
                </p:cNvPr>
                <p:cNvGrpSpPr/>
                <p:nvPr/>
              </p:nvGrpSpPr>
              <p:grpSpPr>
                <a:xfrm rot="3600000">
                  <a:off x="4440983" y="1346201"/>
                  <a:ext cx="640615" cy="548888"/>
                  <a:chOff x="4809282" y="1549400"/>
                  <a:chExt cx="640615" cy="548888"/>
                </a:xfrm>
              </p:grpSpPr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C39D4924-9590-46FC-9969-0017DCABF42E}"/>
                      </a:ext>
                    </a:extLst>
                  </p:cNvPr>
                  <p:cNvSpPr/>
                  <p:nvPr/>
                </p:nvSpPr>
                <p:spPr>
                  <a:xfrm>
                    <a:off x="4809282" y="1904999"/>
                    <a:ext cx="640615" cy="193289"/>
                  </a:xfrm>
                  <a:custGeom>
                    <a:avLst/>
                    <a:gdLst>
                      <a:gd name="connsiteX0" fmla="*/ 479425 w 1473200"/>
                      <a:gd name="connsiteY0" fmla="*/ 0 h 444500"/>
                      <a:gd name="connsiteX1" fmla="*/ 1473200 w 1473200"/>
                      <a:gd name="connsiteY1" fmla="*/ 0 h 444500"/>
                      <a:gd name="connsiteX2" fmla="*/ 1028700 w 1473200"/>
                      <a:gd name="connsiteY2" fmla="*/ 444500 h 444500"/>
                      <a:gd name="connsiteX3" fmla="*/ 0 w 1473200"/>
                      <a:gd name="connsiteY3" fmla="*/ 444500 h 444500"/>
                      <a:gd name="connsiteX4" fmla="*/ 479425 w 1473200"/>
                      <a:gd name="connsiteY4" fmla="*/ 0 h 444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73200" h="444500">
                        <a:moveTo>
                          <a:pt x="479425" y="0"/>
                        </a:moveTo>
                        <a:lnTo>
                          <a:pt x="1473200" y="0"/>
                        </a:lnTo>
                        <a:lnTo>
                          <a:pt x="1028700" y="444500"/>
                        </a:lnTo>
                        <a:lnTo>
                          <a:pt x="0" y="444500"/>
                        </a:lnTo>
                        <a:lnTo>
                          <a:pt x="479425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06E6F8D2-7CE6-4C84-94FB-530B1B0C5C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34447" y="1549400"/>
                    <a:ext cx="0" cy="45398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DA61225C-986E-42B6-B547-BBE5E103E393}"/>
                    </a:ext>
                  </a:extLst>
                </p:cNvPr>
                <p:cNvGrpSpPr/>
                <p:nvPr/>
              </p:nvGrpSpPr>
              <p:grpSpPr>
                <a:xfrm rot="20700000">
                  <a:off x="5543530" y="1773852"/>
                  <a:ext cx="640615" cy="548888"/>
                  <a:chOff x="4809282" y="1549400"/>
                  <a:chExt cx="640615" cy="548888"/>
                </a:xfrm>
              </p:grpSpPr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B3F4675B-0070-4FE1-B659-86B43B8066BE}"/>
                      </a:ext>
                    </a:extLst>
                  </p:cNvPr>
                  <p:cNvSpPr/>
                  <p:nvPr/>
                </p:nvSpPr>
                <p:spPr>
                  <a:xfrm>
                    <a:off x="4809282" y="1904999"/>
                    <a:ext cx="640615" cy="193289"/>
                  </a:xfrm>
                  <a:custGeom>
                    <a:avLst/>
                    <a:gdLst>
                      <a:gd name="connsiteX0" fmla="*/ 479425 w 1473200"/>
                      <a:gd name="connsiteY0" fmla="*/ 0 h 444500"/>
                      <a:gd name="connsiteX1" fmla="*/ 1473200 w 1473200"/>
                      <a:gd name="connsiteY1" fmla="*/ 0 h 444500"/>
                      <a:gd name="connsiteX2" fmla="*/ 1028700 w 1473200"/>
                      <a:gd name="connsiteY2" fmla="*/ 444500 h 444500"/>
                      <a:gd name="connsiteX3" fmla="*/ 0 w 1473200"/>
                      <a:gd name="connsiteY3" fmla="*/ 444500 h 444500"/>
                      <a:gd name="connsiteX4" fmla="*/ 479425 w 1473200"/>
                      <a:gd name="connsiteY4" fmla="*/ 0 h 444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73200" h="444500">
                        <a:moveTo>
                          <a:pt x="479425" y="0"/>
                        </a:moveTo>
                        <a:lnTo>
                          <a:pt x="1473200" y="0"/>
                        </a:lnTo>
                        <a:lnTo>
                          <a:pt x="1028700" y="444500"/>
                        </a:lnTo>
                        <a:lnTo>
                          <a:pt x="0" y="444500"/>
                        </a:lnTo>
                        <a:lnTo>
                          <a:pt x="479425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7D91F130-E389-48DB-B0AA-AC2BE66638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34447" y="1549400"/>
                    <a:ext cx="0" cy="45398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D467BD2-55D8-4195-ACEF-CD24018024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38700" y="2669320"/>
                <a:ext cx="430737" cy="3157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DC2F3788-E26A-45CC-80F9-107722FEE2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75687" y="2404894"/>
                <a:ext cx="1131321" cy="82936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1D3213B-EEC0-45B5-BD53-3FAB3BF94187}"/>
              </a:ext>
            </a:extLst>
          </p:cNvPr>
          <p:cNvSpPr txBox="1"/>
          <p:nvPr/>
        </p:nvSpPr>
        <p:spPr>
          <a:xfrm>
            <a:off x="599759" y="658899"/>
            <a:ext cx="2371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mp2p_icp::</a:t>
            </a:r>
            <a:r>
              <a:rPr lang="es-ES" sz="1400" dirty="0" err="1">
                <a:latin typeface="Consolas" panose="020B0609020204030204" pitchFamily="49" charset="0"/>
              </a:rPr>
              <a:t>pointcloud_t</a:t>
            </a:r>
            <a:endParaRPr lang="en-US" sz="1400" dirty="0">
              <a:latin typeface="Consolas" panose="020B0609020204030204" pitchFamily="49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AE42CAB-35AE-49CB-A322-BCC24E4990C8}"/>
              </a:ext>
            </a:extLst>
          </p:cNvPr>
          <p:cNvGrpSpPr/>
          <p:nvPr/>
        </p:nvGrpSpPr>
        <p:grpSpPr>
          <a:xfrm>
            <a:off x="4541586" y="1674079"/>
            <a:ext cx="904417" cy="884226"/>
            <a:chOff x="4433485" y="3295650"/>
            <a:chExt cx="1084665" cy="1060450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9CA62DF-29FF-4D0E-996E-88C5BE6E35A8}"/>
                </a:ext>
              </a:extLst>
            </p:cNvPr>
            <p:cNvCxnSpPr>
              <a:cxnSpLocks/>
            </p:cNvCxnSpPr>
            <p:nvPr/>
          </p:nvCxnSpPr>
          <p:spPr>
            <a:xfrm>
              <a:off x="4743450" y="3987800"/>
              <a:ext cx="774700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F116330-07B7-4304-A078-D8AA23FB77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2500" y="3295650"/>
              <a:ext cx="0" cy="7112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C4C8AF4-35C2-4CC7-A81C-5D70D10EC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3485" y="3987800"/>
              <a:ext cx="329015" cy="3683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C6920EC3-179F-4344-9490-C2A937B54DFE}"/>
              </a:ext>
            </a:extLst>
          </p:cNvPr>
          <p:cNvSpPr/>
          <p:nvPr/>
        </p:nvSpPr>
        <p:spPr>
          <a:xfrm>
            <a:off x="5206746" y="1262936"/>
            <a:ext cx="75451" cy="75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B14687C-0275-41F5-843D-881B44FC479D}"/>
              </a:ext>
            </a:extLst>
          </p:cNvPr>
          <p:cNvSpPr/>
          <p:nvPr/>
        </p:nvSpPr>
        <p:spPr>
          <a:xfrm>
            <a:off x="5933054" y="2044242"/>
            <a:ext cx="75451" cy="75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E977F8E-85A4-491B-B9CF-0620308523CC}"/>
              </a:ext>
            </a:extLst>
          </p:cNvPr>
          <p:cNvSpPr/>
          <p:nvPr/>
        </p:nvSpPr>
        <p:spPr>
          <a:xfrm>
            <a:off x="6373355" y="1718265"/>
            <a:ext cx="75451" cy="75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8F1FE9A-925F-4E35-BE2A-B76BB5E49FB6}"/>
              </a:ext>
            </a:extLst>
          </p:cNvPr>
          <p:cNvGrpSpPr/>
          <p:nvPr/>
        </p:nvGrpSpPr>
        <p:grpSpPr>
          <a:xfrm>
            <a:off x="4541586" y="3900257"/>
            <a:ext cx="904417" cy="884226"/>
            <a:chOff x="4433485" y="3295650"/>
            <a:chExt cx="1084665" cy="1060450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BF130D93-3E90-48C8-8C1C-1E31A5BCBDC6}"/>
                </a:ext>
              </a:extLst>
            </p:cNvPr>
            <p:cNvCxnSpPr>
              <a:cxnSpLocks/>
            </p:cNvCxnSpPr>
            <p:nvPr/>
          </p:nvCxnSpPr>
          <p:spPr>
            <a:xfrm>
              <a:off x="4743450" y="3987800"/>
              <a:ext cx="774700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B97D3F15-ADDE-4DD1-9102-C7A66D8AF5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2500" y="3295650"/>
              <a:ext cx="0" cy="7112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C1BEA7C5-5B4A-46BA-B194-B8727E1E53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3485" y="3987800"/>
              <a:ext cx="329015" cy="3683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4C13D57-4A7E-4597-9C40-D59C00DB4073}"/>
              </a:ext>
            </a:extLst>
          </p:cNvPr>
          <p:cNvGrpSpPr/>
          <p:nvPr/>
        </p:nvGrpSpPr>
        <p:grpSpPr>
          <a:xfrm>
            <a:off x="4574936" y="3106064"/>
            <a:ext cx="1415243" cy="852501"/>
            <a:chOff x="4486847" y="1300337"/>
            <a:chExt cx="1697298" cy="1022403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E796EFA5-893B-4DD4-ABB1-77C8C6CF67DE}"/>
                </a:ext>
              </a:extLst>
            </p:cNvPr>
            <p:cNvGrpSpPr/>
            <p:nvPr/>
          </p:nvGrpSpPr>
          <p:grpSpPr>
            <a:xfrm rot="3600000">
              <a:off x="4440983" y="1346201"/>
              <a:ext cx="640615" cy="548888"/>
              <a:chOff x="4809282" y="1549400"/>
              <a:chExt cx="640615" cy="548888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3560C7B8-D991-4371-BF88-33DF4F6B0D2E}"/>
                  </a:ext>
                </a:extLst>
              </p:cNvPr>
              <p:cNvSpPr/>
              <p:nvPr/>
            </p:nvSpPr>
            <p:spPr>
              <a:xfrm>
                <a:off x="4809282" y="1904999"/>
                <a:ext cx="640615" cy="193289"/>
              </a:xfrm>
              <a:custGeom>
                <a:avLst/>
                <a:gdLst>
                  <a:gd name="connsiteX0" fmla="*/ 479425 w 1473200"/>
                  <a:gd name="connsiteY0" fmla="*/ 0 h 444500"/>
                  <a:gd name="connsiteX1" fmla="*/ 1473200 w 1473200"/>
                  <a:gd name="connsiteY1" fmla="*/ 0 h 444500"/>
                  <a:gd name="connsiteX2" fmla="*/ 1028700 w 1473200"/>
                  <a:gd name="connsiteY2" fmla="*/ 444500 h 444500"/>
                  <a:gd name="connsiteX3" fmla="*/ 0 w 1473200"/>
                  <a:gd name="connsiteY3" fmla="*/ 444500 h 444500"/>
                  <a:gd name="connsiteX4" fmla="*/ 479425 w 1473200"/>
                  <a:gd name="connsiteY4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200" h="444500">
                    <a:moveTo>
                      <a:pt x="479425" y="0"/>
                    </a:moveTo>
                    <a:lnTo>
                      <a:pt x="1473200" y="0"/>
                    </a:lnTo>
                    <a:lnTo>
                      <a:pt x="1028700" y="444500"/>
                    </a:lnTo>
                    <a:lnTo>
                      <a:pt x="0" y="444500"/>
                    </a:lnTo>
                    <a:lnTo>
                      <a:pt x="479425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D963366A-E57F-4E8A-830E-5F0C14C7C3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4447" y="1549400"/>
                <a:ext cx="0" cy="4539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B53B1EE-92D9-4675-8C17-89478BCBC0EF}"/>
                </a:ext>
              </a:extLst>
            </p:cNvPr>
            <p:cNvGrpSpPr/>
            <p:nvPr/>
          </p:nvGrpSpPr>
          <p:grpSpPr>
            <a:xfrm rot="20700000">
              <a:off x="5543530" y="1773852"/>
              <a:ext cx="640615" cy="548888"/>
              <a:chOff x="4809282" y="1549400"/>
              <a:chExt cx="640615" cy="548888"/>
            </a:xfrm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A10C81E1-0FA8-43FE-9C38-39A64DCB03C9}"/>
                  </a:ext>
                </a:extLst>
              </p:cNvPr>
              <p:cNvSpPr/>
              <p:nvPr/>
            </p:nvSpPr>
            <p:spPr>
              <a:xfrm>
                <a:off x="4809282" y="1904999"/>
                <a:ext cx="640615" cy="193289"/>
              </a:xfrm>
              <a:custGeom>
                <a:avLst/>
                <a:gdLst>
                  <a:gd name="connsiteX0" fmla="*/ 479425 w 1473200"/>
                  <a:gd name="connsiteY0" fmla="*/ 0 h 444500"/>
                  <a:gd name="connsiteX1" fmla="*/ 1473200 w 1473200"/>
                  <a:gd name="connsiteY1" fmla="*/ 0 h 444500"/>
                  <a:gd name="connsiteX2" fmla="*/ 1028700 w 1473200"/>
                  <a:gd name="connsiteY2" fmla="*/ 444500 h 444500"/>
                  <a:gd name="connsiteX3" fmla="*/ 0 w 1473200"/>
                  <a:gd name="connsiteY3" fmla="*/ 444500 h 444500"/>
                  <a:gd name="connsiteX4" fmla="*/ 479425 w 1473200"/>
                  <a:gd name="connsiteY4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200" h="444500">
                    <a:moveTo>
                      <a:pt x="479425" y="0"/>
                    </a:moveTo>
                    <a:lnTo>
                      <a:pt x="1473200" y="0"/>
                    </a:lnTo>
                    <a:lnTo>
                      <a:pt x="1028700" y="444500"/>
                    </a:lnTo>
                    <a:lnTo>
                      <a:pt x="0" y="444500"/>
                    </a:lnTo>
                    <a:lnTo>
                      <a:pt x="479425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B63CF7E2-92A1-41C1-AE89-C8358D6C84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4447" y="1549400"/>
                <a:ext cx="0" cy="4539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288693E-760A-4740-BFDD-9CB6F2826D31}"/>
              </a:ext>
            </a:extLst>
          </p:cNvPr>
          <p:cNvGrpSpPr/>
          <p:nvPr/>
        </p:nvGrpSpPr>
        <p:grpSpPr>
          <a:xfrm>
            <a:off x="4541586" y="5523575"/>
            <a:ext cx="904417" cy="884226"/>
            <a:chOff x="4433485" y="3295650"/>
            <a:chExt cx="1084665" cy="1060450"/>
          </a:xfrm>
        </p:grpSpPr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2B5B6416-6058-4DA4-AAE5-564DEDCD1C3D}"/>
                </a:ext>
              </a:extLst>
            </p:cNvPr>
            <p:cNvCxnSpPr>
              <a:cxnSpLocks/>
            </p:cNvCxnSpPr>
            <p:nvPr/>
          </p:nvCxnSpPr>
          <p:spPr>
            <a:xfrm>
              <a:off x="4743450" y="3987800"/>
              <a:ext cx="774700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05E49632-B14A-4FE3-8CB0-0E42E4060C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2500" y="3295650"/>
              <a:ext cx="0" cy="7112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C6C2053-D699-440E-A794-F60B92DF0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3485" y="3987800"/>
              <a:ext cx="329015" cy="3683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D92A49F-87C3-43B5-9433-85AE039D5145}"/>
              </a:ext>
            </a:extLst>
          </p:cNvPr>
          <p:cNvCxnSpPr>
            <a:cxnSpLocks/>
          </p:cNvCxnSpPr>
          <p:nvPr/>
        </p:nvCxnSpPr>
        <p:spPr>
          <a:xfrm flipH="1" flipV="1">
            <a:off x="5282197" y="5843904"/>
            <a:ext cx="359158" cy="2632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56CCFF3-24B4-416C-9177-9F8DA363FA02}"/>
              </a:ext>
            </a:extLst>
          </p:cNvPr>
          <p:cNvCxnSpPr>
            <a:cxnSpLocks/>
          </p:cNvCxnSpPr>
          <p:nvPr/>
        </p:nvCxnSpPr>
        <p:spPr>
          <a:xfrm flipH="1" flipV="1">
            <a:off x="4979509" y="5623420"/>
            <a:ext cx="943320" cy="691538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C6A06221-6DAD-44AA-92A0-858DD9EA89F3}"/>
              </a:ext>
            </a:extLst>
          </p:cNvPr>
          <p:cNvSpPr txBox="1"/>
          <p:nvPr/>
        </p:nvSpPr>
        <p:spPr>
          <a:xfrm rot="16200000">
            <a:off x="3103838" y="1698451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latin typeface="Consolas" panose="020B0609020204030204" pitchFamily="49" charset="0"/>
              </a:rPr>
              <a:t>point_layers</a:t>
            </a:r>
            <a:r>
              <a:rPr lang="es-ES" sz="1400" dirty="0">
                <a:latin typeface="Consolas" panose="020B0609020204030204" pitchFamily="49" charset="0"/>
              </a:rPr>
              <a:t>[]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42C2B75-2C28-4BC3-AEE6-08D73ADCF2EA}"/>
              </a:ext>
            </a:extLst>
          </p:cNvPr>
          <p:cNvSpPr txBox="1"/>
          <p:nvPr/>
        </p:nvSpPr>
        <p:spPr>
          <a:xfrm rot="16200000">
            <a:off x="3501383" y="368901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planes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B3C48BB-A5C8-45EC-9242-D60FBAB3FC26}"/>
              </a:ext>
            </a:extLst>
          </p:cNvPr>
          <p:cNvSpPr txBox="1"/>
          <p:nvPr/>
        </p:nvSpPr>
        <p:spPr>
          <a:xfrm rot="16200000">
            <a:off x="3551076" y="563980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latin typeface="Consolas" panose="020B0609020204030204" pitchFamily="49" charset="0"/>
              </a:rPr>
              <a:t>lines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05078FE-404E-4F44-AE20-264BA603D092}"/>
              </a:ext>
            </a:extLst>
          </p:cNvPr>
          <p:cNvSpPr txBox="1"/>
          <p:nvPr/>
        </p:nvSpPr>
        <p:spPr>
          <a:xfrm>
            <a:off x="4495404" y="875594"/>
            <a:ext cx="20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latin typeface="Consolas" panose="020B0609020204030204" pitchFamily="49" charset="0"/>
              </a:rPr>
              <a:t>point_layers</a:t>
            </a:r>
            <a:r>
              <a:rPr lang="es-ES" sz="1400" dirty="0">
                <a:latin typeface="Consolas" panose="020B0609020204030204" pitchFamily="49" charset="0"/>
              </a:rPr>
              <a:t>[“raw”]</a:t>
            </a:r>
            <a:endParaRPr lang="en-US" sz="1400" dirty="0">
              <a:latin typeface="Consolas" panose="020B0609020204030204" pitchFamily="49" charset="0"/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263CEF8-6C85-440C-A8DD-B69FEE88E8DE}"/>
              </a:ext>
            </a:extLst>
          </p:cNvPr>
          <p:cNvGrpSpPr/>
          <p:nvPr/>
        </p:nvGrpSpPr>
        <p:grpSpPr>
          <a:xfrm>
            <a:off x="7382056" y="1674079"/>
            <a:ext cx="904417" cy="884226"/>
            <a:chOff x="4433485" y="3295650"/>
            <a:chExt cx="1084665" cy="1060450"/>
          </a:xfrm>
        </p:grpSpPr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E8AF8D82-B05C-4273-9B62-325FEE4B14DF}"/>
                </a:ext>
              </a:extLst>
            </p:cNvPr>
            <p:cNvCxnSpPr>
              <a:cxnSpLocks/>
            </p:cNvCxnSpPr>
            <p:nvPr/>
          </p:nvCxnSpPr>
          <p:spPr>
            <a:xfrm>
              <a:off x="4743450" y="3987800"/>
              <a:ext cx="774700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99A894B-D96C-43E7-96DD-E84BFAC9F4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2500" y="3295650"/>
              <a:ext cx="0" cy="71120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2B39F2ED-9104-41F6-B2F9-C2BBB0B67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3485" y="3987800"/>
              <a:ext cx="329015" cy="3683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Oval 148">
            <a:extLst>
              <a:ext uri="{FF2B5EF4-FFF2-40B4-BE49-F238E27FC236}">
                <a16:creationId xmlns:a16="http://schemas.microsoft.com/office/drawing/2014/main" id="{66C20FA8-31A6-4FFD-844C-E8729DEAD9F2}"/>
              </a:ext>
            </a:extLst>
          </p:cNvPr>
          <p:cNvSpPr/>
          <p:nvPr/>
        </p:nvSpPr>
        <p:spPr>
          <a:xfrm>
            <a:off x="8047216" y="1262936"/>
            <a:ext cx="75451" cy="75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CFCD8E9F-E92E-4ED7-93A2-CEB72E05F085}"/>
              </a:ext>
            </a:extLst>
          </p:cNvPr>
          <p:cNvSpPr/>
          <p:nvPr/>
        </p:nvSpPr>
        <p:spPr>
          <a:xfrm>
            <a:off x="8773524" y="2044242"/>
            <a:ext cx="75451" cy="75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D74B0B03-3426-4B12-A5AF-ECA27F6A6CFB}"/>
              </a:ext>
            </a:extLst>
          </p:cNvPr>
          <p:cNvSpPr/>
          <p:nvPr/>
        </p:nvSpPr>
        <p:spPr>
          <a:xfrm>
            <a:off x="9213825" y="1718265"/>
            <a:ext cx="75451" cy="75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5ABEC16C-20A3-4130-901D-F068C1B813B0}"/>
              </a:ext>
            </a:extLst>
          </p:cNvPr>
          <p:cNvSpPr/>
          <p:nvPr/>
        </p:nvSpPr>
        <p:spPr>
          <a:xfrm>
            <a:off x="1682710" y="1767889"/>
            <a:ext cx="75451" cy="75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797DCA5C-1201-47CB-9311-927D05BDD78D}"/>
              </a:ext>
            </a:extLst>
          </p:cNvPr>
          <p:cNvSpPr/>
          <p:nvPr/>
        </p:nvSpPr>
        <p:spPr>
          <a:xfrm>
            <a:off x="1722095" y="1550420"/>
            <a:ext cx="75451" cy="75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2136E225-35A1-4B53-B16E-A6D273386880}"/>
              </a:ext>
            </a:extLst>
          </p:cNvPr>
          <p:cNvSpPr/>
          <p:nvPr/>
        </p:nvSpPr>
        <p:spPr>
          <a:xfrm>
            <a:off x="2603959" y="1836383"/>
            <a:ext cx="75451" cy="75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0E43B5F8-E297-4368-AFFC-539E680B4EC0}"/>
              </a:ext>
            </a:extLst>
          </p:cNvPr>
          <p:cNvSpPr/>
          <p:nvPr/>
        </p:nvSpPr>
        <p:spPr>
          <a:xfrm>
            <a:off x="2776907" y="1916865"/>
            <a:ext cx="75451" cy="75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B2FA306D-536C-4786-8B24-B4D0B363F2AC}"/>
              </a:ext>
            </a:extLst>
          </p:cNvPr>
          <p:cNvSpPr/>
          <p:nvPr/>
        </p:nvSpPr>
        <p:spPr>
          <a:xfrm>
            <a:off x="2610813" y="1966525"/>
            <a:ext cx="75451" cy="75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46DEFAAE-F3FE-4E94-A836-BDAEB172FAEC}"/>
              </a:ext>
            </a:extLst>
          </p:cNvPr>
          <p:cNvSpPr/>
          <p:nvPr/>
        </p:nvSpPr>
        <p:spPr>
          <a:xfrm>
            <a:off x="2557732" y="2160021"/>
            <a:ext cx="75451" cy="75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3F5EA726-E6E6-4B1E-8CE2-9F1E73C3525B}"/>
              </a:ext>
            </a:extLst>
          </p:cNvPr>
          <p:cNvSpPr/>
          <p:nvPr/>
        </p:nvSpPr>
        <p:spPr>
          <a:xfrm>
            <a:off x="2290603" y="2242215"/>
            <a:ext cx="75451" cy="75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B64AB64-4F0A-4C6C-BD89-E61A38A0EC2C}"/>
              </a:ext>
            </a:extLst>
          </p:cNvPr>
          <p:cNvSpPr/>
          <p:nvPr/>
        </p:nvSpPr>
        <p:spPr>
          <a:xfrm>
            <a:off x="2412181" y="2435711"/>
            <a:ext cx="75451" cy="75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A562B49-5197-440B-BE03-FFA177DC57DE}"/>
              </a:ext>
            </a:extLst>
          </p:cNvPr>
          <p:cNvSpPr/>
          <p:nvPr/>
        </p:nvSpPr>
        <p:spPr>
          <a:xfrm>
            <a:off x="2574855" y="2567563"/>
            <a:ext cx="75451" cy="75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A86E6583-B580-4BC6-84F1-EEAB98DF5B28}"/>
              </a:ext>
            </a:extLst>
          </p:cNvPr>
          <p:cNvSpPr/>
          <p:nvPr/>
        </p:nvSpPr>
        <p:spPr>
          <a:xfrm>
            <a:off x="2532047" y="2401468"/>
            <a:ext cx="75451" cy="75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3422B4AE-E273-4516-9581-3881B4C3396C}"/>
              </a:ext>
            </a:extLst>
          </p:cNvPr>
          <p:cNvSpPr/>
          <p:nvPr/>
        </p:nvSpPr>
        <p:spPr>
          <a:xfrm>
            <a:off x="2427597" y="2553868"/>
            <a:ext cx="75451" cy="75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6DE564D0-AB9E-43A6-BF56-52F236B2C625}"/>
              </a:ext>
            </a:extLst>
          </p:cNvPr>
          <p:cNvSpPr/>
          <p:nvPr/>
        </p:nvSpPr>
        <p:spPr>
          <a:xfrm>
            <a:off x="2723833" y="2398048"/>
            <a:ext cx="75451" cy="75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172CDD19-B2AF-4E5C-B036-B41F0CF90EA4}"/>
              </a:ext>
            </a:extLst>
          </p:cNvPr>
          <p:cNvSpPr/>
          <p:nvPr/>
        </p:nvSpPr>
        <p:spPr>
          <a:xfrm>
            <a:off x="5348879" y="1447679"/>
            <a:ext cx="75451" cy="75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285B3C2-1185-4881-A18C-31262FA0B7B0}"/>
              </a:ext>
            </a:extLst>
          </p:cNvPr>
          <p:cNvSpPr/>
          <p:nvPr/>
        </p:nvSpPr>
        <p:spPr>
          <a:xfrm>
            <a:off x="5388264" y="1230210"/>
            <a:ext cx="75451" cy="75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C161A98F-E609-4676-A282-2F893D642F02}"/>
              </a:ext>
            </a:extLst>
          </p:cNvPr>
          <p:cNvSpPr/>
          <p:nvPr/>
        </p:nvSpPr>
        <p:spPr>
          <a:xfrm>
            <a:off x="6270128" y="1516173"/>
            <a:ext cx="75451" cy="75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A53CC217-DD88-4480-A26D-5F8BC2A2B7BC}"/>
              </a:ext>
            </a:extLst>
          </p:cNvPr>
          <p:cNvSpPr/>
          <p:nvPr/>
        </p:nvSpPr>
        <p:spPr>
          <a:xfrm>
            <a:off x="6443076" y="1596655"/>
            <a:ext cx="75451" cy="75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F279C379-5DBC-44CE-8D6E-60E08A3948F3}"/>
              </a:ext>
            </a:extLst>
          </p:cNvPr>
          <p:cNvSpPr/>
          <p:nvPr/>
        </p:nvSpPr>
        <p:spPr>
          <a:xfrm>
            <a:off x="6276982" y="1646315"/>
            <a:ext cx="75451" cy="75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C3F8F785-E2F4-430A-A7C7-0CF20F90BFBC}"/>
              </a:ext>
            </a:extLst>
          </p:cNvPr>
          <p:cNvSpPr/>
          <p:nvPr/>
        </p:nvSpPr>
        <p:spPr>
          <a:xfrm>
            <a:off x="6223901" y="1839811"/>
            <a:ext cx="75451" cy="75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ECBF8156-B69E-4EF2-B5F8-DC1B56148FD8}"/>
              </a:ext>
            </a:extLst>
          </p:cNvPr>
          <p:cNvSpPr/>
          <p:nvPr/>
        </p:nvSpPr>
        <p:spPr>
          <a:xfrm>
            <a:off x="5956772" y="1922005"/>
            <a:ext cx="75451" cy="75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CD10537-05AE-4CB1-9156-05B5B554275A}"/>
              </a:ext>
            </a:extLst>
          </p:cNvPr>
          <p:cNvSpPr/>
          <p:nvPr/>
        </p:nvSpPr>
        <p:spPr>
          <a:xfrm>
            <a:off x="6078350" y="2115501"/>
            <a:ext cx="75451" cy="75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D1856947-2F29-4474-8DF8-44DBD94B42F5}"/>
              </a:ext>
            </a:extLst>
          </p:cNvPr>
          <p:cNvSpPr/>
          <p:nvPr/>
        </p:nvSpPr>
        <p:spPr>
          <a:xfrm>
            <a:off x="6241024" y="2247353"/>
            <a:ext cx="75451" cy="75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92CD2DDE-CDAF-4782-B739-341993C58EDD}"/>
              </a:ext>
            </a:extLst>
          </p:cNvPr>
          <p:cNvSpPr/>
          <p:nvPr/>
        </p:nvSpPr>
        <p:spPr>
          <a:xfrm>
            <a:off x="6198216" y="2081258"/>
            <a:ext cx="75451" cy="75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B4281D3C-50B5-4DA3-A8D9-B3225C33D0C0}"/>
              </a:ext>
            </a:extLst>
          </p:cNvPr>
          <p:cNvSpPr/>
          <p:nvPr/>
        </p:nvSpPr>
        <p:spPr>
          <a:xfrm>
            <a:off x="6093766" y="2233658"/>
            <a:ext cx="75451" cy="75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041F9ECA-2656-4CEB-A4C4-9A2B0D0C2903}"/>
              </a:ext>
            </a:extLst>
          </p:cNvPr>
          <p:cNvSpPr/>
          <p:nvPr/>
        </p:nvSpPr>
        <p:spPr>
          <a:xfrm>
            <a:off x="6390002" y="2077838"/>
            <a:ext cx="75451" cy="75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FBC5C8A-F149-4103-A00D-3703AE42EFA0}"/>
              </a:ext>
            </a:extLst>
          </p:cNvPr>
          <p:cNvSpPr txBox="1"/>
          <p:nvPr/>
        </p:nvSpPr>
        <p:spPr>
          <a:xfrm>
            <a:off x="7249971" y="875594"/>
            <a:ext cx="2669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latin typeface="Consolas" panose="020B0609020204030204" pitchFamily="49" charset="0"/>
              </a:rPr>
              <a:t>point_layers</a:t>
            </a:r>
            <a:r>
              <a:rPr lang="es-ES" sz="1400" dirty="0">
                <a:latin typeface="Consolas" panose="020B0609020204030204" pitchFamily="49" charset="0"/>
              </a:rPr>
              <a:t>[“</a:t>
            </a:r>
            <a:r>
              <a:rPr lang="es-ES" sz="1400" dirty="0" err="1">
                <a:latin typeface="Consolas" panose="020B0609020204030204" pitchFamily="49" charset="0"/>
              </a:rPr>
              <a:t>decimated</a:t>
            </a:r>
            <a:r>
              <a:rPr lang="es-ES" sz="1400" dirty="0">
                <a:latin typeface="Consolas" panose="020B0609020204030204" pitchFamily="49" charset="0"/>
              </a:rPr>
              <a:t>”]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46B1783-CF28-4FCD-9D76-83D17BC0A866}"/>
              </a:ext>
            </a:extLst>
          </p:cNvPr>
          <p:cNvSpPr txBox="1"/>
          <p:nvPr/>
        </p:nvSpPr>
        <p:spPr>
          <a:xfrm>
            <a:off x="10583362" y="87559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...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D7B085-DA64-49F3-BAB6-237C1E2093D0}"/>
              </a:ext>
            </a:extLst>
          </p:cNvPr>
          <p:cNvSpPr/>
          <p:nvPr/>
        </p:nvSpPr>
        <p:spPr>
          <a:xfrm>
            <a:off x="3295107" y="801384"/>
            <a:ext cx="427585" cy="5784350"/>
          </a:xfrm>
          <a:prstGeom prst="leftBrace">
            <a:avLst>
              <a:gd name="adj1" fmla="val 44331"/>
              <a:gd name="adj2" fmla="val 2051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2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Luis Blanco</dc:creator>
  <cp:lastModifiedBy>Jose Luis Blanco</cp:lastModifiedBy>
  <cp:revision>21</cp:revision>
  <dcterms:created xsi:type="dcterms:W3CDTF">2019-06-14T20:23:07Z</dcterms:created>
  <dcterms:modified xsi:type="dcterms:W3CDTF">2021-09-11T20:19:25Z</dcterms:modified>
</cp:coreProperties>
</file>