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M1\paper%20file\paper%20code\Paper-Code\Deephit\DeepHit-master\pr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Deephit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Sheet2!$A$2:$A$653</c:f>
              <c:numCache>
                <c:formatCode>General</c:formatCode>
                <c:ptCount val="652"/>
                <c:pt idx="0">
                  <c:v>1</c:v>
                </c:pt>
                <c:pt idx="1">
                  <c:v>0.99917952314717695</c:v>
                </c:pt>
                <c:pt idx="2">
                  <c:v>0.99855710926931351</c:v>
                </c:pt>
                <c:pt idx="3">
                  <c:v>0.99791493749944493</c:v>
                </c:pt>
                <c:pt idx="4">
                  <c:v>0.99745313703897409</c:v>
                </c:pt>
                <c:pt idx="5">
                  <c:v>0.99603774092975073</c:v>
                </c:pt>
                <c:pt idx="6">
                  <c:v>0.99547780930879526</c:v>
                </c:pt>
                <c:pt idx="7">
                  <c:v>0.99423340705106966</c:v>
                </c:pt>
                <c:pt idx="8">
                  <c:v>0.99386583230807446</c:v>
                </c:pt>
                <c:pt idx="9">
                  <c:v>0.99290148829459213</c:v>
                </c:pt>
                <c:pt idx="10">
                  <c:v>0.99149491704883985</c:v>
                </c:pt>
                <c:pt idx="11">
                  <c:v>0.99118444853229448</c:v>
                </c:pt>
                <c:pt idx="12">
                  <c:v>0.99063631723402068</c:v>
                </c:pt>
                <c:pt idx="13">
                  <c:v>0.98980837588896975</c:v>
                </c:pt>
                <c:pt idx="14">
                  <c:v>0.98801050597103313</c:v>
                </c:pt>
                <c:pt idx="15">
                  <c:v>0.9873874646727927</c:v>
                </c:pt>
                <c:pt idx="16">
                  <c:v>0.98671354097314179</c:v>
                </c:pt>
                <c:pt idx="17">
                  <c:v>0.98638946877326816</c:v>
                </c:pt>
                <c:pt idx="18">
                  <c:v>0.98617974377702922</c:v>
                </c:pt>
                <c:pt idx="19">
                  <c:v>0.98517853172961622</c:v>
                </c:pt>
                <c:pt idx="20">
                  <c:v>0.98476992736686952</c:v>
                </c:pt>
                <c:pt idx="21">
                  <c:v>0.98415259740431793</c:v>
                </c:pt>
                <c:pt idx="22">
                  <c:v>0.98363820972735994</c:v>
                </c:pt>
                <c:pt idx="23">
                  <c:v>0.98302199444151483</c:v>
                </c:pt>
                <c:pt idx="24">
                  <c:v>0.98175331830861978</c:v>
                </c:pt>
                <c:pt idx="25">
                  <c:v>0.97852261035586707</c:v>
                </c:pt>
                <c:pt idx="26">
                  <c:v>0.97770912534906529</c:v>
                </c:pt>
                <c:pt idx="27">
                  <c:v>0.9773468711937312</c:v>
                </c:pt>
                <c:pt idx="28">
                  <c:v>0.97686736914329231</c:v>
                </c:pt>
                <c:pt idx="29">
                  <c:v>0.97604642895748839</c:v>
                </c:pt>
                <c:pt idx="30">
                  <c:v>0.97554824873805046</c:v>
                </c:pt>
                <c:pt idx="31">
                  <c:v>0.97457251267042011</c:v>
                </c:pt>
                <c:pt idx="32">
                  <c:v>0.97362732246983796</c:v>
                </c:pt>
                <c:pt idx="33">
                  <c:v>0.97297832788899541</c:v>
                </c:pt>
                <c:pt idx="34">
                  <c:v>0.97193521948065609</c:v>
                </c:pt>
                <c:pt idx="35">
                  <c:v>0.9716630369075574</c:v>
                </c:pt>
                <c:pt idx="36">
                  <c:v>0.97105366230243817</c:v>
                </c:pt>
                <c:pt idx="37">
                  <c:v>0.97027109185000882</c:v>
                </c:pt>
                <c:pt idx="38">
                  <c:v>0.96978036197833717</c:v>
                </c:pt>
                <c:pt idx="39">
                  <c:v>0.96831988554913551</c:v>
                </c:pt>
                <c:pt idx="40">
                  <c:v>0.96731293143238872</c:v>
                </c:pt>
                <c:pt idx="41">
                  <c:v>0.96687546500470489</c:v>
                </c:pt>
                <c:pt idx="42">
                  <c:v>0.96634472842561081</c:v>
                </c:pt>
                <c:pt idx="43">
                  <c:v>0.96568297425983474</c:v>
                </c:pt>
                <c:pt idx="44">
                  <c:v>0.96478481247322634</c:v>
                </c:pt>
                <c:pt idx="45">
                  <c:v>0.96417863212991506</c:v>
                </c:pt>
                <c:pt idx="46">
                  <c:v>0.96308588609099388</c:v>
                </c:pt>
                <c:pt idx="47">
                  <c:v>0.96270391004509293</c:v>
                </c:pt>
                <c:pt idx="48">
                  <c:v>0.96217962526134215</c:v>
                </c:pt>
                <c:pt idx="49">
                  <c:v>0.96165334925171919</c:v>
                </c:pt>
                <c:pt idx="50">
                  <c:v>0.96112591659766622</c:v>
                </c:pt>
                <c:pt idx="51">
                  <c:v>0.96027767125633545</c:v>
                </c:pt>
                <c:pt idx="52">
                  <c:v>0.95958436813089065</c:v>
                </c:pt>
                <c:pt idx="53">
                  <c:v>0.95830270912847482</c:v>
                </c:pt>
                <c:pt idx="54">
                  <c:v>0.95778426455217414</c:v>
                </c:pt>
                <c:pt idx="55">
                  <c:v>0.95669910995638929</c:v>
                </c:pt>
                <c:pt idx="56">
                  <c:v>0.95594916914706118</c:v>
                </c:pt>
                <c:pt idx="57">
                  <c:v>0.9552031694620382</c:v>
                </c:pt>
                <c:pt idx="58">
                  <c:v>0.95440932534984313</c:v>
                </c:pt>
                <c:pt idx="59">
                  <c:v>0.95407749933656305</c:v>
                </c:pt>
                <c:pt idx="60">
                  <c:v>0.95368340465938672</c:v>
                </c:pt>
                <c:pt idx="61">
                  <c:v>0.95310342370066792</c:v>
                </c:pt>
                <c:pt idx="62">
                  <c:v>0.95219033060129732</c:v>
                </c:pt>
                <c:pt idx="63">
                  <c:v>0.9506977618439123</c:v>
                </c:pt>
                <c:pt idx="64">
                  <c:v>0.95042506078607403</c:v>
                </c:pt>
                <c:pt idx="65">
                  <c:v>0.95007597134099342</c:v>
                </c:pt>
                <c:pt idx="66">
                  <c:v>0.949371737515321</c:v>
                </c:pt>
                <c:pt idx="67">
                  <c:v>0.94854571073665284</c:v>
                </c:pt>
                <c:pt idx="68">
                  <c:v>0.94765400074538775</c:v>
                </c:pt>
                <c:pt idx="69">
                  <c:v>0.94693906392785721</c:v>
                </c:pt>
                <c:pt idx="70">
                  <c:v>0.94654627837007865</c:v>
                </c:pt>
                <c:pt idx="71">
                  <c:v>0.94601698208134621</c:v>
                </c:pt>
                <c:pt idx="72">
                  <c:v>0.94524205074412748</c:v>
                </c:pt>
                <c:pt idx="73">
                  <c:v>0.94441758812172338</c:v>
                </c:pt>
                <c:pt idx="74">
                  <c:v>0.94406374212121591</c:v>
                </c:pt>
                <c:pt idx="75">
                  <c:v>0.94166006654268131</c:v>
                </c:pt>
                <c:pt idx="76">
                  <c:v>0.94140504705137573</c:v>
                </c:pt>
                <c:pt idx="77">
                  <c:v>0.94062669869163074</c:v>
                </c:pt>
                <c:pt idx="78">
                  <c:v>0.94011183324619196</c:v>
                </c:pt>
                <c:pt idx="79">
                  <c:v>0.9379625384171959</c:v>
                </c:pt>
                <c:pt idx="80">
                  <c:v>0.93758245883509517</c:v>
                </c:pt>
                <c:pt idx="81">
                  <c:v>0.93617651937529445</c:v>
                </c:pt>
                <c:pt idx="82">
                  <c:v>0.93573407453368418</c:v>
                </c:pt>
                <c:pt idx="83">
                  <c:v>0.93512629394535907</c:v>
                </c:pt>
                <c:pt idx="84">
                  <c:v>0.93219374053296633</c:v>
                </c:pt>
                <c:pt idx="85">
                  <c:v>0.93180581287015229</c:v>
                </c:pt>
                <c:pt idx="86">
                  <c:v>0.92994547344278544</c:v>
                </c:pt>
                <c:pt idx="87">
                  <c:v>0.92811815137974918</c:v>
                </c:pt>
                <c:pt idx="88">
                  <c:v>0.92574412608519197</c:v>
                </c:pt>
                <c:pt idx="89">
                  <c:v>0.92484655167208984</c:v>
                </c:pt>
                <c:pt idx="90">
                  <c:v>0.924221848603338</c:v>
                </c:pt>
                <c:pt idx="91">
                  <c:v>0.92377367749577388</c:v>
                </c:pt>
                <c:pt idx="92">
                  <c:v>0.92300190276000649</c:v>
                </c:pt>
                <c:pt idx="93">
                  <c:v>0.92150718462653458</c:v>
                </c:pt>
                <c:pt idx="94">
                  <c:v>0.91988457669503987</c:v>
                </c:pt>
                <c:pt idx="95">
                  <c:v>0.91956125554861501</c:v>
                </c:pt>
                <c:pt idx="96">
                  <c:v>0.9190202797180973</c:v>
                </c:pt>
                <c:pt idx="97">
                  <c:v>0.91858244873583317</c:v>
                </c:pt>
                <c:pt idx="98">
                  <c:v>0.91826243908144534</c:v>
                </c:pt>
                <c:pt idx="99">
                  <c:v>0.91765028261579573</c:v>
                </c:pt>
                <c:pt idx="100">
                  <c:v>0.91727683661156334</c:v>
                </c:pt>
                <c:pt idx="101">
                  <c:v>0.91659514248021878</c:v>
                </c:pt>
                <c:pt idx="102">
                  <c:v>0.91600315386313014</c:v>
                </c:pt>
                <c:pt idx="103">
                  <c:v>0.91555823947419412</c:v>
                </c:pt>
                <c:pt idx="104">
                  <c:v>0.91451570999925025</c:v>
                </c:pt>
                <c:pt idx="105">
                  <c:v>0.91395077269407921</c:v>
                </c:pt>
                <c:pt idx="106">
                  <c:v>0.91345773273496889</c:v>
                </c:pt>
                <c:pt idx="107">
                  <c:v>0.91312465973896906</c:v>
                </c:pt>
                <c:pt idx="108">
                  <c:v>0.91238212055759504</c:v>
                </c:pt>
                <c:pt idx="109">
                  <c:v>0.9119432509469334</c:v>
                </c:pt>
                <c:pt idx="110">
                  <c:v>0.91116112560848705</c:v>
                </c:pt>
                <c:pt idx="111">
                  <c:v>0.90981665879371576</c:v>
                </c:pt>
                <c:pt idx="112">
                  <c:v>0.90945006356923841</c:v>
                </c:pt>
                <c:pt idx="113">
                  <c:v>0.90844380829366855</c:v>
                </c:pt>
                <c:pt idx="114">
                  <c:v>0.90805215702857822</c:v>
                </c:pt>
                <c:pt idx="115">
                  <c:v>0.90662609890569001</c:v>
                </c:pt>
                <c:pt idx="116">
                  <c:v>0.90616745589068159</c:v>
                </c:pt>
                <c:pt idx="117">
                  <c:v>0.90560672053834423</c:v>
                </c:pt>
                <c:pt idx="118">
                  <c:v>0.90477666159858927</c:v>
                </c:pt>
                <c:pt idx="119">
                  <c:v>0.90440264015342109</c:v>
                </c:pt>
                <c:pt idx="120">
                  <c:v>0.90400775129091926</c:v>
                </c:pt>
                <c:pt idx="121">
                  <c:v>0.90323152774362825</c:v>
                </c:pt>
                <c:pt idx="122">
                  <c:v>0.90279300868860446</c:v>
                </c:pt>
                <c:pt idx="123">
                  <c:v>0.9010848160542082</c:v>
                </c:pt>
                <c:pt idx="124">
                  <c:v>0.89901972838561051</c:v>
                </c:pt>
                <c:pt idx="125">
                  <c:v>0.89875070081325248</c:v>
                </c:pt>
                <c:pt idx="126">
                  <c:v>0.89756176032824442</c:v>
                </c:pt>
                <c:pt idx="127">
                  <c:v>0.89685956359608099</c:v>
                </c:pt>
                <c:pt idx="128">
                  <c:v>0.89636619534576312</c:v>
                </c:pt>
                <c:pt idx="129">
                  <c:v>0.88827903341734782</c:v>
                </c:pt>
                <c:pt idx="130">
                  <c:v>0.88780101752490737</c:v>
                </c:pt>
                <c:pt idx="131">
                  <c:v>0.88722696938202716</c:v>
                </c:pt>
                <c:pt idx="132">
                  <c:v>0.88701675980701111</c:v>
                </c:pt>
                <c:pt idx="133">
                  <c:v>0.88608744952944107</c:v>
                </c:pt>
                <c:pt idx="134">
                  <c:v>0.8796433087263722</c:v>
                </c:pt>
                <c:pt idx="135">
                  <c:v>0.87921136157820001</c:v>
                </c:pt>
                <c:pt idx="136">
                  <c:v>0.87322699843207374</c:v>
                </c:pt>
                <c:pt idx="137">
                  <c:v>0.87087206827709451</c:v>
                </c:pt>
                <c:pt idx="138">
                  <c:v>0.86853795481147245</c:v>
                </c:pt>
                <c:pt idx="139">
                  <c:v>0.86807866377057508</c:v>
                </c:pt>
                <c:pt idx="140">
                  <c:v>0.86762323981383815</c:v>
                </c:pt>
                <c:pt idx="141">
                  <c:v>0.86739507915626746</c:v>
                </c:pt>
                <c:pt idx="142">
                  <c:v>0.8671078438492259</c:v>
                </c:pt>
                <c:pt idx="143">
                  <c:v>0.86688550267717801</c:v>
                </c:pt>
                <c:pt idx="144">
                  <c:v>0.86402877894579433</c:v>
                </c:pt>
                <c:pt idx="145">
                  <c:v>0.86353571966174059</c:v>
                </c:pt>
                <c:pt idx="146">
                  <c:v>0.8607149105228018</c:v>
                </c:pt>
                <c:pt idx="147">
                  <c:v>0.86055666797619779</c:v>
                </c:pt>
                <c:pt idx="148">
                  <c:v>0.85881702294864226</c:v>
                </c:pt>
                <c:pt idx="149">
                  <c:v>0.8555039783968823</c:v>
                </c:pt>
                <c:pt idx="150">
                  <c:v>0.85505760497471783</c:v>
                </c:pt>
                <c:pt idx="151">
                  <c:v>0.85262092518678401</c:v>
                </c:pt>
                <c:pt idx="152">
                  <c:v>0.85092400167195592</c:v>
                </c:pt>
                <c:pt idx="153">
                  <c:v>0.85049551977135707</c:v>
                </c:pt>
                <c:pt idx="154">
                  <c:v>0.84809911875345279</c:v>
                </c:pt>
                <c:pt idx="155">
                  <c:v>0.82347874967672396</c:v>
                </c:pt>
                <c:pt idx="156">
                  <c:v>0.82286620624654461</c:v>
                </c:pt>
                <c:pt idx="157">
                  <c:v>0.80455926358990837</c:v>
                </c:pt>
                <c:pt idx="158">
                  <c:v>0.80427492164017167</c:v>
                </c:pt>
                <c:pt idx="159">
                  <c:v>0.80048020496906247</c:v>
                </c:pt>
                <c:pt idx="160">
                  <c:v>0.79992865245731082</c:v>
                </c:pt>
                <c:pt idx="161">
                  <c:v>0.79916739602049347</c:v>
                </c:pt>
                <c:pt idx="162">
                  <c:v>0.79856653009483125</c:v>
                </c:pt>
                <c:pt idx="163">
                  <c:v>0.79770002023724373</c:v>
                </c:pt>
                <c:pt idx="164">
                  <c:v>0.79522816043754574</c:v>
                </c:pt>
                <c:pt idx="165">
                  <c:v>0.79426683507335838</c:v>
                </c:pt>
                <c:pt idx="166">
                  <c:v>0.79182987868261989</c:v>
                </c:pt>
                <c:pt idx="167">
                  <c:v>0.78815451309492346</c:v>
                </c:pt>
                <c:pt idx="168">
                  <c:v>0.78787408578500617</c:v>
                </c:pt>
                <c:pt idx="169">
                  <c:v>0.78515266226895619</c:v>
                </c:pt>
                <c:pt idx="170">
                  <c:v>0.78489800162788015</c:v>
                </c:pt>
                <c:pt idx="171">
                  <c:v>0.78340991323057096</c:v>
                </c:pt>
                <c:pt idx="172">
                  <c:v>0.78327041196462233</c:v>
                </c:pt>
                <c:pt idx="173">
                  <c:v>0.78215841490600724</c:v>
                </c:pt>
                <c:pt idx="174">
                  <c:v>0.78058523133222479</c:v>
                </c:pt>
                <c:pt idx="175">
                  <c:v>0.7789632912754314</c:v>
                </c:pt>
                <c:pt idx="176">
                  <c:v>0.77298048902594019</c:v>
                </c:pt>
                <c:pt idx="177">
                  <c:v>0.77183278249867726</c:v>
                </c:pt>
                <c:pt idx="178">
                  <c:v>0.77155181406124029</c:v>
                </c:pt>
                <c:pt idx="179">
                  <c:v>0.77011031577421818</c:v>
                </c:pt>
                <c:pt idx="180">
                  <c:v>0.76774278878292535</c:v>
                </c:pt>
                <c:pt idx="181">
                  <c:v>0.76388745372241829</c:v>
                </c:pt>
                <c:pt idx="182">
                  <c:v>0.76171840577444527</c:v>
                </c:pt>
                <c:pt idx="183">
                  <c:v>0.76146640781371389</c:v>
                </c:pt>
                <c:pt idx="184">
                  <c:v>0.76024203993438277</c:v>
                </c:pt>
                <c:pt idx="185">
                  <c:v>0.75849932503479067</c:v>
                </c:pt>
                <c:pt idx="186">
                  <c:v>0.75716079039557371</c:v>
                </c:pt>
                <c:pt idx="187">
                  <c:v>0.75669053268211428</c:v>
                </c:pt>
                <c:pt idx="188">
                  <c:v>0.756038409032044</c:v>
                </c:pt>
                <c:pt idx="189">
                  <c:v>0.69313899085682351</c:v>
                </c:pt>
                <c:pt idx="190">
                  <c:v>0.69033954881888349</c:v>
                </c:pt>
                <c:pt idx="191">
                  <c:v>0.69010436245298479</c:v>
                </c:pt>
                <c:pt idx="192">
                  <c:v>0.6864836869208375</c:v>
                </c:pt>
                <c:pt idx="193">
                  <c:v>0.67611401820613537</c:v>
                </c:pt>
                <c:pt idx="194">
                  <c:v>0.67161283282621298</c:v>
                </c:pt>
                <c:pt idx="195">
                  <c:v>0.67097251101222355</c:v>
                </c:pt>
                <c:pt idx="196">
                  <c:v>0.66579169298347551</c:v>
                </c:pt>
                <c:pt idx="197">
                  <c:v>0.65940316843625624</c:v>
                </c:pt>
                <c:pt idx="198">
                  <c:v>0.6592658665322233</c:v>
                </c:pt>
                <c:pt idx="199">
                  <c:v>0.63078874352504499</c:v>
                </c:pt>
                <c:pt idx="200">
                  <c:v>0.57427803429891355</c:v>
                </c:pt>
                <c:pt idx="201">
                  <c:v>0.50151779505540617</c:v>
                </c:pt>
                <c:pt idx="202">
                  <c:v>0.5013102373923175</c:v>
                </c:pt>
                <c:pt idx="203">
                  <c:v>0.50098895194241777</c:v>
                </c:pt>
                <c:pt idx="204">
                  <c:v>0.50074031099211425</c:v>
                </c:pt>
                <c:pt idx="205">
                  <c:v>0.50033780967351049</c:v>
                </c:pt>
                <c:pt idx="206">
                  <c:v>0.50005810073344037</c:v>
                </c:pt>
                <c:pt idx="207">
                  <c:v>0.49979788906057365</c:v>
                </c:pt>
                <c:pt idx="208">
                  <c:v>0.49951398998382501</c:v>
                </c:pt>
                <c:pt idx="209">
                  <c:v>0.49929995123238768</c:v>
                </c:pt>
                <c:pt idx="210">
                  <c:v>0.49888225742324721</c:v>
                </c:pt>
                <c:pt idx="211">
                  <c:v>0.49857166690344457</c:v>
                </c:pt>
                <c:pt idx="212">
                  <c:v>0.49821868947765324</c:v>
                </c:pt>
                <c:pt idx="213">
                  <c:v>0.49781673784309532</c:v>
                </c:pt>
                <c:pt idx="214">
                  <c:v>0.49756174789217766</c:v>
                </c:pt>
                <c:pt idx="215">
                  <c:v>0.49688899806642439</c:v>
                </c:pt>
                <c:pt idx="216">
                  <c:v>0.49646561169356573</c:v>
                </c:pt>
                <c:pt idx="217">
                  <c:v>0.49588601088908035</c:v>
                </c:pt>
                <c:pt idx="218">
                  <c:v>0.49539898564398754</c:v>
                </c:pt>
                <c:pt idx="219">
                  <c:v>0.49503653765714262</c:v>
                </c:pt>
                <c:pt idx="220">
                  <c:v>0.49451115676492918</c:v>
                </c:pt>
                <c:pt idx="221">
                  <c:v>0.49422714002139401</c:v>
                </c:pt>
                <c:pt idx="222">
                  <c:v>0.49383141838188749</c:v>
                </c:pt>
                <c:pt idx="223">
                  <c:v>0.49314419615257066</c:v>
                </c:pt>
                <c:pt idx="224">
                  <c:v>0.49253745596797671</c:v>
                </c:pt>
                <c:pt idx="225">
                  <c:v>0.49224431345646735</c:v>
                </c:pt>
                <c:pt idx="226">
                  <c:v>0.49183978720975574</c:v>
                </c:pt>
                <c:pt idx="227">
                  <c:v>0.4911032513336977</c:v>
                </c:pt>
                <c:pt idx="228">
                  <c:v>0.49028189810633194</c:v>
                </c:pt>
                <c:pt idx="229">
                  <c:v>0.48960839140636381</c:v>
                </c:pt>
                <c:pt idx="230">
                  <c:v>0.48922368629428092</c:v>
                </c:pt>
                <c:pt idx="231">
                  <c:v>0.48882011776731815</c:v>
                </c:pt>
                <c:pt idx="232">
                  <c:v>0.48838538960262667</c:v>
                </c:pt>
                <c:pt idx="233">
                  <c:v>0.48786153689434286</c:v>
                </c:pt>
                <c:pt idx="234">
                  <c:v>0.48619918046460953</c:v>
                </c:pt>
                <c:pt idx="235">
                  <c:v>0.4858402958343504</c:v>
                </c:pt>
                <c:pt idx="236">
                  <c:v>0.48533273440261837</c:v>
                </c:pt>
                <c:pt idx="237">
                  <c:v>0.48478049026743975</c:v>
                </c:pt>
                <c:pt idx="238">
                  <c:v>0.4842925507837208</c:v>
                </c:pt>
                <c:pt idx="239">
                  <c:v>0.48347973155614454</c:v>
                </c:pt>
                <c:pt idx="240">
                  <c:v>0.48289909983577672</c:v>
                </c:pt>
                <c:pt idx="241">
                  <c:v>0.48224161729740445</c:v>
                </c:pt>
                <c:pt idx="242">
                  <c:v>0.48172603345301468</c:v>
                </c:pt>
                <c:pt idx="243">
                  <c:v>0.48106942629965488</c:v>
                </c:pt>
                <c:pt idx="244">
                  <c:v>0.4804773078794824</c:v>
                </c:pt>
                <c:pt idx="245">
                  <c:v>0.47925365793344099</c:v>
                </c:pt>
                <c:pt idx="246">
                  <c:v>0.47869244033063296</c:v>
                </c:pt>
                <c:pt idx="247">
                  <c:v>0.47817605048476253</c:v>
                </c:pt>
                <c:pt idx="248">
                  <c:v>0.47778668512182776</c:v>
                </c:pt>
                <c:pt idx="249">
                  <c:v>0.4771101640217239</c:v>
                </c:pt>
                <c:pt idx="250">
                  <c:v>0.47653715319756884</c:v>
                </c:pt>
                <c:pt idx="251">
                  <c:v>0.47557839828368742</c:v>
                </c:pt>
                <c:pt idx="252">
                  <c:v>0.47481812171463389</c:v>
                </c:pt>
                <c:pt idx="253">
                  <c:v>0.47443835846206639</c:v>
                </c:pt>
                <c:pt idx="254">
                  <c:v>0.47398976185650099</c:v>
                </c:pt>
                <c:pt idx="255">
                  <c:v>0.47312208930088673</c:v>
                </c:pt>
                <c:pt idx="256">
                  <c:v>0.47273175783629995</c:v>
                </c:pt>
                <c:pt idx="257">
                  <c:v>0.47208882197446655</c:v>
                </c:pt>
                <c:pt idx="258">
                  <c:v>0.47162921460403595</c:v>
                </c:pt>
                <c:pt idx="259">
                  <c:v>0.47107030249026138</c:v>
                </c:pt>
                <c:pt idx="260">
                  <c:v>0.47061240767652635</c:v>
                </c:pt>
                <c:pt idx="261">
                  <c:v>0.47010901682369877</c:v>
                </c:pt>
                <c:pt idx="262">
                  <c:v>0.46956998274254147</c:v>
                </c:pt>
                <c:pt idx="263">
                  <c:v>0.46763005667889956</c:v>
                </c:pt>
                <c:pt idx="264">
                  <c:v>0.46682981164485682</c:v>
                </c:pt>
                <c:pt idx="265">
                  <c:v>0.46628797073208261</c:v>
                </c:pt>
                <c:pt idx="266">
                  <c:v>0.46575642797688488</c:v>
                </c:pt>
                <c:pt idx="267">
                  <c:v>0.46506848641729448</c:v>
                </c:pt>
                <c:pt idx="268">
                  <c:v>0.46397485888155643</c:v>
                </c:pt>
                <c:pt idx="269">
                  <c:v>0.46363949291117024</c:v>
                </c:pt>
                <c:pt idx="270">
                  <c:v>0.46300088962016162</c:v>
                </c:pt>
                <c:pt idx="271">
                  <c:v>0.46216923922474962</c:v>
                </c:pt>
                <c:pt idx="272">
                  <c:v>0.46137651514436584</c:v>
                </c:pt>
                <c:pt idx="273">
                  <c:v>0.46064108230348211</c:v>
                </c:pt>
                <c:pt idx="274">
                  <c:v>0.45926438998139929</c:v>
                </c:pt>
                <c:pt idx="275">
                  <c:v>0.45858818529814016</c:v>
                </c:pt>
                <c:pt idx="276">
                  <c:v>0.45803698983218055</c:v>
                </c:pt>
                <c:pt idx="277">
                  <c:v>0.45758301379100885</c:v>
                </c:pt>
                <c:pt idx="278">
                  <c:v>0.45674381653952878</c:v>
                </c:pt>
                <c:pt idx="279">
                  <c:v>0.45574353406846058</c:v>
                </c:pt>
                <c:pt idx="280">
                  <c:v>0.45530567860987503</c:v>
                </c:pt>
                <c:pt idx="281">
                  <c:v>0.45454369073559064</c:v>
                </c:pt>
                <c:pt idx="282">
                  <c:v>0.45402932587603573</c:v>
                </c:pt>
                <c:pt idx="283">
                  <c:v>0.45336023934942205</c:v>
                </c:pt>
                <c:pt idx="284">
                  <c:v>0.45287682164052967</c:v>
                </c:pt>
                <c:pt idx="285">
                  <c:v>0.45239828004559968</c:v>
                </c:pt>
                <c:pt idx="286">
                  <c:v>0.45160558885254432</c:v>
                </c:pt>
                <c:pt idx="287">
                  <c:v>0.45005500114348251</c:v>
                </c:pt>
                <c:pt idx="288">
                  <c:v>0.44931000286305789</c:v>
                </c:pt>
                <c:pt idx="289">
                  <c:v>0.44856973412970547</c:v>
                </c:pt>
                <c:pt idx="290">
                  <c:v>0.4482042060844833</c:v>
                </c:pt>
                <c:pt idx="291">
                  <c:v>0.44767037576821167</c:v>
                </c:pt>
                <c:pt idx="292">
                  <c:v>0.44651764871377964</c:v>
                </c:pt>
                <c:pt idx="293">
                  <c:v>0.44559588471020106</c:v>
                </c:pt>
                <c:pt idx="294">
                  <c:v>0.44521234931016807</c:v>
                </c:pt>
                <c:pt idx="295">
                  <c:v>0.44409426757192705</c:v>
                </c:pt>
                <c:pt idx="296">
                  <c:v>0.44377523577713873</c:v>
                </c:pt>
                <c:pt idx="297">
                  <c:v>0.44208252521639224</c:v>
                </c:pt>
                <c:pt idx="298">
                  <c:v>0.44110268329677638</c:v>
                </c:pt>
                <c:pt idx="299">
                  <c:v>0.44024969810561743</c:v>
                </c:pt>
                <c:pt idx="300">
                  <c:v>0.43937352030479815</c:v>
                </c:pt>
                <c:pt idx="301">
                  <c:v>0.43889829392719548</c:v>
                </c:pt>
                <c:pt idx="302">
                  <c:v>0.43684723570186179</c:v>
                </c:pt>
                <c:pt idx="303">
                  <c:v>0.4361235174437752</c:v>
                </c:pt>
                <c:pt idx="304">
                  <c:v>0.43544697445759084</c:v>
                </c:pt>
                <c:pt idx="305">
                  <c:v>0.43416241170780268</c:v>
                </c:pt>
                <c:pt idx="306">
                  <c:v>0.4323594842426246</c:v>
                </c:pt>
                <c:pt idx="307">
                  <c:v>0.43099197674018797</c:v>
                </c:pt>
                <c:pt idx="308">
                  <c:v>0.43012061911576893</c:v>
                </c:pt>
                <c:pt idx="309">
                  <c:v>0.4288170258369064</c:v>
                </c:pt>
                <c:pt idx="310">
                  <c:v>0.42819644136761781</c:v>
                </c:pt>
                <c:pt idx="311">
                  <c:v>0.42714145079662558</c:v>
                </c:pt>
                <c:pt idx="312">
                  <c:v>0.4254619190323865</c:v>
                </c:pt>
                <c:pt idx="313">
                  <c:v>0.42448803571460303</c:v>
                </c:pt>
                <c:pt idx="314">
                  <c:v>0.4235291884833714</c:v>
                </c:pt>
                <c:pt idx="315">
                  <c:v>0.42218122664780822</c:v>
                </c:pt>
                <c:pt idx="316">
                  <c:v>0.42116704302316066</c:v>
                </c:pt>
                <c:pt idx="317">
                  <c:v>0.42040438628464472</c:v>
                </c:pt>
                <c:pt idx="318">
                  <c:v>0.41977332257374655</c:v>
                </c:pt>
                <c:pt idx="319">
                  <c:v>0.4183302837627707</c:v>
                </c:pt>
                <c:pt idx="320">
                  <c:v>0.41711547171871644</c:v>
                </c:pt>
                <c:pt idx="321">
                  <c:v>0.41646212454361375</c:v>
                </c:pt>
                <c:pt idx="322">
                  <c:v>0.41580001123656984</c:v>
                </c:pt>
                <c:pt idx="323">
                  <c:v>0.41541185487585608</c:v>
                </c:pt>
                <c:pt idx="324">
                  <c:v>0.41437415360996965</c:v>
                </c:pt>
                <c:pt idx="325">
                  <c:v>0.41188276560569648</c:v>
                </c:pt>
                <c:pt idx="326">
                  <c:v>0.41087027070170734</c:v>
                </c:pt>
                <c:pt idx="327">
                  <c:v>0.40957219911797438</c:v>
                </c:pt>
                <c:pt idx="328">
                  <c:v>0.40844704165647272</c:v>
                </c:pt>
                <c:pt idx="329">
                  <c:v>0.40746548691822682</c:v>
                </c:pt>
                <c:pt idx="330">
                  <c:v>0.4066439949820051</c:v>
                </c:pt>
                <c:pt idx="331">
                  <c:v>0.40572482319839764</c:v>
                </c:pt>
                <c:pt idx="332">
                  <c:v>0.40459293658204842</c:v>
                </c:pt>
                <c:pt idx="333">
                  <c:v>0.40426048719382379</c:v>
                </c:pt>
                <c:pt idx="334">
                  <c:v>0.40391600430302788</c:v>
                </c:pt>
                <c:pt idx="335">
                  <c:v>0.40300582414784003</c:v>
                </c:pt>
                <c:pt idx="336">
                  <c:v>0.40218993650341872</c:v>
                </c:pt>
                <c:pt idx="337">
                  <c:v>0.40161518829700071</c:v>
                </c:pt>
                <c:pt idx="338">
                  <c:v>0.39975715074979234</c:v>
                </c:pt>
                <c:pt idx="339">
                  <c:v>0.3985557501000585</c:v>
                </c:pt>
                <c:pt idx="340">
                  <c:v>0.39573918616224546</c:v>
                </c:pt>
                <c:pt idx="341">
                  <c:v>0.39327718976710457</c:v>
                </c:pt>
                <c:pt idx="342">
                  <c:v>0.39177864855446387</c:v>
                </c:pt>
                <c:pt idx="343">
                  <c:v>0.39085205250012223</c:v>
                </c:pt>
                <c:pt idx="344">
                  <c:v>0.38997739327896852</c:v>
                </c:pt>
                <c:pt idx="345">
                  <c:v>0.38937864355102647</c:v>
                </c:pt>
                <c:pt idx="346">
                  <c:v>0.38813270356331486</c:v>
                </c:pt>
                <c:pt idx="347">
                  <c:v>0.38593983657483477</c:v>
                </c:pt>
                <c:pt idx="348">
                  <c:v>0.38422984532371629</c:v>
                </c:pt>
                <c:pt idx="349">
                  <c:v>0.38259262913197745</c:v>
                </c:pt>
                <c:pt idx="350">
                  <c:v>0.38161083283193875</c:v>
                </c:pt>
                <c:pt idx="351">
                  <c:v>0.38113090347906109</c:v>
                </c:pt>
                <c:pt idx="352">
                  <c:v>0.38055868363881018</c:v>
                </c:pt>
                <c:pt idx="353">
                  <c:v>0.3797705360193504</c:v>
                </c:pt>
                <c:pt idx="354">
                  <c:v>0.37751454561657738</c:v>
                </c:pt>
                <c:pt idx="355">
                  <c:v>0.3763565589179052</c:v>
                </c:pt>
                <c:pt idx="356">
                  <c:v>0.37557418171491008</c:v>
                </c:pt>
                <c:pt idx="357">
                  <c:v>0.37530494392558467</c:v>
                </c:pt>
                <c:pt idx="358">
                  <c:v>0.37463095753628295</c:v>
                </c:pt>
                <c:pt idx="359">
                  <c:v>0.37407457210065331</c:v>
                </c:pt>
                <c:pt idx="360">
                  <c:v>0.37271512275037821</c:v>
                </c:pt>
                <c:pt idx="361">
                  <c:v>0.37242658251489047</c:v>
                </c:pt>
                <c:pt idx="362">
                  <c:v>0.37201804244250525</c:v>
                </c:pt>
                <c:pt idx="363">
                  <c:v>0.37139365264738444</c:v>
                </c:pt>
                <c:pt idx="364">
                  <c:v>0.37060206739988644</c:v>
                </c:pt>
                <c:pt idx="365">
                  <c:v>0.36999343674688134</c:v>
                </c:pt>
                <c:pt idx="366">
                  <c:v>0.36957581980095711</c:v>
                </c:pt>
                <c:pt idx="367">
                  <c:v>0.3690392959251767</c:v>
                </c:pt>
                <c:pt idx="368">
                  <c:v>0.36817194648028817</c:v>
                </c:pt>
                <c:pt idx="369">
                  <c:v>0.36692674235382583</c:v>
                </c:pt>
                <c:pt idx="370">
                  <c:v>0.36587146551755723</c:v>
                </c:pt>
                <c:pt idx="371">
                  <c:v>0.36481877938786056</c:v>
                </c:pt>
                <c:pt idx="372">
                  <c:v>0.36294414020085242</c:v>
                </c:pt>
                <c:pt idx="373">
                  <c:v>0.36225779038795736</c:v>
                </c:pt>
                <c:pt idx="374">
                  <c:v>0.36031959250976797</c:v>
                </c:pt>
                <c:pt idx="375">
                  <c:v>0.35817569562641438</c:v>
                </c:pt>
                <c:pt idx="376">
                  <c:v>0.35690655255166348</c:v>
                </c:pt>
                <c:pt idx="377">
                  <c:v>0.3554407595511293</c:v>
                </c:pt>
                <c:pt idx="378">
                  <c:v>0.35469008998188656</c:v>
                </c:pt>
                <c:pt idx="379">
                  <c:v>0.35306424302689265</c:v>
                </c:pt>
                <c:pt idx="380">
                  <c:v>0.35257753815676551</c:v>
                </c:pt>
                <c:pt idx="381">
                  <c:v>0.35029264858167153</c:v>
                </c:pt>
                <c:pt idx="382">
                  <c:v>0.34986965898133349</c:v>
                </c:pt>
                <c:pt idx="383">
                  <c:v>0.34560329075611662</c:v>
                </c:pt>
                <c:pt idx="384">
                  <c:v>0.34461720850958955</c:v>
                </c:pt>
                <c:pt idx="385">
                  <c:v>0.34274301530967932</c:v>
                </c:pt>
                <c:pt idx="386">
                  <c:v>0.34047765370632987</c:v>
                </c:pt>
                <c:pt idx="387">
                  <c:v>0.33987012748548295</c:v>
                </c:pt>
                <c:pt idx="388">
                  <c:v>0.33896486174489837</c:v>
                </c:pt>
                <c:pt idx="389">
                  <c:v>0.33769692170608323</c:v>
                </c:pt>
                <c:pt idx="390">
                  <c:v>0.33670006557076704</c:v>
                </c:pt>
                <c:pt idx="391">
                  <c:v>0.33410900230228435</c:v>
                </c:pt>
                <c:pt idx="392">
                  <c:v>0.3330258328205673</c:v>
                </c:pt>
                <c:pt idx="393">
                  <c:v>0.33281831303611398</c:v>
                </c:pt>
                <c:pt idx="394">
                  <c:v>0.33195070753572509</c:v>
                </c:pt>
                <c:pt idx="395">
                  <c:v>0.33091792144114152</c:v>
                </c:pt>
                <c:pt idx="396">
                  <c:v>0.32679473335156217</c:v>
                </c:pt>
                <c:pt idx="397">
                  <c:v>0.32425694406265393</c:v>
                </c:pt>
                <c:pt idx="398">
                  <c:v>0.32391172516508959</c:v>
                </c:pt>
                <c:pt idx="399">
                  <c:v>0.32276698152418248</c:v>
                </c:pt>
                <c:pt idx="400">
                  <c:v>0.32230180405895226</c:v>
                </c:pt>
                <c:pt idx="401">
                  <c:v>0.32139175015618093</c:v>
                </c:pt>
                <c:pt idx="402">
                  <c:v>0.32042108246241696</c:v>
                </c:pt>
                <c:pt idx="403">
                  <c:v>0.3192905620962847</c:v>
                </c:pt>
                <c:pt idx="404">
                  <c:v>0.31904667332128156</c:v>
                </c:pt>
                <c:pt idx="405">
                  <c:v>0.31852770929981489</c:v>
                </c:pt>
                <c:pt idx="406">
                  <c:v>0.31812314696435351</c:v>
                </c:pt>
                <c:pt idx="407">
                  <c:v>0.31745580433926079</c:v>
                </c:pt>
                <c:pt idx="408">
                  <c:v>0.31680109929584432</c:v>
                </c:pt>
                <c:pt idx="409">
                  <c:v>0.31598967105674092</c:v>
                </c:pt>
                <c:pt idx="410">
                  <c:v>0.31545280864520464</c:v>
                </c:pt>
                <c:pt idx="411">
                  <c:v>0.31336840511357877</c:v>
                </c:pt>
                <c:pt idx="412">
                  <c:v>0.30943131809181068</c:v>
                </c:pt>
                <c:pt idx="413">
                  <c:v>0.30789919361995999</c:v>
                </c:pt>
                <c:pt idx="414">
                  <c:v>0.30733378896547947</c:v>
                </c:pt>
                <c:pt idx="415">
                  <c:v>0.30691431114973966</c:v>
                </c:pt>
                <c:pt idx="416">
                  <c:v>0.30608061475504655</c:v>
                </c:pt>
                <c:pt idx="417">
                  <c:v>0.30534020125924144</c:v>
                </c:pt>
                <c:pt idx="418">
                  <c:v>0.30455830892606173</c:v>
                </c:pt>
                <c:pt idx="419">
                  <c:v>0.30388763932569418</c:v>
                </c:pt>
                <c:pt idx="420">
                  <c:v>0.30359734005469363</c:v>
                </c:pt>
                <c:pt idx="421">
                  <c:v>0.30292532760358881</c:v>
                </c:pt>
                <c:pt idx="422">
                  <c:v>0.30157444129872601</c:v>
                </c:pt>
                <c:pt idx="423">
                  <c:v>0.30106650291418191</c:v>
                </c:pt>
                <c:pt idx="424">
                  <c:v>0.29964161360112485</c:v>
                </c:pt>
                <c:pt idx="425">
                  <c:v>0.29915526598051656</c:v>
                </c:pt>
                <c:pt idx="426">
                  <c:v>0.29719269923225511</c:v>
                </c:pt>
                <c:pt idx="427">
                  <c:v>0.29618879857298452</c:v>
                </c:pt>
                <c:pt idx="428">
                  <c:v>0.29546200904587749</c:v>
                </c:pt>
                <c:pt idx="429">
                  <c:v>0.29416649382619653</c:v>
                </c:pt>
                <c:pt idx="430">
                  <c:v>0.29307983188482467</c:v>
                </c:pt>
                <c:pt idx="431">
                  <c:v>0.2926828532217769</c:v>
                </c:pt>
                <c:pt idx="432">
                  <c:v>0.29223077920323703</c:v>
                </c:pt>
                <c:pt idx="433">
                  <c:v>0.29134586844884325</c:v>
                </c:pt>
                <c:pt idx="434">
                  <c:v>0.29018722004548181</c:v>
                </c:pt>
                <c:pt idx="435">
                  <c:v>0.28942066909803543</c:v>
                </c:pt>
                <c:pt idx="436">
                  <c:v>0.28859808745619375</c:v>
                </c:pt>
                <c:pt idx="437">
                  <c:v>0.28789069440972526</c:v>
                </c:pt>
                <c:pt idx="438">
                  <c:v>0.28680108692788053</c:v>
                </c:pt>
                <c:pt idx="439">
                  <c:v>0.28628877161827404</c:v>
                </c:pt>
                <c:pt idx="440">
                  <c:v>0.28576849297678564</c:v>
                </c:pt>
                <c:pt idx="441">
                  <c:v>0.28484858108276967</c:v>
                </c:pt>
                <c:pt idx="442">
                  <c:v>0.28373759369424079</c:v>
                </c:pt>
                <c:pt idx="443">
                  <c:v>0.28259151034581009</c:v>
                </c:pt>
                <c:pt idx="444">
                  <c:v>0.28214232706523035</c:v>
                </c:pt>
                <c:pt idx="445">
                  <c:v>0.2816532321885461</c:v>
                </c:pt>
                <c:pt idx="446">
                  <c:v>0.28113324644800741</c:v>
                </c:pt>
                <c:pt idx="447">
                  <c:v>0.27899144154798705</c:v>
                </c:pt>
                <c:pt idx="448">
                  <c:v>0.27728821845084894</c:v>
                </c:pt>
                <c:pt idx="449">
                  <c:v>0.27425855649926234</c:v>
                </c:pt>
                <c:pt idx="450">
                  <c:v>0.27264397424005438</c:v>
                </c:pt>
                <c:pt idx="451">
                  <c:v>0.27188842977921013</c:v>
                </c:pt>
                <c:pt idx="452">
                  <c:v>0.27112395079166163</c:v>
                </c:pt>
                <c:pt idx="453">
                  <c:v>0.2707703630294418</c:v>
                </c:pt>
                <c:pt idx="454">
                  <c:v>0.26856702937220689</c:v>
                </c:pt>
                <c:pt idx="455">
                  <c:v>0.26796087103139143</c:v>
                </c:pt>
                <c:pt idx="456">
                  <c:v>0.26687428580771666</c:v>
                </c:pt>
                <c:pt idx="457">
                  <c:v>0.26621780449931975</c:v>
                </c:pt>
                <c:pt idx="458">
                  <c:v>0.26553848791809287</c:v>
                </c:pt>
                <c:pt idx="459">
                  <c:v>0.26525590811797883</c:v>
                </c:pt>
                <c:pt idx="460">
                  <c:v>0.26356089195178356</c:v>
                </c:pt>
                <c:pt idx="461">
                  <c:v>0.26284233095066156</c:v>
                </c:pt>
                <c:pt idx="462">
                  <c:v>0.25805185815261211</c:v>
                </c:pt>
                <c:pt idx="463">
                  <c:v>0.25728999088460114</c:v>
                </c:pt>
                <c:pt idx="464">
                  <c:v>0.25505318246723618</c:v>
                </c:pt>
                <c:pt idx="465">
                  <c:v>0.25384091013984289</c:v>
                </c:pt>
                <c:pt idx="466">
                  <c:v>0.25302051506878342</c:v>
                </c:pt>
                <c:pt idx="467">
                  <c:v>0.25246306472399738</c:v>
                </c:pt>
                <c:pt idx="468">
                  <c:v>0.25073000437987503</c:v>
                </c:pt>
                <c:pt idx="469">
                  <c:v>0.24982467560039368</c:v>
                </c:pt>
                <c:pt idx="470">
                  <c:v>0.249165891946177</c:v>
                </c:pt>
                <c:pt idx="471">
                  <c:v>0.24646356147422921</c:v>
                </c:pt>
                <c:pt idx="472">
                  <c:v>0.24584763140592258</c:v>
                </c:pt>
                <c:pt idx="473">
                  <c:v>0.24464555519807618</c:v>
                </c:pt>
                <c:pt idx="474">
                  <c:v>0.24398940159881022</c:v>
                </c:pt>
                <c:pt idx="475">
                  <c:v>0.24386031582253054</c:v>
                </c:pt>
                <c:pt idx="476">
                  <c:v>0.24262321897549555</c:v>
                </c:pt>
                <c:pt idx="477">
                  <c:v>0.2415504019591026</c:v>
                </c:pt>
                <c:pt idx="478">
                  <c:v>0.24014302034629509</c:v>
                </c:pt>
                <c:pt idx="479">
                  <c:v>0.23951221111929044</c:v>
                </c:pt>
                <c:pt idx="480">
                  <c:v>0.2390221151872538</c:v>
                </c:pt>
                <c:pt idx="481">
                  <c:v>0.23813414841424674</c:v>
                </c:pt>
                <c:pt idx="482">
                  <c:v>0.23736194672528654</c:v>
                </c:pt>
                <c:pt idx="483">
                  <c:v>0.23662199801765382</c:v>
                </c:pt>
                <c:pt idx="484">
                  <c:v>0.23546421178616583</c:v>
                </c:pt>
                <c:pt idx="485">
                  <c:v>0.2342731764074415</c:v>
                </c:pt>
                <c:pt idx="486">
                  <c:v>0.23237089533358812</c:v>
                </c:pt>
                <c:pt idx="487">
                  <c:v>0.23179500456899405</c:v>
                </c:pt>
                <c:pt idx="488">
                  <c:v>0.23104796151164919</c:v>
                </c:pt>
                <c:pt idx="489">
                  <c:v>0.22429502999875695</c:v>
                </c:pt>
                <c:pt idx="490">
                  <c:v>0.2236266991822049</c:v>
                </c:pt>
                <c:pt idx="491">
                  <c:v>0.22300386044662446</c:v>
                </c:pt>
                <c:pt idx="492">
                  <c:v>0.22248881403356791</c:v>
                </c:pt>
                <c:pt idx="493">
                  <c:v>0.22180802066577598</c:v>
                </c:pt>
                <c:pt idx="494">
                  <c:v>0.22050468478119001</c:v>
                </c:pt>
                <c:pt idx="495">
                  <c:v>0.219337823393289</c:v>
                </c:pt>
                <c:pt idx="496">
                  <c:v>0.21831783495144919</c:v>
                </c:pt>
                <c:pt idx="497">
                  <c:v>0.21798302058596164</c:v>
                </c:pt>
                <c:pt idx="498">
                  <c:v>0.21696786198299378</c:v>
                </c:pt>
                <c:pt idx="499">
                  <c:v>0.21657665158272721</c:v>
                </c:pt>
                <c:pt idx="500">
                  <c:v>0.21254531890735961</c:v>
                </c:pt>
                <c:pt idx="501">
                  <c:v>0.21216211217688397</c:v>
                </c:pt>
                <c:pt idx="502">
                  <c:v>0.2119085737504065</c:v>
                </c:pt>
                <c:pt idx="503">
                  <c:v>0.21007565211039037</c:v>
                </c:pt>
                <c:pt idx="504">
                  <c:v>0.20802417432423681</c:v>
                </c:pt>
                <c:pt idx="505">
                  <c:v>0.20701305870898068</c:v>
                </c:pt>
                <c:pt idx="506">
                  <c:v>0.20600566756911576</c:v>
                </c:pt>
                <c:pt idx="507">
                  <c:v>0.20537660084664822</c:v>
                </c:pt>
                <c:pt idx="508">
                  <c:v>0.20498910135938786</c:v>
                </c:pt>
                <c:pt idx="509">
                  <c:v>0.20364827124285512</c:v>
                </c:pt>
                <c:pt idx="510">
                  <c:v>0.20234391008852981</c:v>
                </c:pt>
                <c:pt idx="511">
                  <c:v>0.20166058911127038</c:v>
                </c:pt>
                <c:pt idx="512">
                  <c:v>0.20071835225098766</c:v>
                </c:pt>
                <c:pt idx="513">
                  <c:v>0.19673098778002895</c:v>
                </c:pt>
                <c:pt idx="514">
                  <c:v>0.19495749406632967</c:v>
                </c:pt>
                <c:pt idx="515">
                  <c:v>0.19222248511505313</c:v>
                </c:pt>
                <c:pt idx="516">
                  <c:v>0.19184242637129501</c:v>
                </c:pt>
                <c:pt idx="517">
                  <c:v>0.19124379282584414</c:v>
                </c:pt>
                <c:pt idx="518">
                  <c:v>0.19076936796773225</c:v>
                </c:pt>
                <c:pt idx="519">
                  <c:v>0.18954922258853912</c:v>
                </c:pt>
                <c:pt idx="520">
                  <c:v>0.18909299201914109</c:v>
                </c:pt>
                <c:pt idx="521">
                  <c:v>0.18830656484351493</c:v>
                </c:pt>
                <c:pt idx="522">
                  <c:v>0.18794724272447638</c:v>
                </c:pt>
                <c:pt idx="523">
                  <c:v>0.18690969827002846</c:v>
                </c:pt>
                <c:pt idx="524">
                  <c:v>0.18520889323554002</c:v>
                </c:pt>
                <c:pt idx="525">
                  <c:v>0.18417592786136083</c:v>
                </c:pt>
                <c:pt idx="526">
                  <c:v>0.18314609336084686</c:v>
                </c:pt>
                <c:pt idx="527">
                  <c:v>0.18274883448611945</c:v>
                </c:pt>
                <c:pt idx="528">
                  <c:v>0.18091771379113197</c:v>
                </c:pt>
                <c:pt idx="529">
                  <c:v>0.17977920477278531</c:v>
                </c:pt>
                <c:pt idx="530">
                  <c:v>0.17930279995198362</c:v>
                </c:pt>
                <c:pt idx="531">
                  <c:v>0.17727758034016006</c:v>
                </c:pt>
                <c:pt idx="532">
                  <c:v>0.17643933006911539</c:v>
                </c:pt>
                <c:pt idx="533">
                  <c:v>0.17229457813664339</c:v>
                </c:pt>
                <c:pt idx="534">
                  <c:v>0.17138207392417826</c:v>
                </c:pt>
                <c:pt idx="535">
                  <c:v>0.16952381006558426</c:v>
                </c:pt>
                <c:pt idx="536">
                  <c:v>0.16902747240965255</c:v>
                </c:pt>
                <c:pt idx="537">
                  <c:v>0.16793310098000802</c:v>
                </c:pt>
                <c:pt idx="538">
                  <c:v>0.16740606751409359</c:v>
                </c:pt>
                <c:pt idx="539">
                  <c:v>0.16626263808575459</c:v>
                </c:pt>
                <c:pt idx="540">
                  <c:v>0.16593902988824993</c:v>
                </c:pt>
                <c:pt idx="541">
                  <c:v>0.16416797542478889</c:v>
                </c:pt>
                <c:pt idx="542">
                  <c:v>0.1634471972938627</c:v>
                </c:pt>
                <c:pt idx="543">
                  <c:v>0.16203661554027349</c:v>
                </c:pt>
                <c:pt idx="544">
                  <c:v>0.1604164328891784</c:v>
                </c:pt>
                <c:pt idx="545">
                  <c:v>0.160064058174612</c:v>
                </c:pt>
                <c:pt idx="546">
                  <c:v>0.1592473694763612</c:v>
                </c:pt>
                <c:pt idx="547">
                  <c:v>0.15665685103158467</c:v>
                </c:pt>
                <c:pt idx="548">
                  <c:v>0.15552131910226308</c:v>
                </c:pt>
                <c:pt idx="549">
                  <c:v>0.15343973398557864</c:v>
                </c:pt>
                <c:pt idx="550">
                  <c:v>0.15309004310984164</c:v>
                </c:pt>
                <c:pt idx="551">
                  <c:v>0.15239911153912544</c:v>
                </c:pt>
                <c:pt idx="552">
                  <c:v>0.15092940477188677</c:v>
                </c:pt>
                <c:pt idx="553">
                  <c:v>0.15013125300174579</c:v>
                </c:pt>
                <c:pt idx="554">
                  <c:v>0.14713349397061393</c:v>
                </c:pt>
                <c:pt idx="555">
                  <c:v>0.1465266773593612</c:v>
                </c:pt>
                <c:pt idx="556">
                  <c:v>0.14611828725901432</c:v>
                </c:pt>
                <c:pt idx="557">
                  <c:v>0.14526469536940567</c:v>
                </c:pt>
                <c:pt idx="558">
                  <c:v>0.14077324370737188</c:v>
                </c:pt>
                <c:pt idx="559">
                  <c:v>0.13961909976205789</c:v>
                </c:pt>
                <c:pt idx="560">
                  <c:v>0.13730702255270444</c:v>
                </c:pt>
                <c:pt idx="561">
                  <c:v>0.13653395060100593</c:v>
                </c:pt>
                <c:pt idx="562">
                  <c:v>0.13563494556001388</c:v>
                </c:pt>
                <c:pt idx="563">
                  <c:v>0.13383817984140478</c:v>
                </c:pt>
                <c:pt idx="564">
                  <c:v>0.12948663704446517</c:v>
                </c:pt>
                <c:pt idx="565">
                  <c:v>0.12865277685341425</c:v>
                </c:pt>
                <c:pt idx="566">
                  <c:v>0.12779408975620754</c:v>
                </c:pt>
                <c:pt idx="567">
                  <c:v>0.12657306381152011</c:v>
                </c:pt>
                <c:pt idx="568">
                  <c:v>0.12461256459937431</c:v>
                </c:pt>
                <c:pt idx="569">
                  <c:v>0.1233803830400575</c:v>
                </c:pt>
                <c:pt idx="570">
                  <c:v>0.12232510119793005</c:v>
                </c:pt>
                <c:pt idx="571">
                  <c:v>0.12159973525558598</c:v>
                </c:pt>
                <c:pt idx="572">
                  <c:v>0.12020555607159622</c:v>
                </c:pt>
                <c:pt idx="573">
                  <c:v>0.11959703514003195</c:v>
                </c:pt>
                <c:pt idx="574">
                  <c:v>0.11839398290612735</c:v>
                </c:pt>
                <c:pt idx="575">
                  <c:v>0.11731574105215259</c:v>
                </c:pt>
                <c:pt idx="576">
                  <c:v>0.11664813835523091</c:v>
                </c:pt>
                <c:pt idx="577">
                  <c:v>0.11580212201806717</c:v>
                </c:pt>
                <c:pt idx="578">
                  <c:v>0.11551568162394688</c:v>
                </c:pt>
                <c:pt idx="579">
                  <c:v>0.11354166496312246</c:v>
                </c:pt>
                <c:pt idx="580">
                  <c:v>0.11239302012836561</c:v>
                </c:pt>
                <c:pt idx="581">
                  <c:v>0.11148243711795658</c:v>
                </c:pt>
                <c:pt idx="582">
                  <c:v>0.10621961287688464</c:v>
                </c:pt>
                <c:pt idx="583">
                  <c:v>0.10488248441834003</c:v>
                </c:pt>
                <c:pt idx="584">
                  <c:v>0.10396601469255984</c:v>
                </c:pt>
                <c:pt idx="585">
                  <c:v>0.1005377508699894</c:v>
                </c:pt>
                <c:pt idx="586">
                  <c:v>9.8388405982404947E-2</c:v>
                </c:pt>
                <c:pt idx="587">
                  <c:v>9.7805236699059606E-2</c:v>
                </c:pt>
                <c:pt idx="588">
                  <c:v>9.7105066757649183E-2</c:v>
                </c:pt>
                <c:pt idx="589">
                  <c:v>9.4888801919296384E-2</c:v>
                </c:pt>
                <c:pt idx="590">
                  <c:v>9.4224651926197112E-2</c:v>
                </c:pt>
                <c:pt idx="591">
                  <c:v>9.2822385020554066E-2</c:v>
                </c:pt>
                <c:pt idx="592">
                  <c:v>8.2435041666030884E-2</c:v>
                </c:pt>
                <c:pt idx="593">
                  <c:v>8.2198898657225072E-2</c:v>
                </c:pt>
                <c:pt idx="594">
                  <c:v>8.1735695595853031E-2</c:v>
                </c:pt>
                <c:pt idx="595">
                  <c:v>8.109166647773236E-2</c:v>
                </c:pt>
                <c:pt idx="596">
                  <c:v>8.0878751119598746E-2</c:v>
                </c:pt>
                <c:pt idx="597">
                  <c:v>7.9975434811785817E-2</c:v>
                </c:pt>
                <c:pt idx="598">
                  <c:v>7.9124473151750863E-2</c:v>
                </c:pt>
                <c:pt idx="599">
                  <c:v>7.8200747608207166E-2</c:v>
                </c:pt>
                <c:pt idx="600">
                  <c:v>7.7719671942759305E-2</c:v>
                </c:pt>
                <c:pt idx="601">
                  <c:v>7.5205238827038556E-2</c:v>
                </c:pt>
                <c:pt idx="602">
                  <c:v>7.4224883399438113E-2</c:v>
                </c:pt>
                <c:pt idx="603">
                  <c:v>7.3678003682289273E-2</c:v>
                </c:pt>
                <c:pt idx="604">
                  <c:v>7.229641341837123E-2</c:v>
                </c:pt>
                <c:pt idx="605">
                  <c:v>7.0876829617191106E-2</c:v>
                </c:pt>
                <c:pt idx="606">
                  <c:v>6.921746552689001E-2</c:v>
                </c:pt>
                <c:pt idx="607">
                  <c:v>6.8777159409364685E-2</c:v>
                </c:pt>
                <c:pt idx="608">
                  <c:v>6.8222230154788122E-2</c:v>
                </c:pt>
                <c:pt idx="609">
                  <c:v>6.6524542140541598E-2</c:v>
                </c:pt>
                <c:pt idx="610">
                  <c:v>6.5921976260142401E-2</c:v>
                </c:pt>
                <c:pt idx="611">
                  <c:v>6.5053734258981422E-2</c:v>
                </c:pt>
                <c:pt idx="612">
                  <c:v>6.4311480760807171E-2</c:v>
                </c:pt>
                <c:pt idx="613">
                  <c:v>6.3390891737071797E-2</c:v>
                </c:pt>
                <c:pt idx="614">
                  <c:v>6.1175355425802991E-2</c:v>
                </c:pt>
                <c:pt idx="615">
                  <c:v>6.0858594020828605E-2</c:v>
                </c:pt>
                <c:pt idx="616">
                  <c:v>5.9765928774140775E-2</c:v>
                </c:pt>
                <c:pt idx="617">
                  <c:v>5.6709910626523197E-2</c:v>
                </c:pt>
                <c:pt idx="618">
                  <c:v>5.6004224286880344E-2</c:v>
                </c:pt>
                <c:pt idx="619">
                  <c:v>5.5383156985044479E-2</c:v>
                </c:pt>
                <c:pt idx="620">
                  <c:v>5.397659377194941E-2</c:v>
                </c:pt>
                <c:pt idx="621">
                  <c:v>5.3236770385410637E-2</c:v>
                </c:pt>
                <c:pt idx="622">
                  <c:v>5.244699859758839E-2</c:v>
                </c:pt>
                <c:pt idx="623">
                  <c:v>4.7860512917395681E-2</c:v>
                </c:pt>
                <c:pt idx="624">
                  <c:v>4.6148252615239471E-2</c:v>
                </c:pt>
                <c:pt idx="625">
                  <c:v>4.4969346781726927E-2</c:v>
                </c:pt>
                <c:pt idx="626">
                  <c:v>4.4193128473125398E-2</c:v>
                </c:pt>
                <c:pt idx="627">
                  <c:v>4.3876276758965105E-2</c:v>
                </c:pt>
                <c:pt idx="628">
                  <c:v>4.2059505998622626E-2</c:v>
                </c:pt>
                <c:pt idx="629">
                  <c:v>4.1261660167947412E-2</c:v>
                </c:pt>
                <c:pt idx="630">
                  <c:v>3.9257400901988149E-2</c:v>
                </c:pt>
                <c:pt idx="631">
                  <c:v>3.8069018162786961E-2</c:v>
                </c:pt>
                <c:pt idx="632">
                  <c:v>3.673550533130765E-2</c:v>
                </c:pt>
                <c:pt idx="633">
                  <c:v>3.43725411221385E-2</c:v>
                </c:pt>
                <c:pt idx="634">
                  <c:v>3.1975732650607824E-2</c:v>
                </c:pt>
                <c:pt idx="635">
                  <c:v>2.9685545479878783E-2</c:v>
                </c:pt>
                <c:pt idx="636">
                  <c:v>2.923136655590497E-2</c:v>
                </c:pt>
                <c:pt idx="637">
                  <c:v>2.8141911345301196E-2</c:v>
                </c:pt>
                <c:pt idx="638">
                  <c:v>2.6946539961500093E-2</c:v>
                </c:pt>
                <c:pt idx="639">
                  <c:v>2.4636044137878343E-2</c:v>
                </c:pt>
                <c:pt idx="640">
                  <c:v>1.329223343054764E-2</c:v>
                </c:pt>
                <c:pt idx="641">
                  <c:v>1.2597604742040858E-2</c:v>
                </c:pt>
                <c:pt idx="642">
                  <c:v>1.0775632545119151E-2</c:v>
                </c:pt>
                <c:pt idx="643">
                  <c:v>7.8040571825113147E-3</c:v>
                </c:pt>
                <c:pt idx="644">
                  <c:v>7.3403553396929055E-3</c:v>
                </c:pt>
                <c:pt idx="645">
                  <c:v>6.4771001634653658E-3</c:v>
                </c:pt>
                <c:pt idx="646">
                  <c:v>5.4882841359358281E-3</c:v>
                </c:pt>
                <c:pt idx="647">
                  <c:v>4.8247055092360824E-3</c:v>
                </c:pt>
                <c:pt idx="648">
                  <c:v>3.4405183687340468E-3</c:v>
                </c:pt>
                <c:pt idx="649">
                  <c:v>2.9957054066471756E-3</c:v>
                </c:pt>
                <c:pt idx="650">
                  <c:v>1.4038121444173157E-3</c:v>
                </c:pt>
                <c:pt idx="65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5A-4788-A4B5-03597A76F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705728"/>
        <c:axId val="255706208"/>
      </c:scatterChart>
      <c:valAx>
        <c:axId val="25570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706208"/>
        <c:crosses val="autoZero"/>
        <c:crossBetween val="midCat"/>
      </c:valAx>
      <c:valAx>
        <c:axId val="255706208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705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AFA47-E08B-4E69-8194-1B1039F86AAA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F79F-9EC0-4D2A-A37B-AFC55657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F79F-9EC0-4D2A-A37B-AFC556577D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8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4E198-96CE-9300-8A40-9C2FB5542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1FFC9D-19B7-F135-64AA-EC34182A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ADDAE-39EA-8493-8B40-ED9446E1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725EE-11D0-4552-05CE-9F01079E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42BA5-BEB7-3B85-C3B9-E2E1F9B9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2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F111F-EA90-2E4B-2E40-C182C2BA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D1A70-76C5-CDF5-2355-F9F833F9D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85BDB-E9D4-8393-FAF1-E351B21B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727BC-286E-5F55-3A1A-535A5379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21212-9743-F971-B74E-07692E22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1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4A782-262C-6C00-52FD-B4EE9E8A0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3DD01-752A-998F-6376-49E393476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07820-173D-ECA3-9763-235DC78A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27E1C-E7EA-635B-0B72-1C2529C6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F442D-A8B6-DD48-7BCA-D0295CF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AB461-03EF-3D1B-A904-A889C9FA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1F741-ADEC-BCC1-B264-8F0CF717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D3AFD-AA0F-5771-F866-91B76646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63ADA-3E84-5378-8C92-6C62301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33A5D-2444-21DC-7782-D8AAF07C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CA110-E3A1-047E-A843-E1A9C7F1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A7EA6-084F-21BC-958D-3F77518E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7A491-8F7F-2089-C6CD-B6288ACF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25355-5531-8CE8-5C2F-25AB46C3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2436F-36F3-E8AC-94FF-1BF18109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A412F-96D3-F7BA-B3DD-010E3F0B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87597-43E2-FE4A-D198-F587C9416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37B74-6567-6304-174D-859A9F2F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AA3F2-CF79-1BC2-5FA9-6AACA6A2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84281-D048-413D-A6DA-4E02390E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1AC61-5201-43E1-FD7C-6A2A0D65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A2B03-8BF3-1EAA-B34D-BD102E92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0C515-26D1-00F6-EEDD-91953DC9E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1DD99-5C0C-E78B-5867-C0E063A87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B658D5-6AB7-26E1-2FE6-6281166B7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848660-D49E-3299-F0F6-8DE22858B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CAF3D-828C-B2CD-A8BD-E15141A5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51497-96F3-65DB-3E4F-C3018C53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CB1A1F-CAC0-A500-7DC7-8C67D01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9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C4D5F-644F-75C6-80C6-4E932076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F9D19-4E69-8AF3-9383-1F04D587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27A549-E138-763B-CBC6-4C511235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6E754-26F7-7813-5009-A65C1E5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6FE46-55BF-1784-7B60-7A301FB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EE5A5-44AD-2D76-43CC-8F751592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249174-00E2-1C28-9E34-9791AFE0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BAB-9991-26A3-245F-3400BDDA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A8F01-D3F6-34D1-49DC-BBDC3F88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E8824-4A39-E3DB-1150-A87D0AB5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8CF83-A394-3023-ADBE-D62E7F66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3F122-8CD3-BE0A-4DDE-8C4E97E1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61485-F63E-AE31-130D-711DD2D0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9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A473-E98F-70CF-F544-373161A2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62BBD-0481-F2FE-8A78-7E0BA44CB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D8508-C449-0029-93FE-82A1DFD64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67940-3A39-0431-1923-6EF6A8AE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9A31E-949F-6038-F452-24FF731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9A5ED-CF70-9DC5-98A1-EC40C39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0DA6E-2561-71CA-6CCD-3D24230D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EDA2D-DF41-2BE6-D18F-085511AE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9F999-7B00-8F1B-A380-027F7263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52CB-BD51-43E9-B146-C4A7E7F1A4F9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FE35A-D59B-7EE7-2A45-AE9B90E93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F300-B1AC-AAFA-C03D-42CD868E4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F9D4-5B76-4C08-80C8-326362AE4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5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44BAC8-04ED-7DE6-10F2-17CFB52D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82428"/>
              </p:ext>
            </p:extLst>
          </p:nvPr>
        </p:nvGraphicFramePr>
        <p:xfrm>
          <a:off x="1887794" y="2652170"/>
          <a:ext cx="6971072" cy="22049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8381">
                  <a:extLst>
                    <a:ext uri="{9D8B030D-6E8A-4147-A177-3AD203B41FA5}">
                      <a16:colId xmlns:a16="http://schemas.microsoft.com/office/drawing/2014/main" val="809136209"/>
                    </a:ext>
                  </a:extLst>
                </a:gridCol>
                <a:gridCol w="1053805">
                  <a:extLst>
                    <a:ext uri="{9D8B030D-6E8A-4147-A177-3AD203B41FA5}">
                      <a16:colId xmlns:a16="http://schemas.microsoft.com/office/drawing/2014/main" val="4015518986"/>
                    </a:ext>
                  </a:extLst>
                </a:gridCol>
                <a:gridCol w="1059323">
                  <a:extLst>
                    <a:ext uri="{9D8B030D-6E8A-4147-A177-3AD203B41FA5}">
                      <a16:colId xmlns:a16="http://schemas.microsoft.com/office/drawing/2014/main" val="2230662463"/>
                    </a:ext>
                  </a:extLst>
                </a:gridCol>
                <a:gridCol w="1209393">
                  <a:extLst>
                    <a:ext uri="{9D8B030D-6E8A-4147-A177-3AD203B41FA5}">
                      <a16:colId xmlns:a16="http://schemas.microsoft.com/office/drawing/2014/main" val="2627033268"/>
                    </a:ext>
                  </a:extLst>
                </a:gridCol>
                <a:gridCol w="1385330">
                  <a:extLst>
                    <a:ext uri="{9D8B030D-6E8A-4147-A177-3AD203B41FA5}">
                      <a16:colId xmlns:a16="http://schemas.microsoft.com/office/drawing/2014/main" val="29014540"/>
                    </a:ext>
                  </a:extLst>
                </a:gridCol>
                <a:gridCol w="636211">
                  <a:extLst>
                    <a:ext uri="{9D8B030D-6E8A-4147-A177-3AD203B41FA5}">
                      <a16:colId xmlns:a16="http://schemas.microsoft.com/office/drawing/2014/main" val="1274942294"/>
                    </a:ext>
                  </a:extLst>
                </a:gridCol>
                <a:gridCol w="838629">
                  <a:extLst>
                    <a:ext uri="{9D8B030D-6E8A-4147-A177-3AD203B41FA5}">
                      <a16:colId xmlns:a16="http://schemas.microsoft.com/office/drawing/2014/main" val="3979733476"/>
                    </a:ext>
                  </a:extLst>
                </a:gridCol>
              </a:tblGrid>
              <a:tr h="486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Operational setting0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Operational setting1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………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Sensor measurement13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4808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0.297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0.616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59886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2343750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/>
                        <a:t>………</a:t>
                      </a:r>
                      <a:endParaRPr lang="zh-CN" altLang="en-US" sz="1100" b="1" dirty="0"/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715634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4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099728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54652"/>
                  </a:ext>
                </a:extLst>
              </a:tr>
              <a:tr h="286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0.999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4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23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DF8B60-54AD-640D-B1EA-D2ED891BE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17A1D37-3CD4-071F-6797-646AEC3EA3C1}"/>
              </a:ext>
            </a:extLst>
          </p:cNvPr>
          <p:cNvSpPr/>
          <p:nvPr/>
        </p:nvSpPr>
        <p:spPr>
          <a:xfrm rot="5400000">
            <a:off x="5068531" y="1502732"/>
            <a:ext cx="1789471" cy="5154560"/>
          </a:xfrm>
          <a:prstGeom prst="roundRect">
            <a:avLst/>
          </a:prstGeom>
          <a:noFill/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85AF7D-4C83-BAD8-C691-9199438DD28C}"/>
              </a:ext>
            </a:extLst>
          </p:cNvPr>
          <p:cNvSpPr/>
          <p:nvPr/>
        </p:nvSpPr>
        <p:spPr>
          <a:xfrm rot="5400000">
            <a:off x="5294056" y="721597"/>
            <a:ext cx="1347071" cy="22098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31D4B5D-121D-EED6-D460-F3008B97E2A4}"/>
              </a:ext>
            </a:extLst>
          </p:cNvPr>
          <p:cNvSpPr/>
          <p:nvPr/>
        </p:nvSpPr>
        <p:spPr>
          <a:xfrm>
            <a:off x="5685373" y="294786"/>
            <a:ext cx="555787" cy="55578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6148722-7720-DAB4-569A-CA1C0681CC0E}"/>
              </a:ext>
            </a:extLst>
          </p:cNvPr>
          <p:cNvSpPr/>
          <p:nvPr/>
        </p:nvSpPr>
        <p:spPr>
          <a:xfrm rot="5400000">
            <a:off x="3641974" y="3463271"/>
            <a:ext cx="1347071" cy="13482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659EB2D-E766-6D5A-384B-0669A649AABB}"/>
              </a:ext>
            </a:extLst>
          </p:cNvPr>
          <p:cNvSpPr/>
          <p:nvPr/>
        </p:nvSpPr>
        <p:spPr>
          <a:xfrm rot="5400000">
            <a:off x="5751725" y="2855162"/>
            <a:ext cx="584774" cy="5383410"/>
          </a:xfrm>
          <a:prstGeom prst="roundRect">
            <a:avLst/>
          </a:prstGeom>
          <a:noFill/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A882549-6D01-589F-F4D9-2C557A1926B0}"/>
              </a:ext>
            </a:extLst>
          </p:cNvPr>
          <p:cNvSpPr/>
          <p:nvPr/>
        </p:nvSpPr>
        <p:spPr>
          <a:xfrm rot="5400000">
            <a:off x="5794477" y="1208183"/>
            <a:ext cx="309477" cy="207521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F5C06B1-E7F7-B6E7-1B6C-9408065134EE}"/>
              </a:ext>
            </a:extLst>
          </p:cNvPr>
          <p:cNvSpPr/>
          <p:nvPr/>
        </p:nvSpPr>
        <p:spPr>
          <a:xfrm rot="5400000">
            <a:off x="5812851" y="359798"/>
            <a:ext cx="309477" cy="207521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D98B7F-7054-A63B-2B3D-DD3480BE40AB}"/>
              </a:ext>
            </a:extLst>
          </p:cNvPr>
          <p:cNvCxnSpPr>
            <a:cxnSpLocks/>
            <a:stCxn id="15" idx="4"/>
            <a:endCxn id="7" idx="1"/>
          </p:cNvCxnSpPr>
          <p:nvPr/>
        </p:nvCxnSpPr>
        <p:spPr>
          <a:xfrm>
            <a:off x="5963267" y="850573"/>
            <a:ext cx="4324" cy="302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A25B22D-1BC2-C566-5203-D8EA9C451B7A}"/>
              </a:ext>
            </a:extLst>
          </p:cNvPr>
          <p:cNvSpPr txBox="1"/>
          <p:nvPr/>
        </p:nvSpPr>
        <p:spPr>
          <a:xfrm>
            <a:off x="4976312" y="1227646"/>
            <a:ext cx="212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1FD0AB6-9F76-93E6-4573-E4A96916F811}"/>
              </a:ext>
            </a:extLst>
          </p:cNvPr>
          <p:cNvSpPr txBox="1"/>
          <p:nvPr/>
        </p:nvSpPr>
        <p:spPr>
          <a:xfrm>
            <a:off x="4975124" y="2088119"/>
            <a:ext cx="212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E98BAD1-C0D5-FD9D-A240-EBDDCC63AE64}"/>
              </a:ext>
            </a:extLst>
          </p:cNvPr>
          <p:cNvSpPr/>
          <p:nvPr/>
        </p:nvSpPr>
        <p:spPr>
          <a:xfrm rot="5400000">
            <a:off x="4145488" y="3175934"/>
            <a:ext cx="307777" cy="106159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F2B3EAC-30FB-4141-7817-E12B8EFE118B}"/>
              </a:ext>
            </a:extLst>
          </p:cNvPr>
          <p:cNvSpPr txBox="1"/>
          <p:nvPr/>
        </p:nvSpPr>
        <p:spPr>
          <a:xfrm>
            <a:off x="3850146" y="3571296"/>
            <a:ext cx="937787" cy="30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2364C54-871B-A963-6789-55214339483B}"/>
              </a:ext>
            </a:extLst>
          </p:cNvPr>
          <p:cNvSpPr/>
          <p:nvPr/>
        </p:nvSpPr>
        <p:spPr>
          <a:xfrm rot="5400000">
            <a:off x="4158733" y="4025246"/>
            <a:ext cx="307777" cy="106159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EB5E88-F8F2-7254-9DFF-BA307BB09289}"/>
              </a:ext>
            </a:extLst>
          </p:cNvPr>
          <p:cNvSpPr txBox="1"/>
          <p:nvPr/>
        </p:nvSpPr>
        <p:spPr>
          <a:xfrm>
            <a:off x="3863391" y="4391112"/>
            <a:ext cx="937787" cy="30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05358FA-C846-9DE4-9837-E9BBA1A03B0B}"/>
              </a:ext>
            </a:extLst>
          </p:cNvPr>
          <p:cNvSpPr/>
          <p:nvPr/>
        </p:nvSpPr>
        <p:spPr>
          <a:xfrm>
            <a:off x="5860723" y="2750152"/>
            <a:ext cx="206477" cy="206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5445154-9B41-7F63-2828-06FF4A1DD7E3}"/>
              </a:ext>
            </a:extLst>
          </p:cNvPr>
          <p:cNvCxnSpPr>
            <a:stCxn id="7" idx="3"/>
            <a:endCxn id="58" idx="0"/>
          </p:cNvCxnSpPr>
          <p:nvPr/>
        </p:nvCxnSpPr>
        <p:spPr>
          <a:xfrm flipH="1">
            <a:off x="5963962" y="2500033"/>
            <a:ext cx="3629" cy="250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C64618D-A462-C049-8413-745268EAA0A8}"/>
              </a:ext>
            </a:extLst>
          </p:cNvPr>
          <p:cNvCxnSpPr>
            <a:cxnSpLocks/>
            <a:stCxn id="15" idx="6"/>
            <a:endCxn id="58" idx="6"/>
          </p:cNvCxnSpPr>
          <p:nvPr/>
        </p:nvCxnSpPr>
        <p:spPr>
          <a:xfrm flipH="1">
            <a:off x="6067200" y="572680"/>
            <a:ext cx="173960" cy="2280711"/>
          </a:xfrm>
          <a:prstGeom prst="bentConnector3">
            <a:avLst>
              <a:gd name="adj1" fmla="val -6174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61ABECE-9B0E-5112-3461-8534322305CD}"/>
              </a:ext>
            </a:extLst>
          </p:cNvPr>
          <p:cNvSpPr txBox="1"/>
          <p:nvPr/>
        </p:nvSpPr>
        <p:spPr>
          <a:xfrm>
            <a:off x="3342575" y="527055"/>
            <a:ext cx="2332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Sub-network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871C19E-159B-8E44-DE95-B374C47248F0}"/>
              </a:ext>
            </a:extLst>
          </p:cNvPr>
          <p:cNvSpPr txBox="1"/>
          <p:nvPr/>
        </p:nvSpPr>
        <p:spPr>
          <a:xfrm>
            <a:off x="2475582" y="2474480"/>
            <a:ext cx="2332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Cause-Specific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Sub-network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79A9BED-3B30-3C91-F2E3-8ED466A6940F}"/>
              </a:ext>
            </a:extLst>
          </p:cNvPr>
          <p:cNvSpPr txBox="1"/>
          <p:nvPr/>
        </p:nvSpPr>
        <p:spPr>
          <a:xfrm>
            <a:off x="3806840" y="3164705"/>
            <a:ext cx="10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1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BB2F0A3-8B65-B9E3-902A-523BC190A343}"/>
              </a:ext>
            </a:extLst>
          </p:cNvPr>
          <p:cNvSpPr txBox="1"/>
          <p:nvPr/>
        </p:nvSpPr>
        <p:spPr>
          <a:xfrm>
            <a:off x="5466708" y="3897836"/>
            <a:ext cx="10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ADBDBAC-25CC-9AE5-79A0-E759E56E04B8}"/>
              </a:ext>
            </a:extLst>
          </p:cNvPr>
          <p:cNvSpPr txBox="1"/>
          <p:nvPr/>
        </p:nvSpPr>
        <p:spPr>
          <a:xfrm>
            <a:off x="7129549" y="3188696"/>
            <a:ext cx="10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K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A4BCA59-EF81-8E2F-9895-EBE01AF8D02A}"/>
              </a:ext>
            </a:extLst>
          </p:cNvPr>
          <p:cNvSpPr/>
          <p:nvPr/>
        </p:nvSpPr>
        <p:spPr>
          <a:xfrm rot="5400000">
            <a:off x="7005093" y="3458955"/>
            <a:ext cx="1347071" cy="13482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lgDash"/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84C4DCF-F7E6-0FBF-3099-321B8C74FF0D}"/>
              </a:ext>
            </a:extLst>
          </p:cNvPr>
          <p:cNvSpPr/>
          <p:nvPr/>
        </p:nvSpPr>
        <p:spPr>
          <a:xfrm rot="5400000">
            <a:off x="7508607" y="3181450"/>
            <a:ext cx="307777" cy="106159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F66703E-A7D0-099A-16E5-EBA0C55152E2}"/>
              </a:ext>
            </a:extLst>
          </p:cNvPr>
          <p:cNvSpPr txBox="1"/>
          <p:nvPr/>
        </p:nvSpPr>
        <p:spPr>
          <a:xfrm>
            <a:off x="7213265" y="3566980"/>
            <a:ext cx="937787" cy="30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8955CFD-5D67-5CD3-6F9D-9C1A5B196C24}"/>
              </a:ext>
            </a:extLst>
          </p:cNvPr>
          <p:cNvSpPr/>
          <p:nvPr/>
        </p:nvSpPr>
        <p:spPr>
          <a:xfrm rot="5400000">
            <a:off x="7521852" y="4020930"/>
            <a:ext cx="307777" cy="106159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0B3CB7C-F2D7-3DF0-55A2-78F6E5DAFCD2}"/>
              </a:ext>
            </a:extLst>
          </p:cNvPr>
          <p:cNvSpPr txBox="1"/>
          <p:nvPr/>
        </p:nvSpPr>
        <p:spPr>
          <a:xfrm>
            <a:off x="7226510" y="4396628"/>
            <a:ext cx="937787" cy="30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Layer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55DD98B-3D8B-7C7F-C6DE-E2373958C1A3}"/>
              </a:ext>
            </a:extLst>
          </p:cNvPr>
          <p:cNvSpPr txBox="1"/>
          <p:nvPr/>
        </p:nvSpPr>
        <p:spPr>
          <a:xfrm>
            <a:off x="4157648" y="2686046"/>
            <a:ext cx="233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z=(f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(x),x)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C816E0D6-AFC8-A052-FF37-C53ABD3D4F05}"/>
              </a:ext>
            </a:extLst>
          </p:cNvPr>
          <p:cNvSpPr/>
          <p:nvPr/>
        </p:nvSpPr>
        <p:spPr>
          <a:xfrm rot="5400000">
            <a:off x="4250142" y="4601219"/>
            <a:ext cx="307777" cy="189129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AC7203F-D981-5C53-C5AB-5C1304D12FD1}"/>
              </a:ext>
            </a:extLst>
          </p:cNvPr>
          <p:cNvSpPr txBox="1"/>
          <p:nvPr/>
        </p:nvSpPr>
        <p:spPr>
          <a:xfrm>
            <a:off x="3442666" y="5347047"/>
            <a:ext cx="189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 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1,Tmax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A149FC9A-2B17-106B-E73F-305DFFEC5E6D}"/>
              </a:ext>
            </a:extLst>
          </p:cNvPr>
          <p:cNvSpPr/>
          <p:nvPr/>
        </p:nvSpPr>
        <p:spPr>
          <a:xfrm rot="5400000">
            <a:off x="7521851" y="4592162"/>
            <a:ext cx="307777" cy="189129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ADD6CC0-833C-E29F-AE71-875F375BF721}"/>
              </a:ext>
            </a:extLst>
          </p:cNvPr>
          <p:cNvSpPr txBox="1"/>
          <p:nvPr/>
        </p:nvSpPr>
        <p:spPr>
          <a:xfrm>
            <a:off x="6736386" y="5344286"/>
            <a:ext cx="202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K,1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K,2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K,Tmax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2B97482-6576-98FF-BA4F-93239B451EE6}"/>
              </a:ext>
            </a:extLst>
          </p:cNvPr>
          <p:cNvSpPr txBox="1"/>
          <p:nvPr/>
        </p:nvSpPr>
        <p:spPr>
          <a:xfrm>
            <a:off x="4820370" y="4927303"/>
            <a:ext cx="233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0205286-A8BE-0F2A-F81F-3673E3644C01}"/>
              </a:ext>
            </a:extLst>
          </p:cNvPr>
          <p:cNvSpPr txBox="1"/>
          <p:nvPr/>
        </p:nvSpPr>
        <p:spPr>
          <a:xfrm>
            <a:off x="5488885" y="5367765"/>
            <a:ext cx="10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9860E7D-62D3-AD7E-265C-A39D5177AA21}"/>
              </a:ext>
            </a:extLst>
          </p:cNvPr>
          <p:cNvCxnSpPr>
            <a:endCxn id="20" idx="1"/>
          </p:cNvCxnSpPr>
          <p:nvPr/>
        </p:nvCxnSpPr>
        <p:spPr>
          <a:xfrm>
            <a:off x="5963267" y="2956629"/>
            <a:ext cx="0" cy="228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8970A73-9F7C-1AC8-CD5B-49D447C92425}"/>
              </a:ext>
            </a:extLst>
          </p:cNvPr>
          <p:cNvCxnSpPr>
            <a:cxnSpLocks/>
          </p:cNvCxnSpPr>
          <p:nvPr/>
        </p:nvCxnSpPr>
        <p:spPr>
          <a:xfrm flipH="1">
            <a:off x="4324796" y="4807398"/>
            <a:ext cx="2" cy="586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DF74EC1C-2046-D8BC-2EEC-87E851D8C0EF}"/>
              </a:ext>
            </a:extLst>
          </p:cNvPr>
          <p:cNvCxnSpPr>
            <a:cxnSpLocks/>
          </p:cNvCxnSpPr>
          <p:nvPr/>
        </p:nvCxnSpPr>
        <p:spPr>
          <a:xfrm flipH="1">
            <a:off x="7682156" y="4821437"/>
            <a:ext cx="2" cy="586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8AAF18-D68F-5F9E-D9A7-98C4065C0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56"/>
            <a:ext cx="12192000" cy="60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1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F73FF3B-FF79-AFF5-DCFD-C133A9DBE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961669"/>
              </p:ext>
            </p:extLst>
          </p:nvPr>
        </p:nvGraphicFramePr>
        <p:xfrm>
          <a:off x="3751007" y="1299276"/>
          <a:ext cx="5501148" cy="3734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9705DCB-7E5D-26FD-EA91-20ECD4041647}"/>
              </a:ext>
            </a:extLst>
          </p:cNvPr>
          <p:cNvSpPr txBox="1"/>
          <p:nvPr/>
        </p:nvSpPr>
        <p:spPr>
          <a:xfrm>
            <a:off x="6174658" y="4963162"/>
            <a:ext cx="112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7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103</Words>
  <Application>Microsoft Office PowerPoint</Application>
  <PresentationFormat>宽屏</PresentationFormat>
  <Paragraphs>70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 嘉文</dc:creator>
  <cp:lastModifiedBy>严 嘉文</cp:lastModifiedBy>
  <cp:revision>7</cp:revision>
  <dcterms:created xsi:type="dcterms:W3CDTF">2023-06-22T04:50:38Z</dcterms:created>
  <dcterms:modified xsi:type="dcterms:W3CDTF">2023-07-12T05:48:11Z</dcterms:modified>
</cp:coreProperties>
</file>