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1" r:id="rId3"/>
    <p:sldId id="260" r:id="rId4"/>
    <p:sldId id="262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AFA47-E08B-4E69-8194-1B1039F86AAA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AF79F-9EC0-4D2A-A37B-AFC55657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89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AF79F-9EC0-4D2A-A37B-AFC556577D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8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4E198-96CE-9300-8A40-9C2FB5542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1FFC9D-19B7-F135-64AA-EC34182AB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ADDAE-39EA-8493-8B40-ED9446E1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52CB-BD51-43E9-B146-C4A7E7F1A4F9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725EE-11D0-4552-05CE-9F01079E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42BA5-BEB7-3B85-C3B9-E2E1F9B9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9D4-5B76-4C08-80C8-326362AE4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2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F111F-EA90-2E4B-2E40-C182C2BA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5D1A70-76C5-CDF5-2355-F9F833F9D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85BDB-E9D4-8393-FAF1-E351B21B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52CB-BD51-43E9-B146-C4A7E7F1A4F9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727BC-286E-5F55-3A1A-535A5379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21212-9743-F971-B74E-07692E22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9D4-5B76-4C08-80C8-326362AE4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51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84A782-262C-6C00-52FD-B4EE9E8A0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83DD01-752A-998F-6376-49E393476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07820-173D-ECA3-9763-235DC78A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52CB-BD51-43E9-B146-C4A7E7F1A4F9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27E1C-E7EA-635B-0B72-1C2529C6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F442D-A8B6-DD48-7BCA-D0295CF2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9D4-5B76-4C08-80C8-326362AE4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0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AB461-03EF-3D1B-A904-A889C9FA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1F741-ADEC-BCC1-B264-8F0CF717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D3AFD-AA0F-5771-F866-91B76646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52CB-BD51-43E9-B146-C4A7E7F1A4F9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63ADA-3E84-5378-8C92-6C62301A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33A5D-2444-21DC-7782-D8AAF07C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9D4-5B76-4C08-80C8-326362AE4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4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CA110-E3A1-047E-A843-E1A9C7F1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BA7EA6-084F-21BC-958D-3F77518E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7A491-8F7F-2089-C6CD-B6288ACF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52CB-BD51-43E9-B146-C4A7E7F1A4F9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25355-5531-8CE8-5C2F-25AB46C3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2436F-36F3-E8AC-94FF-1BF18109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9D4-5B76-4C08-80C8-326362AE4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4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A412F-96D3-F7BA-B3DD-010E3F0B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87597-43E2-FE4A-D198-F587C9416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937B74-6567-6304-174D-859A9F2F8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CAA3F2-CF79-1BC2-5FA9-6AACA6A2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52CB-BD51-43E9-B146-C4A7E7F1A4F9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84281-D048-413D-A6DA-4E02390E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01AC61-5201-43E1-FD7C-6A2A0D65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9D4-5B76-4C08-80C8-326362AE4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1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A2B03-8BF3-1EAA-B34D-BD102E92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B0C515-26D1-00F6-EEDD-91953DC9E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F1DD99-5C0C-E78B-5867-C0E063A87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B658D5-6AB7-26E1-2FE6-6281166B7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848660-D49E-3299-F0F6-8DE22858B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ECAF3D-828C-B2CD-A8BD-E15141A5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52CB-BD51-43E9-B146-C4A7E7F1A4F9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F51497-96F3-65DB-3E4F-C3018C53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CB1A1F-CAC0-A500-7DC7-8C67D01C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9D4-5B76-4C08-80C8-326362AE4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9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C4D5F-644F-75C6-80C6-4E932076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8F9D19-4E69-8AF3-9383-1F04D587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52CB-BD51-43E9-B146-C4A7E7F1A4F9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27A549-E138-763B-CBC6-4C511235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86E754-26F7-7813-5009-A65C1E5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9D4-5B76-4C08-80C8-326362AE4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3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96FE46-55BF-1784-7B60-7A301FB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52CB-BD51-43E9-B146-C4A7E7F1A4F9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7EE5A5-44AD-2D76-43CC-8F751592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249174-00E2-1C28-9E34-9791AFE0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9D4-5B76-4C08-80C8-326362AE4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5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BAB-9991-26A3-245F-3400BDDA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A8F01-D3F6-34D1-49DC-BBDC3F88E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E8824-4A39-E3DB-1150-A87D0AB57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08CF83-A394-3023-ADBE-D62E7F66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52CB-BD51-43E9-B146-C4A7E7F1A4F9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73F122-8CD3-BE0A-4DDE-8C4E97E1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C61485-F63E-AE31-130D-711DD2D0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9D4-5B76-4C08-80C8-326362AE4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9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6A473-E98F-70CF-F544-373161A2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562BBD-0481-F2FE-8A78-7E0BA44CB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4D8508-C449-0029-93FE-82A1DFD64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C67940-3A39-0431-1923-6EF6A8AE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52CB-BD51-43E9-B146-C4A7E7F1A4F9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39A31E-949F-6038-F452-24FF731D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9A5ED-CF70-9DC5-98A1-EC40C39E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9D4-5B76-4C08-80C8-326362AE4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8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A0DA6E-2561-71CA-6CCD-3D24230D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EDA2D-DF41-2BE6-D18F-085511AE0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9F999-7B00-8F1B-A380-027F7263C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152CB-BD51-43E9-B146-C4A7E7F1A4F9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FE35A-D59B-7EE7-2A45-AE9B90E93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CF300-B1AC-AAFA-C03D-42CD868E4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F9D4-5B76-4C08-80C8-326362AE4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15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844BAC8-04ED-7DE6-10F2-17CFB52D8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82428"/>
              </p:ext>
            </p:extLst>
          </p:nvPr>
        </p:nvGraphicFramePr>
        <p:xfrm>
          <a:off x="1887794" y="2652170"/>
          <a:ext cx="6971072" cy="22049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8381">
                  <a:extLst>
                    <a:ext uri="{9D8B030D-6E8A-4147-A177-3AD203B41FA5}">
                      <a16:colId xmlns:a16="http://schemas.microsoft.com/office/drawing/2014/main" val="809136209"/>
                    </a:ext>
                  </a:extLst>
                </a:gridCol>
                <a:gridCol w="1053805">
                  <a:extLst>
                    <a:ext uri="{9D8B030D-6E8A-4147-A177-3AD203B41FA5}">
                      <a16:colId xmlns:a16="http://schemas.microsoft.com/office/drawing/2014/main" val="4015518986"/>
                    </a:ext>
                  </a:extLst>
                </a:gridCol>
                <a:gridCol w="1059323">
                  <a:extLst>
                    <a:ext uri="{9D8B030D-6E8A-4147-A177-3AD203B41FA5}">
                      <a16:colId xmlns:a16="http://schemas.microsoft.com/office/drawing/2014/main" val="2230662463"/>
                    </a:ext>
                  </a:extLst>
                </a:gridCol>
                <a:gridCol w="1209393">
                  <a:extLst>
                    <a:ext uri="{9D8B030D-6E8A-4147-A177-3AD203B41FA5}">
                      <a16:colId xmlns:a16="http://schemas.microsoft.com/office/drawing/2014/main" val="2627033268"/>
                    </a:ext>
                  </a:extLst>
                </a:gridCol>
                <a:gridCol w="1385330">
                  <a:extLst>
                    <a:ext uri="{9D8B030D-6E8A-4147-A177-3AD203B41FA5}">
                      <a16:colId xmlns:a16="http://schemas.microsoft.com/office/drawing/2014/main" val="29014540"/>
                    </a:ext>
                  </a:extLst>
                </a:gridCol>
                <a:gridCol w="636211">
                  <a:extLst>
                    <a:ext uri="{9D8B030D-6E8A-4147-A177-3AD203B41FA5}">
                      <a16:colId xmlns:a16="http://schemas.microsoft.com/office/drawing/2014/main" val="1274942294"/>
                    </a:ext>
                  </a:extLst>
                </a:gridCol>
                <a:gridCol w="838629">
                  <a:extLst>
                    <a:ext uri="{9D8B030D-6E8A-4147-A177-3AD203B41FA5}">
                      <a16:colId xmlns:a16="http://schemas.microsoft.com/office/drawing/2014/main" val="3979733476"/>
                    </a:ext>
                  </a:extLst>
                </a:gridCol>
              </a:tblGrid>
              <a:tr h="486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Operational setting0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Operational setting1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………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Sensor measurement13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Label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14808"/>
                  </a:ext>
                </a:extLst>
              </a:tr>
              <a:tr h="286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0.238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0.297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0.616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59886"/>
                  </a:ext>
                </a:extLst>
              </a:tr>
              <a:tr h="286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0.998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2343750"/>
                  </a:ext>
                </a:extLst>
              </a:tr>
              <a:tr h="286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3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/>
                        <a:t>………</a:t>
                      </a:r>
                      <a:endParaRPr lang="zh-CN" altLang="en-US" sz="1100" b="1" dirty="0"/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715634"/>
                  </a:ext>
                </a:extLst>
              </a:tr>
              <a:tr h="286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4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0.833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0.998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0.146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0099728"/>
                  </a:ext>
                </a:extLst>
              </a:tr>
              <a:tr h="286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5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0.998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554652"/>
                  </a:ext>
                </a:extLst>
              </a:tr>
              <a:tr h="286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6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0.999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42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23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8AAF18-D68F-5F9E-D9A7-98C4065C0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78" y="2198958"/>
            <a:ext cx="6607278" cy="325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1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17A1D37-3CD4-071F-6797-646AEC3EA3C1}"/>
              </a:ext>
            </a:extLst>
          </p:cNvPr>
          <p:cNvSpPr/>
          <p:nvPr/>
        </p:nvSpPr>
        <p:spPr>
          <a:xfrm rot="5400000">
            <a:off x="5068531" y="1502732"/>
            <a:ext cx="1789471" cy="5154560"/>
          </a:xfrm>
          <a:prstGeom prst="roundRect">
            <a:avLst/>
          </a:prstGeom>
          <a:noFill/>
          <a:ln w="12700">
            <a:prstDash val="lgDash"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E85AF7D-4C83-BAD8-C691-9199438DD28C}"/>
              </a:ext>
            </a:extLst>
          </p:cNvPr>
          <p:cNvSpPr/>
          <p:nvPr/>
        </p:nvSpPr>
        <p:spPr>
          <a:xfrm rot="5400000">
            <a:off x="5294056" y="721597"/>
            <a:ext cx="1347071" cy="22098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prstDash val="lgDash"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……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31D4B5D-121D-EED6-D460-F3008B97E2A4}"/>
              </a:ext>
            </a:extLst>
          </p:cNvPr>
          <p:cNvSpPr/>
          <p:nvPr/>
        </p:nvSpPr>
        <p:spPr>
          <a:xfrm>
            <a:off x="5685373" y="294786"/>
            <a:ext cx="555787" cy="55578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X</a:t>
            </a:r>
            <a:endParaRPr lang="zh-CN" altLang="en-US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6148722-7720-DAB4-569A-CA1C0681CC0E}"/>
              </a:ext>
            </a:extLst>
          </p:cNvPr>
          <p:cNvSpPr/>
          <p:nvPr/>
        </p:nvSpPr>
        <p:spPr>
          <a:xfrm rot="5400000">
            <a:off x="3641974" y="3463271"/>
            <a:ext cx="1347071" cy="13482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prstDash val="lgDash"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……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659EB2D-E766-6D5A-384B-0669A649AABB}"/>
              </a:ext>
            </a:extLst>
          </p:cNvPr>
          <p:cNvSpPr/>
          <p:nvPr/>
        </p:nvSpPr>
        <p:spPr>
          <a:xfrm rot="5400000">
            <a:off x="5751725" y="2855162"/>
            <a:ext cx="584774" cy="5383410"/>
          </a:xfrm>
          <a:prstGeom prst="roundRect">
            <a:avLst/>
          </a:prstGeom>
          <a:noFill/>
          <a:ln w="12700">
            <a:prstDash val="lgDash"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A882549-6D01-589F-F4D9-2C557A1926B0}"/>
              </a:ext>
            </a:extLst>
          </p:cNvPr>
          <p:cNvSpPr/>
          <p:nvPr/>
        </p:nvSpPr>
        <p:spPr>
          <a:xfrm rot="5400000">
            <a:off x="5794477" y="1208183"/>
            <a:ext cx="309477" cy="207521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F5C06B1-E7F7-B6E7-1B6C-9408065134EE}"/>
              </a:ext>
            </a:extLst>
          </p:cNvPr>
          <p:cNvSpPr/>
          <p:nvPr/>
        </p:nvSpPr>
        <p:spPr>
          <a:xfrm rot="5400000">
            <a:off x="5812851" y="359798"/>
            <a:ext cx="309477" cy="207521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BD98B7F-7054-A63B-2B3D-DD3480BE40AB}"/>
              </a:ext>
            </a:extLst>
          </p:cNvPr>
          <p:cNvCxnSpPr>
            <a:cxnSpLocks/>
            <a:stCxn id="15" idx="4"/>
            <a:endCxn id="7" idx="1"/>
          </p:cNvCxnSpPr>
          <p:nvPr/>
        </p:nvCxnSpPr>
        <p:spPr>
          <a:xfrm>
            <a:off x="5963267" y="850573"/>
            <a:ext cx="4324" cy="3023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4A25B22D-1BC2-C566-5203-D8EA9C451B7A}"/>
              </a:ext>
            </a:extLst>
          </p:cNvPr>
          <p:cNvSpPr txBox="1"/>
          <p:nvPr/>
        </p:nvSpPr>
        <p:spPr>
          <a:xfrm>
            <a:off x="4976312" y="1227646"/>
            <a:ext cx="212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Fully-Connected Layer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1FD0AB6-9F76-93E6-4573-E4A96916F811}"/>
              </a:ext>
            </a:extLst>
          </p:cNvPr>
          <p:cNvSpPr txBox="1"/>
          <p:nvPr/>
        </p:nvSpPr>
        <p:spPr>
          <a:xfrm>
            <a:off x="4975124" y="2088119"/>
            <a:ext cx="212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Fully-Connected Layer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E98BAD1-C0D5-FD9D-A240-EBDDCC63AE64}"/>
              </a:ext>
            </a:extLst>
          </p:cNvPr>
          <p:cNvSpPr/>
          <p:nvPr/>
        </p:nvSpPr>
        <p:spPr>
          <a:xfrm rot="5400000">
            <a:off x="4145488" y="3175934"/>
            <a:ext cx="307777" cy="106159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F2B3EAC-30FB-4141-7817-E12B8EFE118B}"/>
              </a:ext>
            </a:extLst>
          </p:cNvPr>
          <p:cNvSpPr txBox="1"/>
          <p:nvPr/>
        </p:nvSpPr>
        <p:spPr>
          <a:xfrm>
            <a:off x="3850146" y="3571296"/>
            <a:ext cx="937787" cy="309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Layer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2364C54-871B-A963-6789-55214339483B}"/>
              </a:ext>
            </a:extLst>
          </p:cNvPr>
          <p:cNvSpPr/>
          <p:nvPr/>
        </p:nvSpPr>
        <p:spPr>
          <a:xfrm rot="5400000">
            <a:off x="4158733" y="4025246"/>
            <a:ext cx="307777" cy="106159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9EB5E88-F8F2-7254-9DFF-BA307BB09289}"/>
              </a:ext>
            </a:extLst>
          </p:cNvPr>
          <p:cNvSpPr txBox="1"/>
          <p:nvPr/>
        </p:nvSpPr>
        <p:spPr>
          <a:xfrm>
            <a:off x="3863391" y="4391112"/>
            <a:ext cx="937787" cy="309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Layer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305358FA-C846-9DE4-9837-E9BBA1A03B0B}"/>
              </a:ext>
            </a:extLst>
          </p:cNvPr>
          <p:cNvSpPr/>
          <p:nvPr/>
        </p:nvSpPr>
        <p:spPr>
          <a:xfrm>
            <a:off x="5860723" y="2750152"/>
            <a:ext cx="206477" cy="2064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5445154-9B41-7F63-2828-06FF4A1DD7E3}"/>
              </a:ext>
            </a:extLst>
          </p:cNvPr>
          <p:cNvCxnSpPr>
            <a:stCxn id="7" idx="3"/>
            <a:endCxn id="58" idx="0"/>
          </p:cNvCxnSpPr>
          <p:nvPr/>
        </p:nvCxnSpPr>
        <p:spPr>
          <a:xfrm flipH="1">
            <a:off x="5963962" y="2500033"/>
            <a:ext cx="3629" cy="250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1C64618D-A462-C049-8413-745268EAA0A8}"/>
              </a:ext>
            </a:extLst>
          </p:cNvPr>
          <p:cNvCxnSpPr>
            <a:cxnSpLocks/>
            <a:stCxn id="15" idx="6"/>
            <a:endCxn id="58" idx="6"/>
          </p:cNvCxnSpPr>
          <p:nvPr/>
        </p:nvCxnSpPr>
        <p:spPr>
          <a:xfrm flipH="1">
            <a:off x="6067200" y="572680"/>
            <a:ext cx="173960" cy="2280711"/>
          </a:xfrm>
          <a:prstGeom prst="bentConnector3">
            <a:avLst>
              <a:gd name="adj1" fmla="val -61748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861ABECE-9B0E-5112-3461-8534322305CD}"/>
              </a:ext>
            </a:extLst>
          </p:cNvPr>
          <p:cNvSpPr txBox="1"/>
          <p:nvPr/>
        </p:nvSpPr>
        <p:spPr>
          <a:xfrm>
            <a:off x="3342575" y="527055"/>
            <a:ext cx="2332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Sub-network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871C19E-159B-8E44-DE95-B374C47248F0}"/>
              </a:ext>
            </a:extLst>
          </p:cNvPr>
          <p:cNvSpPr txBox="1"/>
          <p:nvPr/>
        </p:nvSpPr>
        <p:spPr>
          <a:xfrm>
            <a:off x="2475582" y="2474480"/>
            <a:ext cx="2332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Cause-Specific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Sub-network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79A9BED-3B30-3C91-F2E3-8ED466A6940F}"/>
              </a:ext>
            </a:extLst>
          </p:cNvPr>
          <p:cNvSpPr txBox="1"/>
          <p:nvPr/>
        </p:nvSpPr>
        <p:spPr>
          <a:xfrm>
            <a:off x="3806840" y="3164705"/>
            <a:ext cx="1011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1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BB2F0A3-8B65-B9E3-902A-523BC190A343}"/>
              </a:ext>
            </a:extLst>
          </p:cNvPr>
          <p:cNvSpPr txBox="1"/>
          <p:nvPr/>
        </p:nvSpPr>
        <p:spPr>
          <a:xfrm>
            <a:off x="5466708" y="3897836"/>
            <a:ext cx="1011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ADBDBAC-25CC-9AE5-79A0-E759E56E04B8}"/>
              </a:ext>
            </a:extLst>
          </p:cNvPr>
          <p:cNvSpPr txBox="1"/>
          <p:nvPr/>
        </p:nvSpPr>
        <p:spPr>
          <a:xfrm>
            <a:off x="7129549" y="3188696"/>
            <a:ext cx="1011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K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A4BCA59-EF81-8E2F-9895-EBE01AF8D02A}"/>
              </a:ext>
            </a:extLst>
          </p:cNvPr>
          <p:cNvSpPr/>
          <p:nvPr/>
        </p:nvSpPr>
        <p:spPr>
          <a:xfrm rot="5400000">
            <a:off x="7005093" y="3458955"/>
            <a:ext cx="1347071" cy="13482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prstDash val="lgDash"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……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84C4DCF-F7E6-0FBF-3099-321B8C74FF0D}"/>
              </a:ext>
            </a:extLst>
          </p:cNvPr>
          <p:cNvSpPr/>
          <p:nvPr/>
        </p:nvSpPr>
        <p:spPr>
          <a:xfrm rot="5400000">
            <a:off x="7508607" y="3181450"/>
            <a:ext cx="307777" cy="106159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F66703E-A7D0-099A-16E5-EBA0C55152E2}"/>
              </a:ext>
            </a:extLst>
          </p:cNvPr>
          <p:cNvSpPr txBox="1"/>
          <p:nvPr/>
        </p:nvSpPr>
        <p:spPr>
          <a:xfrm>
            <a:off x="7213265" y="3566980"/>
            <a:ext cx="937787" cy="309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Layer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B8955CFD-5D67-5CD3-6F9D-9C1A5B196C24}"/>
              </a:ext>
            </a:extLst>
          </p:cNvPr>
          <p:cNvSpPr/>
          <p:nvPr/>
        </p:nvSpPr>
        <p:spPr>
          <a:xfrm rot="5400000">
            <a:off x="7521852" y="4020930"/>
            <a:ext cx="307777" cy="106159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0B3CB7C-F2D7-3DF0-55A2-78F6E5DAFCD2}"/>
              </a:ext>
            </a:extLst>
          </p:cNvPr>
          <p:cNvSpPr txBox="1"/>
          <p:nvPr/>
        </p:nvSpPr>
        <p:spPr>
          <a:xfrm>
            <a:off x="7226510" y="4396628"/>
            <a:ext cx="937787" cy="309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Layer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55DD98B-3D8B-7C7F-C6DE-E2373958C1A3}"/>
              </a:ext>
            </a:extLst>
          </p:cNvPr>
          <p:cNvSpPr txBox="1"/>
          <p:nvPr/>
        </p:nvSpPr>
        <p:spPr>
          <a:xfrm>
            <a:off x="4157648" y="2686046"/>
            <a:ext cx="233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z=(f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(x),x)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C816E0D6-AFC8-A052-FF37-C53ABD3D4F05}"/>
              </a:ext>
            </a:extLst>
          </p:cNvPr>
          <p:cNvSpPr/>
          <p:nvPr/>
        </p:nvSpPr>
        <p:spPr>
          <a:xfrm rot="5400000">
            <a:off x="4250142" y="4601219"/>
            <a:ext cx="307777" cy="1891296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AC7203F-D981-5C53-C5AB-5C1304D12FD1}"/>
              </a:ext>
            </a:extLst>
          </p:cNvPr>
          <p:cNvSpPr txBox="1"/>
          <p:nvPr/>
        </p:nvSpPr>
        <p:spPr>
          <a:xfrm>
            <a:off x="3442666" y="5347047"/>
            <a:ext cx="189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1,1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 y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1,Tmax</a:t>
            </a:r>
            <a:endParaRPr lang="zh-CN" altLang="en-US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A149FC9A-2B17-106B-E73F-305DFFEC5E6D}"/>
              </a:ext>
            </a:extLst>
          </p:cNvPr>
          <p:cNvSpPr/>
          <p:nvPr/>
        </p:nvSpPr>
        <p:spPr>
          <a:xfrm rot="5400000">
            <a:off x="7521851" y="4592162"/>
            <a:ext cx="307777" cy="1891296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ADD6CC0-833C-E29F-AE71-875F375BF721}"/>
              </a:ext>
            </a:extLst>
          </p:cNvPr>
          <p:cNvSpPr txBox="1"/>
          <p:nvPr/>
        </p:nvSpPr>
        <p:spPr>
          <a:xfrm>
            <a:off x="6736386" y="5344286"/>
            <a:ext cx="202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K,1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K,2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6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K,Tmax</a:t>
            </a:r>
            <a:endParaRPr lang="zh-CN" altLang="en-US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72B97482-6576-98FF-BA4F-93239B451EE6}"/>
              </a:ext>
            </a:extLst>
          </p:cNvPr>
          <p:cNvSpPr txBox="1"/>
          <p:nvPr/>
        </p:nvSpPr>
        <p:spPr>
          <a:xfrm>
            <a:off x="4820370" y="4927303"/>
            <a:ext cx="233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70205286-A8BE-0F2A-F81F-3673E3644C01}"/>
              </a:ext>
            </a:extLst>
          </p:cNvPr>
          <p:cNvSpPr txBox="1"/>
          <p:nvPr/>
        </p:nvSpPr>
        <p:spPr>
          <a:xfrm>
            <a:off x="5488885" y="5367765"/>
            <a:ext cx="1011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59860E7D-62D3-AD7E-265C-A39D5177AA21}"/>
              </a:ext>
            </a:extLst>
          </p:cNvPr>
          <p:cNvCxnSpPr>
            <a:endCxn id="20" idx="1"/>
          </p:cNvCxnSpPr>
          <p:nvPr/>
        </p:nvCxnSpPr>
        <p:spPr>
          <a:xfrm>
            <a:off x="5963267" y="2956629"/>
            <a:ext cx="0" cy="228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8970A73-9F7C-1AC8-CD5B-49D447C92425}"/>
              </a:ext>
            </a:extLst>
          </p:cNvPr>
          <p:cNvCxnSpPr>
            <a:cxnSpLocks/>
          </p:cNvCxnSpPr>
          <p:nvPr/>
        </p:nvCxnSpPr>
        <p:spPr>
          <a:xfrm flipH="1">
            <a:off x="4324796" y="4807398"/>
            <a:ext cx="2" cy="586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DF74EC1C-2046-D8BC-2EEC-87E851D8C0EF}"/>
              </a:ext>
            </a:extLst>
          </p:cNvPr>
          <p:cNvCxnSpPr>
            <a:cxnSpLocks/>
          </p:cNvCxnSpPr>
          <p:nvPr/>
        </p:nvCxnSpPr>
        <p:spPr>
          <a:xfrm flipH="1">
            <a:off x="7682156" y="4821437"/>
            <a:ext cx="2" cy="586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24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39B7B07-437C-08B8-2111-F843519D5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8" y="1342102"/>
            <a:ext cx="5275995" cy="39569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B0B5BF-6F42-E8EF-F2C5-51ECF665346B}"/>
              </a:ext>
            </a:extLst>
          </p:cNvPr>
          <p:cNvSpPr txBox="1"/>
          <p:nvPr/>
        </p:nvSpPr>
        <p:spPr>
          <a:xfrm>
            <a:off x="2930013" y="4991322"/>
            <a:ext cx="1825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FA9622-0025-8DAD-7BBF-1DCFC9A26AC1}"/>
              </a:ext>
            </a:extLst>
          </p:cNvPr>
          <p:cNvSpPr txBox="1"/>
          <p:nvPr/>
        </p:nvSpPr>
        <p:spPr>
          <a:xfrm>
            <a:off x="534327" y="2987748"/>
            <a:ext cx="369332" cy="13581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A786C8-BD65-B821-C55E-383116CEBF91}"/>
              </a:ext>
            </a:extLst>
          </p:cNvPr>
          <p:cNvSpPr txBox="1"/>
          <p:nvPr/>
        </p:nvSpPr>
        <p:spPr>
          <a:xfrm>
            <a:off x="6813550" y="2228850"/>
            <a:ext cx="427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NASA: Random 50 times &amp; fine-tune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DD7ADF-60EC-4CC4-507D-78D39EC75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526" y="2713704"/>
            <a:ext cx="6079096" cy="21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5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6582D2-0C1E-ACA1-4C59-AE61B4739F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" t="4433" r="50000" b="2006"/>
          <a:stretch/>
        </p:blipFill>
        <p:spPr>
          <a:xfrm>
            <a:off x="3264660" y="604092"/>
            <a:ext cx="2831339" cy="23355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B9BC65-D6C2-C38D-2D65-8F031B43BD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0" b="4341"/>
          <a:stretch/>
        </p:blipFill>
        <p:spPr>
          <a:xfrm>
            <a:off x="6241655" y="3223829"/>
            <a:ext cx="3087163" cy="213954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8DAD1C4-34C1-F036-7397-1682A6626F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7" b="3850"/>
          <a:stretch/>
        </p:blipFill>
        <p:spPr>
          <a:xfrm>
            <a:off x="3264661" y="3237123"/>
            <a:ext cx="3087163" cy="212625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AF7121C-648A-2C94-0A01-30BF3B9D1594}"/>
              </a:ext>
            </a:extLst>
          </p:cNvPr>
          <p:cNvSpPr/>
          <p:nvPr/>
        </p:nvSpPr>
        <p:spPr>
          <a:xfrm>
            <a:off x="5982759" y="1419340"/>
            <a:ext cx="694062" cy="462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836009B-88A2-0468-4EC6-65A95DFD4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0" t="6458" b="2006"/>
          <a:stretch/>
        </p:blipFill>
        <p:spPr>
          <a:xfrm>
            <a:off x="6241655" y="654663"/>
            <a:ext cx="2831340" cy="22850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9E9CBB5-CFCA-2039-E816-9B3B5082D2E7}"/>
                  </a:ext>
                </a:extLst>
              </p:cNvPr>
              <p:cNvSpPr txBox="1"/>
              <p:nvPr/>
            </p:nvSpPr>
            <p:spPr>
              <a:xfrm>
                <a:off x="4018341" y="5334803"/>
                <a:ext cx="1209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9E9CBB5-CFCA-2039-E816-9B3B5082D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341" y="5334803"/>
                <a:ext cx="120967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C3BC04B-104A-6903-5077-C19A08B6D39F}"/>
                  </a:ext>
                </a:extLst>
              </p:cNvPr>
              <p:cNvSpPr txBox="1"/>
              <p:nvPr/>
            </p:nvSpPr>
            <p:spPr>
              <a:xfrm>
                <a:off x="3006880" y="4070876"/>
                <a:ext cx="5155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C3BC04B-104A-6903-5077-C19A08B6D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880" y="4070876"/>
                <a:ext cx="51555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564EA04-037F-4B74-69E0-8B3E3542C193}"/>
                  </a:ext>
                </a:extLst>
              </p:cNvPr>
              <p:cNvSpPr txBox="1"/>
              <p:nvPr/>
            </p:nvSpPr>
            <p:spPr>
              <a:xfrm>
                <a:off x="7002682" y="5306228"/>
                <a:ext cx="1209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564EA04-037F-4B74-69E0-8B3E3542C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682" y="5306228"/>
                <a:ext cx="120967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7B1235F-1776-53DB-CFE3-05CFC3BD7170}"/>
                  </a:ext>
                </a:extLst>
              </p:cNvPr>
              <p:cNvSpPr txBox="1"/>
              <p:nvPr/>
            </p:nvSpPr>
            <p:spPr>
              <a:xfrm>
                <a:off x="5991221" y="4042301"/>
                <a:ext cx="5155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7B1235F-1776-53DB-CFE3-05CFC3BD7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221" y="4042301"/>
                <a:ext cx="51555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5BA3821-CA4D-1338-1B48-3D57F4720755}"/>
                  </a:ext>
                </a:extLst>
              </p:cNvPr>
              <p:cNvSpPr txBox="1"/>
              <p:nvPr/>
            </p:nvSpPr>
            <p:spPr>
              <a:xfrm>
                <a:off x="6955057" y="2850199"/>
                <a:ext cx="1209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5BA3821-CA4D-1338-1B48-3D57F4720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057" y="2850199"/>
                <a:ext cx="120967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7013752-191F-BAAE-3E77-724111995A21}"/>
                  </a:ext>
                </a:extLst>
              </p:cNvPr>
              <p:cNvSpPr txBox="1"/>
              <p:nvPr/>
            </p:nvSpPr>
            <p:spPr>
              <a:xfrm>
                <a:off x="5943596" y="1538647"/>
                <a:ext cx="5155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7013752-191F-BAAE-3E77-724111995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6" y="1538647"/>
                <a:ext cx="51555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9B4C237-EE7E-6B1A-1A6E-CEC3EF9AC2D3}"/>
                  </a:ext>
                </a:extLst>
              </p:cNvPr>
              <p:cNvSpPr txBox="1"/>
              <p:nvPr/>
            </p:nvSpPr>
            <p:spPr>
              <a:xfrm>
                <a:off x="4027269" y="2850199"/>
                <a:ext cx="1209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9B4C237-EE7E-6B1A-1A6E-CEC3EF9AC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69" y="2850199"/>
                <a:ext cx="120967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776D29C-F455-3164-5EED-921A4F3306F2}"/>
                  </a:ext>
                </a:extLst>
              </p:cNvPr>
              <p:cNvSpPr txBox="1"/>
              <p:nvPr/>
            </p:nvSpPr>
            <p:spPr>
              <a:xfrm>
                <a:off x="3006283" y="1529122"/>
                <a:ext cx="5155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776D29C-F455-3164-5EED-921A4F330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283" y="1529122"/>
                <a:ext cx="51555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BBC148DE-8C34-65F9-D76C-380FDC5308A8}"/>
              </a:ext>
            </a:extLst>
          </p:cNvPr>
          <p:cNvSpPr txBox="1"/>
          <p:nvPr/>
        </p:nvSpPr>
        <p:spPr>
          <a:xfrm>
            <a:off x="4307851" y="352344"/>
            <a:ext cx="121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(a)true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24CD956-0D7F-324D-286A-77062C046CD5}"/>
              </a:ext>
            </a:extLst>
          </p:cNvPr>
          <p:cNvSpPr txBox="1"/>
          <p:nvPr/>
        </p:nvSpPr>
        <p:spPr>
          <a:xfrm>
            <a:off x="7284845" y="360788"/>
            <a:ext cx="121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(b)cox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7A8DC1-12BA-A199-9667-CF3BC1989D1B}"/>
              </a:ext>
            </a:extLst>
          </p:cNvPr>
          <p:cNvSpPr txBox="1"/>
          <p:nvPr/>
        </p:nvSpPr>
        <p:spPr>
          <a:xfrm>
            <a:off x="7109638" y="2973309"/>
            <a:ext cx="121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DeepHit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8960A1B-4AC9-D0DA-150D-F39A8E768144}"/>
              </a:ext>
            </a:extLst>
          </p:cNvPr>
          <p:cNvSpPr txBox="1"/>
          <p:nvPr/>
        </p:nvSpPr>
        <p:spPr>
          <a:xfrm>
            <a:off x="4004731" y="3002676"/>
            <a:ext cx="121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DeepSurv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8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AF7121C-648A-2C94-0A01-30BF3B9D1594}"/>
              </a:ext>
            </a:extLst>
          </p:cNvPr>
          <p:cNvSpPr/>
          <p:nvPr/>
        </p:nvSpPr>
        <p:spPr>
          <a:xfrm>
            <a:off x="5982759" y="1419340"/>
            <a:ext cx="694062" cy="462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9E9CBB5-CFCA-2039-E816-9B3B5082D2E7}"/>
                  </a:ext>
                </a:extLst>
              </p:cNvPr>
              <p:cNvSpPr txBox="1"/>
              <p:nvPr/>
            </p:nvSpPr>
            <p:spPr>
              <a:xfrm>
                <a:off x="4112084" y="5403504"/>
                <a:ext cx="1209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9E9CBB5-CFCA-2039-E816-9B3B5082D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084" y="5403504"/>
                <a:ext cx="1209675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C3BC04B-104A-6903-5077-C19A08B6D39F}"/>
                  </a:ext>
                </a:extLst>
              </p:cNvPr>
              <p:cNvSpPr txBox="1"/>
              <p:nvPr/>
            </p:nvSpPr>
            <p:spPr>
              <a:xfrm>
                <a:off x="3006283" y="4125384"/>
                <a:ext cx="5155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C3BC04B-104A-6903-5077-C19A08B6D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283" y="4125384"/>
                <a:ext cx="51555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7B1235F-1776-53DB-CFE3-05CFC3BD7170}"/>
                  </a:ext>
                </a:extLst>
              </p:cNvPr>
              <p:cNvSpPr txBox="1"/>
              <p:nvPr/>
            </p:nvSpPr>
            <p:spPr>
              <a:xfrm>
                <a:off x="5943596" y="4120665"/>
                <a:ext cx="5155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7B1235F-1776-53DB-CFE3-05CFC3BD7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6" y="4120665"/>
                <a:ext cx="51555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5BA3821-CA4D-1338-1B48-3D57F4720755}"/>
                  </a:ext>
                </a:extLst>
              </p:cNvPr>
              <p:cNvSpPr txBox="1"/>
              <p:nvPr/>
            </p:nvSpPr>
            <p:spPr>
              <a:xfrm>
                <a:off x="6955057" y="2850199"/>
                <a:ext cx="1209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5BA3821-CA4D-1338-1B48-3D57F4720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057" y="2850199"/>
                <a:ext cx="120967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7013752-191F-BAAE-3E77-724111995A21}"/>
                  </a:ext>
                </a:extLst>
              </p:cNvPr>
              <p:cNvSpPr txBox="1"/>
              <p:nvPr/>
            </p:nvSpPr>
            <p:spPr>
              <a:xfrm>
                <a:off x="5943596" y="1538647"/>
                <a:ext cx="5155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7013752-191F-BAAE-3E77-724111995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6" y="1538647"/>
                <a:ext cx="51555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9B4C237-EE7E-6B1A-1A6E-CEC3EF9AC2D3}"/>
                  </a:ext>
                </a:extLst>
              </p:cNvPr>
              <p:cNvSpPr txBox="1"/>
              <p:nvPr/>
            </p:nvSpPr>
            <p:spPr>
              <a:xfrm>
                <a:off x="4027269" y="2850199"/>
                <a:ext cx="1209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9B4C237-EE7E-6B1A-1A6E-CEC3EF9AC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69" y="2850199"/>
                <a:ext cx="120967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776D29C-F455-3164-5EED-921A4F3306F2}"/>
                  </a:ext>
                </a:extLst>
              </p:cNvPr>
              <p:cNvSpPr txBox="1"/>
              <p:nvPr/>
            </p:nvSpPr>
            <p:spPr>
              <a:xfrm>
                <a:off x="3006283" y="1529122"/>
                <a:ext cx="5155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776D29C-F455-3164-5EED-921A4F330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283" y="1529122"/>
                <a:ext cx="51555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BBC148DE-8C34-65F9-D76C-380FDC5308A8}"/>
              </a:ext>
            </a:extLst>
          </p:cNvPr>
          <p:cNvSpPr txBox="1"/>
          <p:nvPr/>
        </p:nvSpPr>
        <p:spPr>
          <a:xfrm>
            <a:off x="4307851" y="352344"/>
            <a:ext cx="121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(a)true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7A8DC1-12BA-A199-9667-CF3BC1989D1B}"/>
              </a:ext>
            </a:extLst>
          </p:cNvPr>
          <p:cNvSpPr txBox="1"/>
          <p:nvPr/>
        </p:nvSpPr>
        <p:spPr>
          <a:xfrm>
            <a:off x="7109638" y="2973309"/>
            <a:ext cx="121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DeepHit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8960A1B-4AC9-D0DA-150D-F39A8E768144}"/>
              </a:ext>
            </a:extLst>
          </p:cNvPr>
          <p:cNvSpPr txBox="1"/>
          <p:nvPr/>
        </p:nvSpPr>
        <p:spPr>
          <a:xfrm>
            <a:off x="4004731" y="3002676"/>
            <a:ext cx="121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DeepSurv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3548F0-97B4-E341-E236-9F9A83B1464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" t="5061" r="48569" b="3337"/>
          <a:stretch/>
        </p:blipFill>
        <p:spPr>
          <a:xfrm>
            <a:off x="3341959" y="668565"/>
            <a:ext cx="2907041" cy="22587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E9CD38C-5F5C-5FB1-32A0-CA10C70DA19C}"/>
              </a:ext>
            </a:extLst>
          </p:cNvPr>
          <p:cNvSpPr/>
          <p:nvPr/>
        </p:nvSpPr>
        <p:spPr>
          <a:xfrm>
            <a:off x="6160177" y="1655456"/>
            <a:ext cx="127986" cy="119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08EA3C-E4ED-DA1C-5729-81CB2BF1D0D8}"/>
              </a:ext>
            </a:extLst>
          </p:cNvPr>
          <p:cNvSpPr/>
          <p:nvPr/>
        </p:nvSpPr>
        <p:spPr>
          <a:xfrm>
            <a:off x="6037959" y="1595172"/>
            <a:ext cx="116081" cy="85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AAB567-FF51-8689-2023-3057A92195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1" b="3135"/>
          <a:stretch/>
        </p:blipFill>
        <p:spPr>
          <a:xfrm>
            <a:off x="6212392" y="573893"/>
            <a:ext cx="2891121" cy="2392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302B178-68B7-3C24-3C0F-7D5377C637CA}"/>
                  </a:ext>
                </a:extLst>
              </p:cNvPr>
              <p:cNvSpPr txBox="1"/>
              <p:nvPr/>
            </p:nvSpPr>
            <p:spPr>
              <a:xfrm>
                <a:off x="6001660" y="1592494"/>
                <a:ext cx="5155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302B178-68B7-3C24-3C0F-7D5377C63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660" y="1592494"/>
                <a:ext cx="51555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图片 28">
            <a:extLst>
              <a:ext uri="{FF2B5EF4-FFF2-40B4-BE49-F238E27FC236}">
                <a16:creationId xmlns:a16="http://schemas.microsoft.com/office/drawing/2014/main" id="{093DFBC4-AF8D-5D6C-9243-2797FA638F5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3"/>
          <a:stretch/>
        </p:blipFill>
        <p:spPr>
          <a:xfrm>
            <a:off x="6288163" y="3223829"/>
            <a:ext cx="2982837" cy="2296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564EA04-037F-4B74-69E0-8B3E3542C193}"/>
                  </a:ext>
                </a:extLst>
              </p:cNvPr>
              <p:cNvSpPr txBox="1"/>
              <p:nvPr/>
            </p:nvSpPr>
            <p:spPr>
              <a:xfrm>
                <a:off x="7011297" y="5403504"/>
                <a:ext cx="1209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564EA04-037F-4B74-69E0-8B3E3542C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297" y="5403504"/>
                <a:ext cx="120967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>
            <a:extLst>
              <a:ext uri="{FF2B5EF4-FFF2-40B4-BE49-F238E27FC236}">
                <a16:creationId xmlns:a16="http://schemas.microsoft.com/office/drawing/2014/main" id="{1C0911F9-DFAB-9C90-470A-78F573484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1" t="11263" r="11840" b="5615"/>
          <a:stretch/>
        </p:blipFill>
        <p:spPr>
          <a:xfrm>
            <a:off x="3341959" y="3247560"/>
            <a:ext cx="2944164" cy="219631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24CD956-0D7F-324D-286A-77062C046CD5}"/>
              </a:ext>
            </a:extLst>
          </p:cNvPr>
          <p:cNvSpPr txBox="1"/>
          <p:nvPr/>
        </p:nvSpPr>
        <p:spPr>
          <a:xfrm>
            <a:off x="7178284" y="360788"/>
            <a:ext cx="121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(b)cox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D6AB9F0-AB64-F570-944E-4DC89E4259BE}"/>
                  </a:ext>
                </a:extLst>
              </p:cNvPr>
              <p:cNvSpPr txBox="1"/>
              <p:nvPr/>
            </p:nvSpPr>
            <p:spPr>
              <a:xfrm>
                <a:off x="6033421" y="4096850"/>
                <a:ext cx="5155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D6AB9F0-AB64-F570-944E-4DC89E425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421" y="4096850"/>
                <a:ext cx="515559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54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A7DF9C9-39E2-F390-9720-9C24A0579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38" y="3237232"/>
            <a:ext cx="3925152" cy="29438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610B7C-2733-2700-0ACA-CDB8A2812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390" y="3237232"/>
            <a:ext cx="4024210" cy="30181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864BE5-A7D0-E154-E949-6CBB9DD0F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814" y="256221"/>
            <a:ext cx="3974681" cy="298101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0D8B725-6562-4ACC-201F-8166B057FBFF}"/>
              </a:ext>
            </a:extLst>
          </p:cNvPr>
          <p:cNvSpPr txBox="1"/>
          <p:nvPr/>
        </p:nvSpPr>
        <p:spPr>
          <a:xfrm>
            <a:off x="3213100" y="319104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b)Instance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D680CE-E000-72F6-D277-27A77843F7EE}"/>
              </a:ext>
            </a:extLst>
          </p:cNvPr>
          <p:cNvSpPr txBox="1"/>
          <p:nvPr/>
        </p:nvSpPr>
        <p:spPr>
          <a:xfrm>
            <a:off x="5270500" y="23327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a)Average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3916EB-35F6-62F6-B318-C4FFD222B718}"/>
              </a:ext>
            </a:extLst>
          </p:cNvPr>
          <p:cNvSpPr txBox="1"/>
          <p:nvPr/>
        </p:nvSpPr>
        <p:spPr>
          <a:xfrm>
            <a:off x="7138252" y="321413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c)Instance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88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167</Words>
  <Application>Microsoft Office PowerPoint</Application>
  <PresentationFormat>宽屏</PresentationFormat>
  <Paragraphs>100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严 嘉文</dc:creator>
  <cp:lastModifiedBy>嘉文 严</cp:lastModifiedBy>
  <cp:revision>14</cp:revision>
  <dcterms:created xsi:type="dcterms:W3CDTF">2023-06-22T04:50:38Z</dcterms:created>
  <dcterms:modified xsi:type="dcterms:W3CDTF">2023-11-16T02:07:41Z</dcterms:modified>
</cp:coreProperties>
</file>