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76B6-A397-43AC-9BE4-B4360760A132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D9BE6-58FA-4593-BCF8-50616BE0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D9BE6-58FA-4593-BCF8-50616BE063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3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D9BE6-58FA-4593-BCF8-50616BE063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8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C33A6-E646-9A61-878D-FD1CE6BC0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04A318-E2F0-6A3C-21D9-1EF06B18A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B93F1-90A4-C2A8-9C77-B36A0187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EA0B1-CDFE-BB97-51F0-D5E78342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592A9-4964-886D-DE75-9ABDC8BB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0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56531-3452-F198-45C2-B7487C45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77AFA-184C-3A7E-8B5B-2D79614B8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5317B-BFC0-4C10-4ED3-D01ADD90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2CE5C-EFA4-ED7C-C993-B4E114FF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58BBF-73D6-CEC8-7562-F1ADE818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E4945C-06AC-0B84-2529-4D9BAF6C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A929BB-5612-202E-789F-CEBC281A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35DB5-B9C9-AF4D-0525-4A83B2D3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B68FA-6630-850E-40A0-1A52DA83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D9AEB-7351-CB00-003E-D2284BBE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7C9CF-61CF-F669-0CFD-BB22D24C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DEDF7-FAA8-EA22-AC70-8D12B944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3EFBB-C915-37B9-C7FB-B0EC3A6E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01813-8C3A-4DE3-8FCC-7F70185F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BEBA2-D2A7-ECA2-988F-7F23431A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F8C6-3C3A-47B2-D977-29D72F58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A5216-7E81-2111-1621-F740478B3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CEEC5-5000-4B13-4E38-0236BC35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EEBC6-CD9F-D13E-64DC-454BC0F8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BAC3C-97EA-7393-0516-AA9F8C0A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4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60A2-6B69-0548-9E93-EC97CEA5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4888D-FC9A-BBCE-4C93-347A75EE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6F4A3-07CC-5F45-79FD-E04061AB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3D1BA-55FF-09DA-C0EF-0C06C046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89F1C-BD6F-DFA3-0556-59E4BF3B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807AA-F3F2-0BB7-FBD2-F1CFA2E7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FA8F1-8384-AC75-D565-37CA80FB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6CE99-C229-0D77-C1EE-E56F9D26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13E9A-74A7-832E-52B7-E4458910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80E9C5-D3C0-C0C3-B258-5D8001F27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C8809-40BA-0AE4-8B1B-E0AD9C721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C02C46-D6DD-5D5A-E70C-B854165B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51C00B-8D7F-2CA1-7BBD-1CA107F9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0C133-3507-6D22-0C7C-AD736AA8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E3812-E5A8-839E-C1ED-B4C478ED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29DE9A-0666-23EF-1C00-6E3B820B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1053CF-3EB2-9A21-E4F2-17FAD30A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A663C1-BE57-D4FB-B413-0473C977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560BC2-D378-7E9F-D4B7-86E79DB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56CC-11AA-0B6B-E045-A89A8F13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7E33A-D367-B8BC-0647-2A22D89D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F3D0-03C6-A6F6-6C6A-F13F2821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BDFFD-DC04-A456-EC3F-DD38456C5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7527C-EBE4-8D92-8B14-2DAB1C2B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5E237-1B9A-8945-EE3F-DCA09FC3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CAF77-FC75-6C60-1077-262DE01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A1C43-BAFF-C450-7B41-AE00B6C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4D81B-2749-D78D-F2A8-CCFEB8AB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505BA5-BB35-E708-5343-8020579D0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A74E8-9CB6-4047-D7B2-96409A17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08DD2-124D-1A98-FD10-F81416F8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AB132-9ED9-C7A5-7819-5609E5D2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BB329A-A6C2-4D1C-E900-12593C0B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8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4E517-8711-41B0-91BD-0A7A7115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F6F64-0A80-64CD-CEFA-DB55D248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94D9B-E5B3-077A-044C-404DD433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75A5-2579-4A95-88EB-BF45996388F4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445DB-2E7D-D92F-0545-A3C7F371C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706CD-F3F3-9039-A625-82416E6C2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930-CC19-4A27-911D-E21F79748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A9265-977D-F4F0-B4B2-79143BAF6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4AB0D-BEB1-3BBA-4E3F-33A034749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96A621-5556-A283-6B6A-82F00C2F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50954"/>
              </p:ext>
            </p:extLst>
          </p:nvPr>
        </p:nvGraphicFramePr>
        <p:xfrm>
          <a:off x="3657598" y="1"/>
          <a:ext cx="7662440" cy="6829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6430">
                  <a:extLst>
                    <a:ext uri="{9D8B030D-6E8A-4147-A177-3AD203B41FA5}">
                      <a16:colId xmlns:a16="http://schemas.microsoft.com/office/drawing/2014/main" val="3962799897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3921476294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390908103"/>
                    </a:ext>
                  </a:extLst>
                </a:gridCol>
              </a:tblGrid>
              <a:tr h="300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Deephit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Cox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52870"/>
                  </a:ext>
                </a:extLst>
              </a:tr>
              <a:tr h="20441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014887"/>
                  </a:ext>
                </a:extLst>
              </a:tr>
              <a:tr h="247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RSF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53154"/>
                  </a:ext>
                </a:extLst>
              </a:tr>
              <a:tr h="19938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58902"/>
                  </a:ext>
                </a:extLst>
              </a:tr>
              <a:tr h="19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W-AFT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Deepsurv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95922"/>
                  </a:ext>
                </a:extLst>
              </a:tr>
              <a:tr h="1941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86518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CB1A9B11-4003-6DEA-3C14-B58FADB61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4"/>
          <a:stretch/>
        </p:blipFill>
        <p:spPr>
          <a:xfrm>
            <a:off x="1065639" y="2575827"/>
            <a:ext cx="2515142" cy="207459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BBC78F8-E7D7-5FEB-14C2-C08CB99BF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8"/>
          <a:stretch/>
        </p:blipFill>
        <p:spPr>
          <a:xfrm>
            <a:off x="6262850" y="269577"/>
            <a:ext cx="2626459" cy="20918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A9E6633-578D-275C-07AD-F5ADF1340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 r="1777"/>
          <a:stretch/>
        </p:blipFill>
        <p:spPr>
          <a:xfrm>
            <a:off x="3654845" y="260902"/>
            <a:ext cx="2608005" cy="215272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76868ED-5390-AE50-C10A-E9326999AE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621470" y="2546476"/>
            <a:ext cx="2703571" cy="209181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3615488-B8FF-23CD-9AF1-68D4A63BB3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0"/>
          <a:stretch/>
        </p:blipFill>
        <p:spPr>
          <a:xfrm>
            <a:off x="6177925" y="2558307"/>
            <a:ext cx="2702947" cy="206814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04373A2-F7BC-57B5-E2E2-EC8DE69802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6" b="3785"/>
          <a:stretch/>
        </p:blipFill>
        <p:spPr>
          <a:xfrm>
            <a:off x="8880872" y="2575828"/>
            <a:ext cx="2569270" cy="1973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C9D7C81-CCB1-96EF-678D-A1F5299AAA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5"/>
          <a:stretch/>
        </p:blipFill>
        <p:spPr>
          <a:xfrm>
            <a:off x="8896336" y="4849643"/>
            <a:ext cx="2538342" cy="19796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590E284-B826-B45D-2936-5A98520A1A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6"/>
          <a:stretch/>
        </p:blipFill>
        <p:spPr>
          <a:xfrm>
            <a:off x="6315984" y="4835206"/>
            <a:ext cx="2702947" cy="201742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72AD284-9494-B53C-478D-057D3931B2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1" b="4426"/>
          <a:stretch/>
        </p:blipFill>
        <p:spPr>
          <a:xfrm>
            <a:off x="3732782" y="4815882"/>
            <a:ext cx="2547074" cy="195123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70DE5FD-B490-6ED4-CF84-EB3DAE45A2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1" r="48535"/>
          <a:stretch/>
        </p:blipFill>
        <p:spPr>
          <a:xfrm>
            <a:off x="3651996" y="4903980"/>
            <a:ext cx="133699" cy="195123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40DAA61-2377-1F00-1C6F-F7B39E1213C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85" b="4297"/>
          <a:stretch/>
        </p:blipFill>
        <p:spPr>
          <a:xfrm>
            <a:off x="8896336" y="298109"/>
            <a:ext cx="2574122" cy="193074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B368BCD-CB61-A863-607F-895584B95F83}"/>
              </a:ext>
            </a:extLst>
          </p:cNvPr>
          <p:cNvSpPr txBox="1"/>
          <p:nvPr/>
        </p:nvSpPr>
        <p:spPr>
          <a:xfrm>
            <a:off x="1641873" y="2362428"/>
            <a:ext cx="1472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9B5663-4640-8C8B-9FC4-E552740CB2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1068" y="6767116"/>
            <a:ext cx="73843" cy="90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0E0B98-01DC-3BC9-8A57-7E5D8D218A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3756" y="2218290"/>
            <a:ext cx="73843" cy="908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851168-B3CB-9F1B-1E37-F93AF0DF9F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28584" y="4542199"/>
            <a:ext cx="73843" cy="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96A621-5556-A283-6B6A-82F00C2F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09818"/>
              </p:ext>
            </p:extLst>
          </p:nvPr>
        </p:nvGraphicFramePr>
        <p:xfrm>
          <a:off x="3831220" y="34726"/>
          <a:ext cx="7662440" cy="682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6430">
                  <a:extLst>
                    <a:ext uri="{9D8B030D-6E8A-4147-A177-3AD203B41FA5}">
                      <a16:colId xmlns:a16="http://schemas.microsoft.com/office/drawing/2014/main" val="3962799897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3921476294"/>
                    </a:ext>
                  </a:extLst>
                </a:gridCol>
                <a:gridCol w="2453833">
                  <a:extLst>
                    <a:ext uri="{9D8B030D-6E8A-4147-A177-3AD203B41FA5}">
                      <a16:colId xmlns:a16="http://schemas.microsoft.com/office/drawing/2014/main" val="390908103"/>
                    </a:ext>
                  </a:extLst>
                </a:gridCol>
              </a:tblGrid>
              <a:tr h="300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Deephit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Cox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8952870"/>
                  </a:ext>
                </a:extLst>
              </a:tr>
              <a:tr h="204415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9014887"/>
                  </a:ext>
                </a:extLst>
              </a:tr>
              <a:tr h="247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853154"/>
                  </a:ext>
                </a:extLst>
              </a:tr>
              <a:tr h="19938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1458902"/>
                  </a:ext>
                </a:extLst>
              </a:tr>
              <a:tr h="19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W-AFT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Deepsurv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95922"/>
                  </a:ext>
                </a:extLst>
              </a:tr>
              <a:tr h="1941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686518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B78252BE-D395-48E9-8859-DCF50AAC7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993398" y="2517494"/>
            <a:ext cx="2626459" cy="21682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83BB6C1-BA75-8EDF-22E1-A4B2FA18D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013"/>
          <a:stretch/>
        </p:blipFill>
        <p:spPr>
          <a:xfrm>
            <a:off x="6483743" y="263184"/>
            <a:ext cx="2520698" cy="21682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12D9F0B-F5A6-496F-CFCF-6CFDA65900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826331" y="2628901"/>
            <a:ext cx="2569270" cy="210968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E23526F-F658-A9CE-505A-C6B7B2CBB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24" y="2617390"/>
            <a:ext cx="2626459" cy="206486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773D542-4B06-57BB-350F-D182DFF153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9"/>
          <a:stretch/>
        </p:blipFill>
        <p:spPr>
          <a:xfrm>
            <a:off x="6361117" y="2647459"/>
            <a:ext cx="2653207" cy="203832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6353992-485B-2794-E273-0702CC6153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876013" y="4872297"/>
            <a:ext cx="2469906" cy="198758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A78B834-2362-7B64-FEBF-0377512DC3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7" b="4848"/>
          <a:stretch/>
        </p:blipFill>
        <p:spPr>
          <a:xfrm>
            <a:off x="9060445" y="4851507"/>
            <a:ext cx="2516264" cy="192394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47C1C5E-ABA2-76F8-0948-54489F08CEF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2" r="12553"/>
          <a:stretch/>
        </p:blipFill>
        <p:spPr>
          <a:xfrm>
            <a:off x="6428968" y="4893607"/>
            <a:ext cx="2596931" cy="1972661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8B62A0D2-6316-1729-BC05-D87F0EFDA29B}"/>
              </a:ext>
            </a:extLst>
          </p:cNvPr>
          <p:cNvSpPr txBox="1"/>
          <p:nvPr/>
        </p:nvSpPr>
        <p:spPr>
          <a:xfrm>
            <a:off x="1557909" y="2362332"/>
            <a:ext cx="1472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1ABC63C6-56E5-6147-87B4-7B0702D3FFE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052508" y="357437"/>
            <a:ext cx="2626459" cy="20613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1B95721-44CC-66B2-07C9-59173492374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1" r="8066"/>
          <a:stretch/>
        </p:blipFill>
        <p:spPr>
          <a:xfrm>
            <a:off x="3777767" y="308250"/>
            <a:ext cx="2731105" cy="21551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A69506E-63AB-3720-B05E-DC45A6B09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5305" y="6762104"/>
            <a:ext cx="73843" cy="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9C62F8D6-FB30-EFA8-62A1-0698511E8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" t="9679" r="7339" b="4982"/>
          <a:stretch/>
        </p:blipFill>
        <p:spPr>
          <a:xfrm>
            <a:off x="4164370" y="2102728"/>
            <a:ext cx="3925640" cy="2912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849CAF-5A26-49A6-BE53-D0A5410A4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" t="9674" r="7746" b="4837"/>
          <a:stretch/>
        </p:blipFill>
        <p:spPr>
          <a:xfrm>
            <a:off x="212473" y="2112716"/>
            <a:ext cx="3842384" cy="2844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1AE034-081E-1EA5-19CF-D4D49340D6A3}"/>
              </a:ext>
            </a:extLst>
          </p:cNvPr>
          <p:cNvSpPr txBox="1"/>
          <p:nvPr/>
        </p:nvSpPr>
        <p:spPr>
          <a:xfrm>
            <a:off x="5279259" y="1733396"/>
            <a:ext cx="28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 set size: 70%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6AA5B-A9FF-6259-BBA0-67825750D001}"/>
              </a:ext>
            </a:extLst>
          </p:cNvPr>
          <p:cNvSpPr txBox="1"/>
          <p:nvPr/>
        </p:nvSpPr>
        <p:spPr>
          <a:xfrm>
            <a:off x="2006385" y="4768435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9F382E-503D-18BC-2435-79E0EFB338A7}"/>
              </a:ext>
            </a:extLst>
          </p:cNvPr>
          <p:cNvSpPr txBox="1"/>
          <p:nvPr/>
        </p:nvSpPr>
        <p:spPr>
          <a:xfrm>
            <a:off x="6036200" y="4747991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EE99E0-1955-1189-6A03-B49FE363776A}"/>
              </a:ext>
            </a:extLst>
          </p:cNvPr>
          <p:cNvSpPr txBox="1"/>
          <p:nvPr/>
        </p:nvSpPr>
        <p:spPr>
          <a:xfrm>
            <a:off x="-291975" y="3125163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2BC1DD-36D7-E9A8-7A18-D082BA70E082}"/>
              </a:ext>
            </a:extLst>
          </p:cNvPr>
          <p:cNvSpPr txBox="1"/>
          <p:nvPr/>
        </p:nvSpPr>
        <p:spPr>
          <a:xfrm>
            <a:off x="3635278" y="3153443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7441BF-B4E1-8227-089B-B9D124DEDB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t="8795" r="5631" b="4443"/>
          <a:stretch/>
        </p:blipFill>
        <p:spPr>
          <a:xfrm>
            <a:off x="8199524" y="2102728"/>
            <a:ext cx="3925640" cy="29023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67E9F0-856C-D1DC-BB74-7F80B65EB3BD}"/>
              </a:ext>
            </a:extLst>
          </p:cNvPr>
          <p:cNvSpPr txBox="1"/>
          <p:nvPr/>
        </p:nvSpPr>
        <p:spPr>
          <a:xfrm>
            <a:off x="9992871" y="4785089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E912AB6-1C4D-D8F0-2073-5B887C188C73}"/>
              </a:ext>
            </a:extLst>
          </p:cNvPr>
          <p:cNvSpPr txBox="1"/>
          <p:nvPr/>
        </p:nvSpPr>
        <p:spPr>
          <a:xfrm>
            <a:off x="7635073" y="3148313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9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DB1A67F-06E2-67ED-9EEE-4A0217D1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10262" r="6616" b="6426"/>
          <a:stretch/>
        </p:blipFill>
        <p:spPr>
          <a:xfrm>
            <a:off x="4148923" y="1949307"/>
            <a:ext cx="4025112" cy="2842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CDC82C-BCA3-8B03-7C9D-7559832BAC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"/>
          <a:stretch/>
        </p:blipFill>
        <p:spPr>
          <a:xfrm>
            <a:off x="-23150" y="1616539"/>
            <a:ext cx="4247909" cy="33752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1AE034-081E-1EA5-19CF-D4D49340D6A3}"/>
              </a:ext>
            </a:extLst>
          </p:cNvPr>
          <p:cNvSpPr txBox="1"/>
          <p:nvPr/>
        </p:nvSpPr>
        <p:spPr>
          <a:xfrm>
            <a:off x="5184869" y="1563640"/>
            <a:ext cx="28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 set size: 50%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45AD4A-FACF-9891-1CE8-2602084D1085}"/>
              </a:ext>
            </a:extLst>
          </p:cNvPr>
          <p:cNvSpPr txBox="1"/>
          <p:nvPr/>
        </p:nvSpPr>
        <p:spPr>
          <a:xfrm>
            <a:off x="2066080" y="4637695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BBD9F6-1844-AB17-6781-893E37C6ABB3}"/>
              </a:ext>
            </a:extLst>
          </p:cNvPr>
          <p:cNvSpPr txBox="1"/>
          <p:nvPr/>
        </p:nvSpPr>
        <p:spPr>
          <a:xfrm>
            <a:off x="6030314" y="4637694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074C6F-1248-1A14-6886-BE9ABD6D8EEC}"/>
              </a:ext>
            </a:extLst>
          </p:cNvPr>
          <p:cNvSpPr txBox="1"/>
          <p:nvPr/>
        </p:nvSpPr>
        <p:spPr>
          <a:xfrm>
            <a:off x="-254776" y="3001923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B794E6-AC9F-172C-317D-A15C30C5D90E}"/>
              </a:ext>
            </a:extLst>
          </p:cNvPr>
          <p:cNvSpPr txBox="1"/>
          <p:nvPr/>
        </p:nvSpPr>
        <p:spPr>
          <a:xfrm>
            <a:off x="3701020" y="2978773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36E0E7-F89E-9628-EECD-30A91B3EFB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9" t="9322" r="6727" b="5978"/>
          <a:stretch/>
        </p:blipFill>
        <p:spPr>
          <a:xfrm>
            <a:off x="8197185" y="1916635"/>
            <a:ext cx="3943483" cy="28749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75EACC-8BA9-0CFF-2A4A-C7E90277813B}"/>
              </a:ext>
            </a:extLst>
          </p:cNvPr>
          <p:cNvSpPr txBox="1"/>
          <p:nvPr/>
        </p:nvSpPr>
        <p:spPr>
          <a:xfrm>
            <a:off x="7661871" y="2978773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B9E5-D8A0-5C1E-B39A-C8AA11E62464}"/>
              </a:ext>
            </a:extLst>
          </p:cNvPr>
          <p:cNvSpPr txBox="1"/>
          <p:nvPr/>
        </p:nvSpPr>
        <p:spPr>
          <a:xfrm>
            <a:off x="10025890" y="4626119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0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EB4B7ED-2FF8-566B-5FFF-731419259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9364" r="8110" b="6261"/>
          <a:stretch/>
        </p:blipFill>
        <p:spPr>
          <a:xfrm>
            <a:off x="4198094" y="2085467"/>
            <a:ext cx="3899596" cy="28968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6759CC-CC5F-A326-0BE7-751C3788B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3" r="7416" b="4683"/>
          <a:stretch/>
        </p:blipFill>
        <p:spPr>
          <a:xfrm>
            <a:off x="-51232" y="2109937"/>
            <a:ext cx="4206447" cy="28968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1AE034-081E-1EA5-19CF-D4D49340D6A3}"/>
              </a:ext>
            </a:extLst>
          </p:cNvPr>
          <p:cNvSpPr txBox="1"/>
          <p:nvPr/>
        </p:nvSpPr>
        <p:spPr>
          <a:xfrm>
            <a:off x="5206089" y="1740604"/>
            <a:ext cx="285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 set size: 30%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69DDA7-B057-8B2C-1322-B0C2267F2EB4}"/>
              </a:ext>
            </a:extLst>
          </p:cNvPr>
          <p:cNvSpPr txBox="1"/>
          <p:nvPr/>
        </p:nvSpPr>
        <p:spPr>
          <a:xfrm>
            <a:off x="2050866" y="4747424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1A7441-841E-6F55-5130-82F5C3DDFBA9}"/>
              </a:ext>
            </a:extLst>
          </p:cNvPr>
          <p:cNvSpPr txBox="1"/>
          <p:nvPr/>
        </p:nvSpPr>
        <p:spPr>
          <a:xfrm>
            <a:off x="6005542" y="4772533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C647C8-F68D-FE0D-9744-79B04143C87B}"/>
              </a:ext>
            </a:extLst>
          </p:cNvPr>
          <p:cNvSpPr txBox="1"/>
          <p:nvPr/>
        </p:nvSpPr>
        <p:spPr>
          <a:xfrm>
            <a:off x="-317245" y="3148314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620676-0EF6-F1C3-4B52-A1594A8730C4}"/>
              </a:ext>
            </a:extLst>
          </p:cNvPr>
          <p:cNvSpPr txBox="1"/>
          <p:nvPr/>
        </p:nvSpPr>
        <p:spPr>
          <a:xfrm>
            <a:off x="3697820" y="3113590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434D1B-E225-E95B-3F21-DA2AF0796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" t="10447" r="6365" b="4879"/>
          <a:stretch/>
        </p:blipFill>
        <p:spPr>
          <a:xfrm>
            <a:off x="8168155" y="2109936"/>
            <a:ext cx="4023583" cy="28968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18C3E0-E0CD-7E1A-0DC9-CCE52F4438B2}"/>
              </a:ext>
            </a:extLst>
          </p:cNvPr>
          <p:cNvSpPr txBox="1"/>
          <p:nvPr/>
        </p:nvSpPr>
        <p:spPr>
          <a:xfrm>
            <a:off x="10056493" y="4760124"/>
            <a:ext cx="77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940E49-2212-74BE-CE87-1599B66B3692}"/>
              </a:ext>
            </a:extLst>
          </p:cNvPr>
          <p:cNvSpPr txBox="1"/>
          <p:nvPr/>
        </p:nvSpPr>
        <p:spPr>
          <a:xfrm>
            <a:off x="7694732" y="3148314"/>
            <a:ext cx="677108" cy="14931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40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1074EE-EA40-731C-4F41-EC72EC299ADF}"/>
              </a:ext>
            </a:extLst>
          </p:cNvPr>
          <p:cNvSpPr txBox="1"/>
          <p:nvPr/>
        </p:nvSpPr>
        <p:spPr>
          <a:xfrm>
            <a:off x="6049700" y="59793"/>
            <a:ext cx="37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344016-4D74-C3B8-85BD-43B45A5B0BC5}"/>
              </a:ext>
            </a:extLst>
          </p:cNvPr>
          <p:cNvSpPr/>
          <p:nvPr/>
        </p:nvSpPr>
        <p:spPr>
          <a:xfrm>
            <a:off x="3796494" y="844954"/>
            <a:ext cx="4907666" cy="4299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2400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AA309B2-25D8-A30B-F2AA-93C68F8894C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250327" y="451416"/>
            <a:ext cx="0" cy="39353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9BC8DB8-E5CA-2E3E-8BEF-99FF7E5BB42E}"/>
              </a:ext>
            </a:extLst>
          </p:cNvPr>
          <p:cNvSpPr/>
          <p:nvPr/>
        </p:nvSpPr>
        <p:spPr>
          <a:xfrm>
            <a:off x="4282633" y="1041724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39642D-8191-8015-2EDE-3FF1B9D8320F}"/>
              </a:ext>
            </a:extLst>
          </p:cNvPr>
          <p:cNvSpPr/>
          <p:nvPr/>
        </p:nvSpPr>
        <p:spPr>
          <a:xfrm>
            <a:off x="4282633" y="1600454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EC49AB-20F3-937F-3741-EB103000B095}"/>
              </a:ext>
            </a:extLst>
          </p:cNvPr>
          <p:cNvSpPr txBox="1"/>
          <p:nvPr/>
        </p:nvSpPr>
        <p:spPr>
          <a:xfrm>
            <a:off x="6130725" y="1875101"/>
            <a:ext cx="339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.</a:t>
            </a:r>
          </a:p>
          <a:p>
            <a:r>
              <a:rPr lang="en-US" altLang="zh-CN" sz="2000" b="1" dirty="0"/>
              <a:t>.</a:t>
            </a:r>
          </a:p>
          <a:p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D7D521-4FC9-1DDB-7D4E-AFE306C52976}"/>
              </a:ext>
            </a:extLst>
          </p:cNvPr>
          <p:cNvSpPr/>
          <p:nvPr/>
        </p:nvSpPr>
        <p:spPr>
          <a:xfrm>
            <a:off x="4240192" y="3329013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7797DE-3675-9358-CFB1-A8F08889BE26}"/>
              </a:ext>
            </a:extLst>
          </p:cNvPr>
          <p:cNvSpPr/>
          <p:nvPr/>
        </p:nvSpPr>
        <p:spPr>
          <a:xfrm>
            <a:off x="4253694" y="2829745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780E06-5888-9B82-3440-0331AC829403}"/>
              </a:ext>
            </a:extLst>
          </p:cNvPr>
          <p:cNvSpPr/>
          <p:nvPr/>
        </p:nvSpPr>
        <p:spPr>
          <a:xfrm>
            <a:off x="4226690" y="4358925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D961FF-19FD-FBCA-6BA1-AB6904161DA7}"/>
              </a:ext>
            </a:extLst>
          </p:cNvPr>
          <p:cNvSpPr/>
          <p:nvPr/>
        </p:nvSpPr>
        <p:spPr>
          <a:xfrm>
            <a:off x="4240192" y="3859657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DAF685-5704-B944-4709-482FBCA7867A}"/>
              </a:ext>
            </a:extLst>
          </p:cNvPr>
          <p:cNvSpPr/>
          <p:nvPr/>
        </p:nvSpPr>
        <p:spPr>
          <a:xfrm>
            <a:off x="4303854" y="5466531"/>
            <a:ext cx="3993265" cy="418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FA17789-36EC-CAEC-ED1E-7366FAC767CC}"/>
              </a:ext>
            </a:extLst>
          </p:cNvPr>
          <p:cNvCxnSpPr>
            <a:cxnSpLocks/>
          </p:cNvCxnSpPr>
          <p:nvPr/>
        </p:nvCxnSpPr>
        <p:spPr>
          <a:xfrm>
            <a:off x="6300487" y="5144949"/>
            <a:ext cx="0" cy="30673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B9A3079-349D-65CE-EA21-B10B1F2F4783}"/>
              </a:ext>
            </a:extLst>
          </p:cNvPr>
          <p:cNvCxnSpPr>
            <a:cxnSpLocks/>
          </p:cNvCxnSpPr>
          <p:nvPr/>
        </p:nvCxnSpPr>
        <p:spPr>
          <a:xfrm>
            <a:off x="6300486" y="5884541"/>
            <a:ext cx="0" cy="30673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8056D15-457D-1148-8B2B-DEF115CE80E4}"/>
                  </a:ext>
                </a:extLst>
              </p:cNvPr>
              <p:cNvSpPr txBox="1"/>
              <p:nvPr/>
            </p:nvSpPr>
            <p:spPr>
              <a:xfrm>
                <a:off x="5849074" y="6163520"/>
                <a:ext cx="374248" cy="481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8056D15-457D-1148-8B2B-DEF115CE8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74" y="6163520"/>
                <a:ext cx="374248" cy="481607"/>
              </a:xfrm>
              <a:prstGeom prst="rect">
                <a:avLst/>
              </a:prstGeom>
              <a:blipFill>
                <a:blip r:embed="rId2"/>
                <a:stretch>
                  <a:fillRect r="-13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3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80</Words>
  <Application>Microsoft Office PowerPoint</Application>
  <PresentationFormat>宽屏</PresentationFormat>
  <Paragraphs>55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嘉文 严</dc:creator>
  <cp:lastModifiedBy>嘉文 严</cp:lastModifiedBy>
  <cp:revision>21</cp:revision>
  <dcterms:created xsi:type="dcterms:W3CDTF">2023-11-24T14:41:07Z</dcterms:created>
  <dcterms:modified xsi:type="dcterms:W3CDTF">2023-12-03T16:17:21Z</dcterms:modified>
</cp:coreProperties>
</file>