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307" r:id="rId33"/>
    <p:sldId id="294" r:id="rId34"/>
    <p:sldId id="296" r:id="rId35"/>
    <p:sldId id="295" r:id="rId36"/>
    <p:sldId id="297" r:id="rId37"/>
    <p:sldId id="270" r:id="rId38"/>
    <p:sldId id="261"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36" dt="2022-05-22T23:25:55.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13" autoAdjust="0"/>
  </p:normalViewPr>
  <p:slideViewPr>
    <p:cSldViewPr snapToGrid="0">
      <p:cViewPr>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2T23:29:57.883" v="5572" actId="478"/>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delSp mod ord">
        <pc:chgData name="Molly Sankey" userId="944469c7-6883-451f-9b55-4524bc4915b3" providerId="ADAL" clId="{F1BAABD6-565A-4B4D-9F14-502B1B8F4095}" dt="2022-05-22T23:29:57.883" v="5572" actId="478"/>
        <pc:sldMkLst>
          <pc:docMk/>
          <pc:sldMk cId="1084233196" sldId="263"/>
        </pc:sldMkLst>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7.781"/>
    </inkml:context>
    <inkml:brush xml:id="br0">
      <inkml:brushProperty name="width" value="0.2" units="cm"/>
      <inkml:brushProperty name="height" value="0.2" units="cm"/>
      <inkml:brushProperty name="color" value="#66CC00"/>
    </inkml:brush>
  </inkml:definitions>
  <inkml:trace contextRef="#ctx0" brushRef="#br0">13 129 3097,'-2'2'296,"-8"11"2358,10-12-2621,0-1 1,0 0 0,0 1 0,0-1-1,0 0 1,0 1 0,1-1-1,-1 0 1,0 1 0,0-1 0,0 0-1,1 1 1,-1-1 0,0 0-1,0 1 1,1-1 0,-1 0 0,0 0-1,0 0 1,1 1 0,-1-1 0,0 0-1,1 0 1,-1 0 0,0 0-1,1 1 1,-1-1 0,1 0 0,-1 0-1,0 0 1,1 0 0,-1 0-1,0 0 1,1 0 0,-1 0 0,1 0-1,-1 0 1,0 0 0,1 0-1,-1 0 1,1-1 0,45 4 417,1-3 0,-1-1 0,1-3 0,-1-1 0,0-3 1,0-1-1,50-19 0,80-21-124,-148 44-266,1 1 0,-1 1 1,1 1-1,38 3 0,-61 0-52,5 0 31,-1-1 0,22-1 1,-24-2-56,-8-1-86,-7-2-179,-20-8 45,10 4 105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8.903"/>
    </inkml:context>
    <inkml:brush xml:id="br0">
      <inkml:brushProperty name="width" value="0.2" units="cm"/>
      <inkml:brushProperty name="height" value="0.2" units="cm"/>
      <inkml:brushProperty name="color" value="#66CC00"/>
    </inkml:brush>
  </inkml:definitions>
  <inkml:trace contextRef="#ctx0" brushRef="#br0">0 13 4209,'6'1'331,"-1"0"-1,1-1 1,0 1 0,0-1 0,-1-1 0,1 1-1,0-1 1,9-2 0,9-1 253,54-2 739,122 5 0,-157 5-1257,0 1-1,0 2 1,0 2 0,58 20 0,-93-26-94,-2-6-23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49.935"/>
    </inkml:context>
    <inkml:brush xml:id="br0">
      <inkml:brushProperty name="width" value="0.2" units="cm"/>
      <inkml:brushProperty name="height" value="0.2" units="cm"/>
      <inkml:brushProperty name="color" value="#66CC00"/>
    </inkml:brush>
  </inkml:definitions>
  <inkml:trace contextRef="#ctx0" brushRef="#br0">1 31 2881,'-1'2'1372,"9"-2"-515,12-2 149,17-5 190,104-14 1302,-121 20-2426,0 0-1,0 1 0,0 1 0,0 1 0,21 4 0,-25 0-103,-8-1-27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0.782"/>
    </inkml:context>
    <inkml:brush xml:id="br0">
      <inkml:brushProperty name="width" value="0.2" units="cm"/>
      <inkml:brushProperty name="height" value="0.2" units="cm"/>
      <inkml:brushProperty name="color" value="#66CC00"/>
    </inkml:brush>
  </inkml:definitions>
  <inkml:trace contextRef="#ctx0" brushRef="#br0">1 5 4441,'0'3'744,"0"0"-376,1 1-40,2 0 464,5 0-55,4-1-25,6 1-120,3-2-72,10-2-96,1-2-32,8-2-112,-2 0-48,-3-2-232,-1 2-80,-12 0 72,-11 0-32,-18 1-16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1.734"/>
    </inkml:context>
    <inkml:brush xml:id="br0">
      <inkml:brushProperty name="width" value="0.2" units="cm"/>
      <inkml:brushProperty name="height" value="0.2" units="cm"/>
      <inkml:brushProperty name="color" value="#66CC00"/>
    </inkml:brush>
  </inkml:definitions>
  <inkml:trace contextRef="#ctx0" brushRef="#br0">0 74 5665,'7'2'209,"0"-1"0,0 1 0,-1-1 0,1 0 0,0-1-1,0 0 1,0 0 0,0 0 0,0-1 0,10-2 0,1 1 220,195-31 1993,-123 17-1638,174-9 1,-252 25-863,-1 2 0,1-1 0,13 4 0,-38-9-22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3.998"/>
    </inkml:context>
    <inkml:brush xml:id="br0">
      <inkml:brushProperty name="width" value="0.2" units="cm"/>
      <inkml:brushProperty name="height" value="0.2" units="cm"/>
      <inkml:brushProperty name="color" value="#66CC00"/>
    </inkml:brush>
  </inkml:definitions>
  <inkml:trace contextRef="#ctx0" brushRef="#br0">1 42 4137,'0'1'21,"0"-1"1,0 0-1,0 0 1,0 1-1,1-1 1,-1 0-1,0 0 1,0 1-1,0-1 1,1 0-1,-1 0 1,0 0-1,0 1 1,0-1-1,1 0 1,-1 0-1,0 0 1,0 0-1,1 0 1,-1 0-1,0 0 1,1 1-1,-1-1 1,0 0-1,0 0 0,1 0 1,-1 0-1,0 0 1,1 0-1,-1 0 1,0 0-1,0 0 1,1 0-1,-1-1 1,0 1-1,1 0 1,-1 0-1,0 0 1,0 0-1,1 0 1,-1 0-1,0-1 1,0 1-1,18-10 519,-8 3-417,4 2 7,-1 0 0,1 0 0,0 2 0,1 0 0,-1 0 0,0 1 0,26 0 0,6 4 583,50 7-1,-30-1-308,108 6-5,0-7 1,1-7-1,237-32 1,-358 25-475,-49 6 28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02:52:54.803"/>
    </inkml:context>
    <inkml:brush xml:id="br0">
      <inkml:brushProperty name="width" value="0.2" units="cm"/>
      <inkml:brushProperty name="height" value="0.2" units="cm"/>
      <inkml:brushProperty name="color" value="#66CC00"/>
    </inkml:brush>
  </inkml:definitions>
  <inkml:trace contextRef="#ctx0" brushRef="#br0">1 59 4753,'28'-6'472,"4"-4"-240,6 0-72,14 0 304,3 2-32,4 1 0,2 1-23,1 5-65,1 1-24,2 4-80,-2 2-64,-12 2-80,-12 3-16,-29-5-64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22:55:14.71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0,'8248'0,"-8255"0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4.849"/>
    </inkml:context>
    <inkml:brush xml:id="br0">
      <inkml:brushProperty name="width" value="0.2" units="cm"/>
      <inkml:brushProperty name="height" value="0.2" units="cm"/>
      <inkml:brushProperty name="color" value="#66CC00"/>
    </inkml:brush>
  </inkml:definitions>
  <inkml:trace contextRef="#ctx0" brushRef="#br0">42 51 2801,'-41'-28'6671,"41"28"-6625,9-2 806,16 1-333,-16 2-449,807 1 3123,-750-11-3642,-87 1-367,2 2 580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22:56:15.578"/>
    </inkml:context>
    <inkml:brush xml:id="br0">
      <inkml:brushProperty name="width" value="0.2" units="cm"/>
      <inkml:brushProperty name="height" value="0.2" units="cm"/>
      <inkml:brushProperty name="color" value="#66CC00"/>
    </inkml:brush>
  </inkml:definitions>
  <inkml:trace contextRef="#ctx0" brushRef="#br0">0 47 2296,'21'-7'753,"2"1"-153,6 3-72,8 2 520,8 1 0,7 0-7,5 0-137,2 1-88,3-1-184,-2 0-96,-1-5-184,-5-2-64,-9-1-112,-7 1-80,-13 3-312,-7 4 216,-13 7-24,-5 2-56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17/05/2022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2064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7785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4045927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17/05/2022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17/05/2022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customXml" Target="../ink/ink30.xml"/><Relationship Id="rId18" Type="http://schemas.openxmlformats.org/officeDocument/2006/relationships/image" Target="../media/image520.png"/><Relationship Id="rId3" Type="http://schemas.openxmlformats.org/officeDocument/2006/relationships/customXml" Target="../ink/ink26.xml"/><Relationship Id="rId7" Type="http://schemas.openxmlformats.org/officeDocument/2006/relationships/customXml" Target="../ink/ink27.xml"/><Relationship Id="rId12" Type="http://schemas.openxmlformats.org/officeDocument/2006/relationships/image" Target="../media/image490.png"/><Relationship Id="rId17" Type="http://schemas.openxmlformats.org/officeDocument/2006/relationships/customXml" Target="../ink/ink32.xml"/><Relationship Id="rId2" Type="http://schemas.openxmlformats.org/officeDocument/2006/relationships/notesSlide" Target="../notesSlides/notesSlide25.xml"/><Relationship Id="rId16" Type="http://schemas.openxmlformats.org/officeDocument/2006/relationships/image" Target="../media/image510.png"/><Relationship Id="rId1" Type="http://schemas.openxmlformats.org/officeDocument/2006/relationships/slideLayout" Target="../slideLayouts/slideLayout6.xml"/><Relationship Id="rId6" Type="http://schemas.openxmlformats.org/officeDocument/2006/relationships/image" Target="../media/image460.png"/><Relationship Id="rId11" Type="http://schemas.openxmlformats.org/officeDocument/2006/relationships/customXml" Target="../ink/ink29.xml"/><Relationship Id="rId15" Type="http://schemas.openxmlformats.org/officeDocument/2006/relationships/customXml" Target="../ink/ink31.xml"/><Relationship Id="rId10" Type="http://schemas.openxmlformats.org/officeDocument/2006/relationships/image" Target="../media/image480.png"/><Relationship Id="rId9" Type="http://schemas.openxmlformats.org/officeDocument/2006/relationships/customXml" Target="../ink/ink28.xml"/><Relationship Id="rId14" Type="http://schemas.openxmlformats.org/officeDocument/2006/relationships/image" Target="../media/image50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customXml" Target="../ink/ink34.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4.png"/><Relationship Id="rId10" Type="http://schemas.openxmlformats.org/officeDocument/2006/relationships/image" Target="../media/image57.png"/><Relationship Id="rId4" Type="http://schemas.openxmlformats.org/officeDocument/2006/relationships/customXml" Target="../ink/ink33.xml"/><Relationship Id="rId9" Type="http://schemas.openxmlformats.org/officeDocument/2006/relationships/customXml" Target="../ink/ink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41B9D85-833B-45B3-9B1E-499E15D92C5F}"/>
                  </a:ext>
                </a:extLst>
              </p14:cNvPr>
              <p14:cNvContentPartPr/>
              <p14:nvPr/>
            </p14:nvContentPartPr>
            <p14:xfrm>
              <a:off x="11063327" y="1104081"/>
              <a:ext cx="308880" cy="55440"/>
            </p14:xfrm>
          </p:contentPart>
        </mc:Choice>
        <mc:Fallback xmlns="">
          <p:pic>
            <p:nvPicPr>
              <p:cNvPr id="8" name="Ink 7">
                <a:extLst>
                  <a:ext uri="{FF2B5EF4-FFF2-40B4-BE49-F238E27FC236}">
                    <a16:creationId xmlns:a16="http://schemas.microsoft.com/office/drawing/2014/main" id="{B41B9D85-833B-45B3-9B1E-499E15D92C5F}"/>
                  </a:ext>
                </a:extLst>
              </p:cNvPr>
              <p:cNvPicPr/>
              <p:nvPr/>
            </p:nvPicPr>
            <p:blipFill>
              <a:blip r:embed="rId6"/>
              <a:stretch>
                <a:fillRect/>
              </a:stretch>
            </p:blipFill>
            <p:spPr>
              <a:xfrm>
                <a:off x="11027687" y="1068441"/>
                <a:ext cx="3805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A239718-D912-4EC5-B38C-E3AB4EB44DFE}"/>
                  </a:ext>
                </a:extLst>
              </p14:cNvPr>
              <p14:cNvContentPartPr/>
              <p14:nvPr/>
            </p14:nvContentPartPr>
            <p14:xfrm>
              <a:off x="11097527" y="1979961"/>
              <a:ext cx="234360" cy="20520"/>
            </p14:xfrm>
          </p:contentPart>
        </mc:Choice>
        <mc:Fallback xmlns="">
          <p:pic>
            <p:nvPicPr>
              <p:cNvPr id="9" name="Ink 8">
                <a:extLst>
                  <a:ext uri="{FF2B5EF4-FFF2-40B4-BE49-F238E27FC236}">
                    <a16:creationId xmlns:a16="http://schemas.microsoft.com/office/drawing/2014/main" id="{FA239718-D912-4EC5-B38C-E3AB4EB44DFE}"/>
                  </a:ext>
                </a:extLst>
              </p:cNvPr>
              <p:cNvPicPr/>
              <p:nvPr/>
            </p:nvPicPr>
            <p:blipFill>
              <a:blip r:embed="rId8"/>
              <a:stretch>
                <a:fillRect/>
              </a:stretch>
            </p:blipFill>
            <p:spPr>
              <a:xfrm>
                <a:off x="11061527" y="1943961"/>
                <a:ext cx="3060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201B590-33CA-4770-BE16-81227B1428C2}"/>
                  </a:ext>
                </a:extLst>
              </p14:cNvPr>
              <p14:cNvContentPartPr/>
              <p14:nvPr/>
            </p14:nvContentPartPr>
            <p14:xfrm>
              <a:off x="11092127" y="2814081"/>
              <a:ext cx="133920" cy="11880"/>
            </p14:xfrm>
          </p:contentPart>
        </mc:Choice>
        <mc:Fallback xmlns="">
          <p:pic>
            <p:nvPicPr>
              <p:cNvPr id="10" name="Ink 9">
                <a:extLst>
                  <a:ext uri="{FF2B5EF4-FFF2-40B4-BE49-F238E27FC236}">
                    <a16:creationId xmlns:a16="http://schemas.microsoft.com/office/drawing/2014/main" id="{4201B590-33CA-4770-BE16-81227B1428C2}"/>
                  </a:ext>
                </a:extLst>
              </p:cNvPr>
              <p:cNvPicPr/>
              <p:nvPr/>
            </p:nvPicPr>
            <p:blipFill>
              <a:blip r:embed="rId10"/>
              <a:stretch>
                <a:fillRect/>
              </a:stretch>
            </p:blipFill>
            <p:spPr>
              <a:xfrm>
                <a:off x="11056127" y="2778441"/>
                <a:ext cx="2055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00189F9-5F8E-432F-8D2D-D4542FEF6F40}"/>
                  </a:ext>
                </a:extLst>
              </p14:cNvPr>
              <p14:cNvContentPartPr/>
              <p14:nvPr/>
            </p14:nvContentPartPr>
            <p14:xfrm>
              <a:off x="11102927" y="3655041"/>
              <a:ext cx="110880" cy="11520"/>
            </p14:xfrm>
          </p:contentPart>
        </mc:Choice>
        <mc:Fallback xmlns="">
          <p:pic>
            <p:nvPicPr>
              <p:cNvPr id="11" name="Ink 10">
                <a:extLst>
                  <a:ext uri="{FF2B5EF4-FFF2-40B4-BE49-F238E27FC236}">
                    <a16:creationId xmlns:a16="http://schemas.microsoft.com/office/drawing/2014/main" id="{600189F9-5F8E-432F-8D2D-D4542FEF6F40}"/>
                  </a:ext>
                </a:extLst>
              </p:cNvPr>
              <p:cNvPicPr/>
              <p:nvPr/>
            </p:nvPicPr>
            <p:blipFill>
              <a:blip r:embed="rId12"/>
              <a:stretch>
                <a:fillRect/>
              </a:stretch>
            </p:blipFill>
            <p:spPr>
              <a:xfrm>
                <a:off x="11067287" y="3619401"/>
                <a:ext cx="1825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8D49F908-8932-4775-A2B2-C3E223016DF8}"/>
                  </a:ext>
                </a:extLst>
              </p14:cNvPr>
              <p14:cNvContentPartPr/>
              <p14:nvPr/>
            </p14:nvContentPartPr>
            <p14:xfrm>
              <a:off x="11043167" y="4475121"/>
              <a:ext cx="263160" cy="29160"/>
            </p14:xfrm>
          </p:contentPart>
        </mc:Choice>
        <mc:Fallback xmlns="">
          <p:pic>
            <p:nvPicPr>
              <p:cNvPr id="12" name="Ink 11">
                <a:extLst>
                  <a:ext uri="{FF2B5EF4-FFF2-40B4-BE49-F238E27FC236}">
                    <a16:creationId xmlns:a16="http://schemas.microsoft.com/office/drawing/2014/main" id="{8D49F908-8932-4775-A2B2-C3E223016DF8}"/>
                  </a:ext>
                </a:extLst>
              </p:cNvPr>
              <p:cNvPicPr/>
              <p:nvPr/>
            </p:nvPicPr>
            <p:blipFill>
              <a:blip r:embed="rId14"/>
              <a:stretch>
                <a:fillRect/>
              </a:stretch>
            </p:blipFill>
            <p:spPr>
              <a:xfrm>
                <a:off x="11007167" y="4439481"/>
                <a:ext cx="334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603ACE94-E06B-42F3-8F6B-8818F6B9DBBF}"/>
                  </a:ext>
                </a:extLst>
              </p14:cNvPr>
              <p14:cNvContentPartPr/>
              <p14:nvPr/>
            </p14:nvContentPartPr>
            <p14:xfrm>
              <a:off x="3220007" y="2175081"/>
              <a:ext cx="496440" cy="17280"/>
            </p14:xfrm>
          </p:contentPart>
        </mc:Choice>
        <mc:Fallback xmlns="">
          <p:pic>
            <p:nvPicPr>
              <p:cNvPr id="13" name="Ink 12">
                <a:extLst>
                  <a:ext uri="{FF2B5EF4-FFF2-40B4-BE49-F238E27FC236}">
                    <a16:creationId xmlns:a16="http://schemas.microsoft.com/office/drawing/2014/main" id="{603ACE94-E06B-42F3-8F6B-8818F6B9DBBF}"/>
                  </a:ext>
                </a:extLst>
              </p:cNvPr>
              <p:cNvPicPr/>
              <p:nvPr/>
            </p:nvPicPr>
            <p:blipFill>
              <a:blip r:embed="rId16"/>
              <a:stretch>
                <a:fillRect/>
              </a:stretch>
            </p:blipFill>
            <p:spPr>
              <a:xfrm>
                <a:off x="3184367" y="2139081"/>
                <a:ext cx="5680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51C41BE-6D93-4D7A-8F03-476098BB6A47}"/>
                  </a:ext>
                </a:extLst>
              </p14:cNvPr>
              <p14:cNvContentPartPr/>
              <p14:nvPr/>
            </p14:nvContentPartPr>
            <p14:xfrm>
              <a:off x="3149087" y="2804721"/>
              <a:ext cx="244800" cy="21240"/>
            </p14:xfrm>
          </p:contentPart>
        </mc:Choice>
        <mc:Fallback xmlns="">
          <p:pic>
            <p:nvPicPr>
              <p:cNvPr id="14" name="Ink 13">
                <a:extLst>
                  <a:ext uri="{FF2B5EF4-FFF2-40B4-BE49-F238E27FC236}">
                    <a16:creationId xmlns:a16="http://schemas.microsoft.com/office/drawing/2014/main" id="{051C41BE-6D93-4D7A-8F03-476098BB6A47}"/>
                  </a:ext>
                </a:extLst>
              </p:cNvPr>
              <p:cNvPicPr/>
              <p:nvPr/>
            </p:nvPicPr>
            <p:blipFill>
              <a:blip r:embed="rId18"/>
              <a:stretch>
                <a:fillRect/>
              </a:stretch>
            </p:blipFill>
            <p:spPr>
              <a:xfrm>
                <a:off x="3113447" y="2769081"/>
                <a:ext cx="316440" cy="92880"/>
              </a:xfrm>
              <a:prstGeom prst="rect">
                <a:avLst/>
              </a:prstGeom>
            </p:spPr>
          </p:pic>
        </mc:Fallback>
      </mc:AlternateContent>
      <p:sp>
        <p:nvSpPr>
          <p:cNvPr id="15" name="TextBox 14">
            <a:extLst>
              <a:ext uri="{FF2B5EF4-FFF2-40B4-BE49-F238E27FC236}">
                <a16:creationId xmlns:a16="http://schemas.microsoft.com/office/drawing/2014/main" id="{191A371F-3DCB-4C3D-8390-5779AB1576D0}"/>
              </a:ext>
            </a:extLst>
          </p:cNvPr>
          <p:cNvSpPr txBox="1"/>
          <p:nvPr/>
        </p:nvSpPr>
        <p:spPr>
          <a:xfrm>
            <a:off x="8254093" y="220436"/>
            <a:ext cx="2661557" cy="646331"/>
          </a:xfrm>
          <a:prstGeom prst="rect">
            <a:avLst/>
          </a:prstGeom>
          <a:noFill/>
        </p:spPr>
        <p:txBody>
          <a:bodyPr wrap="square" rtlCol="0">
            <a:spAutoFit/>
          </a:bodyPr>
          <a:lstStyle/>
          <a:p>
            <a:r>
              <a:rPr lang="en-NZ" dirty="0"/>
              <a:t>All results worked as expected</a:t>
            </a:r>
          </a:p>
        </p:txBody>
      </p:sp>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2 </a:t>
            </a:r>
            <a:endParaRPr sz="4000" dirty="0"/>
          </a:p>
        </p:txBody>
      </p:sp>
      <p:graphicFrame>
        <p:nvGraphicFramePr>
          <p:cNvPr id="92" name="Google Shape;92;p19"/>
          <p:cNvGraphicFramePr/>
          <p:nvPr>
            <p:extLst>
              <p:ext uri="{D42A27DB-BD31-4B8C-83A1-F6EECF244321}">
                <p14:modId xmlns:p14="http://schemas.microsoft.com/office/powerpoint/2010/main" val="402843014"/>
              </p:ext>
            </p:extLst>
          </p:nvPr>
        </p:nvGraphicFramePr>
        <p:xfrm>
          <a:off x="415600" y="910592"/>
          <a:ext cx="11776400" cy="4583153"/>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Play with $1 until it runs out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Random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Stats generated show the starting balance and final balance </a:t>
                      </a:r>
                    </a:p>
                  </a:txBody>
                  <a:tcPr marL="121900" marR="121900" marT="121900" marB="121900"/>
                </a:tc>
                <a:extLst>
                  <a:ext uri="{0D108BD9-81ED-4DB2-BD59-A6C34878D82A}">
                    <a16:rowId xmlns:a16="http://schemas.microsoft.com/office/drawing/2014/main" val="10001"/>
                  </a:ext>
                </a:extLst>
              </a:tr>
              <a:tr h="1285972">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yes</a:t>
                      </a:r>
                    </a:p>
                    <a:p>
                      <a:pPr marL="0" lvl="0" indent="0" algn="l" rtl="0">
                        <a:spcBef>
                          <a:spcPts val="0"/>
                        </a:spcBef>
                        <a:spcAft>
                          <a:spcPts val="0"/>
                        </a:spcAft>
                        <a:buNone/>
                      </a:pPr>
                      <a:r>
                        <a:rPr lang="en-NZ" sz="2400" dirty="0"/>
                        <a:t>Amount to play with = 10</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No instructions </a:t>
                      </a:r>
                      <a:r>
                        <a:rPr lang="en-NZ" sz="2400" dirty="0" err="1"/>
                        <a:t>diaplayed</a:t>
                      </a: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19796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pic>
        <p:nvPicPr>
          <p:cNvPr id="4" name="Picture 3">
            <a:extLst>
              <a:ext uri="{FF2B5EF4-FFF2-40B4-BE49-F238E27FC236}">
                <a16:creationId xmlns:a16="http://schemas.microsoft.com/office/drawing/2014/main" id="{A88F6254-2930-4C9A-9CCB-0C31DBC0D80F}"/>
              </a:ext>
            </a:extLst>
          </p:cNvPr>
          <p:cNvPicPr>
            <a:picLocks noChangeAspect="1"/>
          </p:cNvPicPr>
          <p:nvPr/>
        </p:nvPicPr>
        <p:blipFill>
          <a:blip r:embed="rId3"/>
          <a:stretch>
            <a:fillRect/>
          </a:stretch>
        </p:blipFill>
        <p:spPr>
          <a:xfrm>
            <a:off x="838199" y="1371500"/>
            <a:ext cx="2984653" cy="3886400"/>
          </a:xfrm>
          <a:prstGeom prst="rect">
            <a:avLst/>
          </a:prstGeom>
        </p:spPr>
      </p:pic>
      <p:sp>
        <p:nvSpPr>
          <p:cNvPr id="21" name="矩形 20">
            <a:extLst>
              <a:ext uri="{FF2B5EF4-FFF2-40B4-BE49-F238E27FC236}">
                <a16:creationId xmlns:a16="http://schemas.microsoft.com/office/drawing/2014/main" id="{15929154-5457-4AD7-B6D0-394BDC1ACC78}"/>
              </a:ext>
            </a:extLst>
          </p:cNvPr>
          <p:cNvSpPr/>
          <p:nvPr/>
        </p:nvSpPr>
        <p:spPr>
          <a:xfrm>
            <a:off x="818280" y="3438000"/>
            <a:ext cx="2743200" cy="18288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2B5712CB-AEA7-44A0-B309-2AECFD804629}"/>
                  </a:ext>
                </a:extLst>
              </p14:cNvPr>
              <p14:cNvContentPartPr/>
              <p14:nvPr/>
            </p14:nvContentPartPr>
            <p14:xfrm>
              <a:off x="764447" y="3256946"/>
              <a:ext cx="2969640" cy="360"/>
            </p14:xfrm>
          </p:contentPart>
        </mc:Choice>
        <mc:Fallback xmlns="">
          <p:pic>
            <p:nvPicPr>
              <p:cNvPr id="29" name="Ink 28">
                <a:extLst>
                  <a:ext uri="{FF2B5EF4-FFF2-40B4-BE49-F238E27FC236}">
                    <a16:creationId xmlns:a16="http://schemas.microsoft.com/office/drawing/2014/main" id="{2B5712CB-AEA7-44A0-B309-2AECFD804629}"/>
                  </a:ext>
                </a:extLst>
              </p:cNvPr>
              <p:cNvPicPr/>
              <p:nvPr/>
            </p:nvPicPr>
            <p:blipFill>
              <a:blip r:embed="rId5"/>
              <a:stretch>
                <a:fillRect/>
              </a:stretch>
            </p:blipFill>
            <p:spPr>
              <a:xfrm>
                <a:off x="728447" y="3220946"/>
                <a:ext cx="3041280" cy="72000"/>
              </a:xfrm>
              <a:prstGeom prst="rect">
                <a:avLst/>
              </a:prstGeom>
            </p:spPr>
          </p:pic>
        </mc:Fallback>
      </mc:AlternateContent>
      <p:pic>
        <p:nvPicPr>
          <p:cNvPr id="31" name="Picture 30">
            <a:extLst>
              <a:ext uri="{FF2B5EF4-FFF2-40B4-BE49-F238E27FC236}">
                <a16:creationId xmlns:a16="http://schemas.microsoft.com/office/drawing/2014/main" id="{CB88BDA4-58ED-4D33-8EC5-7E7E7848553A}"/>
              </a:ext>
            </a:extLst>
          </p:cNvPr>
          <p:cNvPicPr>
            <a:picLocks noChangeAspect="1"/>
          </p:cNvPicPr>
          <p:nvPr/>
        </p:nvPicPr>
        <p:blipFill>
          <a:blip r:embed="rId6"/>
          <a:stretch>
            <a:fillRect/>
          </a:stretch>
        </p:blipFill>
        <p:spPr>
          <a:xfrm>
            <a:off x="6190635" y="2250583"/>
            <a:ext cx="5516952" cy="1524078"/>
          </a:xfrm>
          <a:prstGeom prst="rect">
            <a:avLst/>
          </a:prstGeom>
        </p:spPr>
      </p:pic>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F8823078-E861-4DA5-AF5E-EDBA3102740B}"/>
                  </a:ext>
                </a:extLst>
              </p14:cNvPr>
              <p14:cNvContentPartPr/>
              <p14:nvPr/>
            </p14:nvContentPartPr>
            <p14:xfrm>
              <a:off x="8813687" y="3530456"/>
              <a:ext cx="333360" cy="18720"/>
            </p14:xfrm>
          </p:contentPart>
        </mc:Choice>
        <mc:Fallback xmlns="">
          <p:pic>
            <p:nvPicPr>
              <p:cNvPr id="32" name="Ink 31">
                <a:extLst>
                  <a:ext uri="{FF2B5EF4-FFF2-40B4-BE49-F238E27FC236}">
                    <a16:creationId xmlns:a16="http://schemas.microsoft.com/office/drawing/2014/main" id="{F8823078-E861-4DA5-AF5E-EDBA3102740B}"/>
                  </a:ext>
                </a:extLst>
              </p:cNvPr>
              <p:cNvPicPr/>
              <p:nvPr/>
            </p:nvPicPr>
            <p:blipFill>
              <a:blip r:embed="rId8"/>
              <a:stretch>
                <a:fillRect/>
              </a:stretch>
            </p:blipFill>
            <p:spPr>
              <a:xfrm>
                <a:off x="8778047" y="3494456"/>
                <a:ext cx="4050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60E87934-33AC-4F35-A3E0-F95584EF58BF}"/>
                  </a:ext>
                </a:extLst>
              </p14:cNvPr>
              <p14:cNvContentPartPr/>
              <p14:nvPr/>
            </p14:nvContentPartPr>
            <p14:xfrm>
              <a:off x="8806847" y="3243176"/>
              <a:ext cx="248040" cy="16920"/>
            </p14:xfrm>
          </p:contentPart>
        </mc:Choice>
        <mc:Fallback xmlns="">
          <p:pic>
            <p:nvPicPr>
              <p:cNvPr id="33" name="Ink 32">
                <a:extLst>
                  <a:ext uri="{FF2B5EF4-FFF2-40B4-BE49-F238E27FC236}">
                    <a16:creationId xmlns:a16="http://schemas.microsoft.com/office/drawing/2014/main" id="{60E87934-33AC-4F35-A3E0-F95584EF58BF}"/>
                  </a:ext>
                </a:extLst>
              </p:cNvPr>
              <p:cNvPicPr/>
              <p:nvPr/>
            </p:nvPicPr>
            <p:blipFill>
              <a:blip r:embed="rId10"/>
              <a:stretch>
                <a:fillRect/>
              </a:stretch>
            </p:blipFill>
            <p:spPr>
              <a:xfrm>
                <a:off x="8770847" y="3207176"/>
                <a:ext cx="319680" cy="88560"/>
              </a:xfrm>
              <a:prstGeom prst="rect">
                <a:avLst/>
              </a:prstGeom>
            </p:spPr>
          </p:pic>
        </mc:Fallback>
      </mc:AlternateContent>
      <p:sp>
        <p:nvSpPr>
          <p:cNvPr id="34" name="TextBox 33">
            <a:extLst>
              <a:ext uri="{FF2B5EF4-FFF2-40B4-BE49-F238E27FC236}">
                <a16:creationId xmlns:a16="http://schemas.microsoft.com/office/drawing/2014/main" id="{D9250A60-5C90-4E48-8298-31D81BFB450D}"/>
              </a:ext>
            </a:extLst>
          </p:cNvPr>
          <p:cNvSpPr txBox="1"/>
          <p:nvPr/>
        </p:nvSpPr>
        <p:spPr>
          <a:xfrm>
            <a:off x="5706836" y="4457700"/>
            <a:ext cx="2662314" cy="646331"/>
          </a:xfrm>
          <a:prstGeom prst="rect">
            <a:avLst/>
          </a:prstGeom>
          <a:noFill/>
        </p:spPr>
        <p:txBody>
          <a:bodyPr wrap="square" rtlCol="0">
            <a:spAutoFit/>
          </a:bodyPr>
          <a:lstStyle/>
          <a:p>
            <a:r>
              <a:rPr lang="en-NZ" dirty="0"/>
              <a:t>Results worked  as expected </a:t>
            </a:r>
          </a:p>
        </p:txBody>
      </p:sp>
    </p:spTree>
    <p:extLst>
      <p:ext uri="{BB962C8B-B14F-4D97-AF65-F5344CB8AC3E}">
        <p14:creationId xmlns:p14="http://schemas.microsoft.com/office/powerpoint/2010/main" val="249328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3 </a:t>
            </a:r>
            <a:endParaRPr sz="4000" dirty="0"/>
          </a:p>
        </p:txBody>
      </p:sp>
      <p:graphicFrame>
        <p:nvGraphicFramePr>
          <p:cNvPr id="92" name="Google Shape;92;p19"/>
          <p:cNvGraphicFramePr/>
          <p:nvPr>
            <p:extLst>
              <p:ext uri="{D42A27DB-BD31-4B8C-83A1-F6EECF244321}">
                <p14:modId xmlns:p14="http://schemas.microsoft.com/office/powerpoint/2010/main" val="64218982"/>
              </p:ext>
            </p:extLst>
          </p:nvPr>
        </p:nvGraphicFramePr>
        <p:xfrm>
          <a:off x="415600" y="910592"/>
          <a:ext cx="11776400" cy="493859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37198">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3146724">
                <a:tc>
                  <a:txBody>
                    <a:bodyPr/>
                    <a:lstStyle/>
                    <a:p>
                      <a:pPr marL="0" lvl="0" indent="0" algn="l" rtl="0">
                        <a:spcBef>
                          <a:spcPts val="0"/>
                        </a:spcBef>
                        <a:spcAft>
                          <a:spcPts val="0"/>
                        </a:spcAft>
                        <a:buNone/>
                      </a:pPr>
                      <a:r>
                        <a:rPr lang="en-NZ" sz="2400" dirty="0"/>
                        <a:t>Play until balance is $3/2.50</a:t>
                      </a:r>
                    </a:p>
                    <a:p>
                      <a:pPr marL="0" lvl="0" indent="0" algn="l" rtl="0">
                        <a:spcBef>
                          <a:spcPts val="0"/>
                        </a:spcBef>
                        <a:spcAft>
                          <a:spcPts val="0"/>
                        </a:spcAft>
                        <a:buNone/>
                      </a:pPr>
                      <a:r>
                        <a:rPr lang="en-NZ" sz="2400" dirty="0"/>
                        <a:t>Then x to exit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Radom token is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Balance and round number updated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(lose $1 for donkeys, 0.5 for horses and zebras and win $4 for unicorns)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Stats generated show the starting balance and final balance of $3/2.50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94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7976508" y="698024"/>
            <a:ext cx="2662314" cy="646331"/>
          </a:xfrm>
          <a:prstGeom prst="rect">
            <a:avLst/>
          </a:prstGeom>
          <a:noFill/>
        </p:spPr>
        <p:txBody>
          <a:bodyPr wrap="square" rtlCol="0">
            <a:spAutoFit/>
          </a:bodyPr>
          <a:lstStyle/>
          <a:p>
            <a:r>
              <a:rPr lang="en-NZ" dirty="0"/>
              <a:t>Results worked as expected</a:t>
            </a:r>
          </a:p>
        </p:txBody>
      </p:sp>
      <p:pic>
        <p:nvPicPr>
          <p:cNvPr id="5" name="Picture 4">
            <a:extLst>
              <a:ext uri="{FF2B5EF4-FFF2-40B4-BE49-F238E27FC236}">
                <a16:creationId xmlns:a16="http://schemas.microsoft.com/office/drawing/2014/main" id="{C58B4D7B-D720-4C21-8F72-76455C6FD32F}"/>
              </a:ext>
            </a:extLst>
          </p:cNvPr>
          <p:cNvPicPr>
            <a:picLocks noChangeAspect="1"/>
          </p:cNvPicPr>
          <p:nvPr/>
        </p:nvPicPr>
        <p:blipFill>
          <a:blip r:embed="rId3"/>
          <a:stretch>
            <a:fillRect/>
          </a:stretch>
        </p:blipFill>
        <p:spPr>
          <a:xfrm>
            <a:off x="267071" y="989648"/>
            <a:ext cx="3232316" cy="5156465"/>
          </a:xfrm>
          <a:prstGeom prst="rect">
            <a:avLst/>
          </a:prstGeom>
        </p:spPr>
      </p:pic>
      <p:sp>
        <p:nvSpPr>
          <p:cNvPr id="22" name="正方形/長方形 21">
            <a:extLst>
              <a:ext uri="{FF2B5EF4-FFF2-40B4-BE49-F238E27FC236}">
                <a16:creationId xmlns:a16="http://schemas.microsoft.com/office/drawing/2014/main" id="{2E2E3CF0-92A2-4240-A82E-6AB5D46AFBB0}"/>
              </a:ext>
            </a:extLst>
          </p:cNvPr>
          <p:cNvSpPr/>
          <p:nvPr/>
        </p:nvSpPr>
        <p:spPr>
          <a:xfrm>
            <a:off x="779760" y="1063440"/>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3" name="正方形/長方形 22">
            <a:extLst>
              <a:ext uri="{FF2B5EF4-FFF2-40B4-BE49-F238E27FC236}">
                <a16:creationId xmlns:a16="http://schemas.microsoft.com/office/drawing/2014/main" id="{B14D1103-06EB-4E62-A428-D17324787994}"/>
              </a:ext>
            </a:extLst>
          </p:cNvPr>
          <p:cNvSpPr/>
          <p:nvPr/>
        </p:nvSpPr>
        <p:spPr>
          <a:xfrm>
            <a:off x="1583871" y="1890360"/>
            <a:ext cx="424569"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7" name="平行四辺形 16">
            <a:extLst>
              <a:ext uri="{FF2B5EF4-FFF2-40B4-BE49-F238E27FC236}">
                <a16:creationId xmlns:a16="http://schemas.microsoft.com/office/drawing/2014/main" id="{0777927A-27D7-46B8-B3D2-9BEA107D762A}"/>
              </a:ext>
            </a:extLst>
          </p:cNvPr>
          <p:cNvSpPr/>
          <p:nvPr/>
        </p:nvSpPr>
        <p:spPr>
          <a:xfrm>
            <a:off x="720455" y="3647792"/>
            <a:ext cx="863416" cy="548640"/>
          </a:xfrm>
          <a:prstGeom prst="parallelogram">
            <a:avLst>
              <a:gd name="adj" fmla="val 2281"/>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6" name="Rectangle 15">
            <a:extLst>
              <a:ext uri="{FF2B5EF4-FFF2-40B4-BE49-F238E27FC236}">
                <a16:creationId xmlns:a16="http://schemas.microsoft.com/office/drawing/2014/main" id="{706886BE-9164-4085-AADC-D93844006E6A}"/>
              </a:ext>
            </a:extLst>
          </p:cNvPr>
          <p:cNvSpPr/>
          <p:nvPr/>
        </p:nvSpPr>
        <p:spPr>
          <a:xfrm>
            <a:off x="1430395" y="4601881"/>
            <a:ext cx="73152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9DAAE887-7BEC-46E5-942D-D835081FFB99}"/>
              </a:ext>
            </a:extLst>
          </p:cNvPr>
          <p:cNvPicPr>
            <a:picLocks noChangeAspect="1"/>
          </p:cNvPicPr>
          <p:nvPr/>
        </p:nvPicPr>
        <p:blipFill>
          <a:blip r:embed="rId4"/>
          <a:stretch>
            <a:fillRect/>
          </a:stretch>
        </p:blipFill>
        <p:spPr>
          <a:xfrm>
            <a:off x="4557401" y="1205010"/>
            <a:ext cx="3289469" cy="4159464"/>
          </a:xfrm>
          <a:prstGeom prst="rect">
            <a:avLst/>
          </a:prstGeom>
        </p:spPr>
      </p:pic>
      <p:sp>
        <p:nvSpPr>
          <p:cNvPr id="51" name="正方形/長方形 50">
            <a:extLst>
              <a:ext uri="{FF2B5EF4-FFF2-40B4-BE49-F238E27FC236}">
                <a16:creationId xmlns:a16="http://schemas.microsoft.com/office/drawing/2014/main" id="{DD1F40B4-C082-44DA-A6DA-517F3F84FB23}"/>
              </a:ext>
            </a:extLst>
          </p:cNvPr>
          <p:cNvSpPr/>
          <p:nvPr/>
        </p:nvSpPr>
        <p:spPr>
          <a:xfrm>
            <a:off x="7148160" y="339516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5" name="正方形/長方形 34">
            <a:extLst>
              <a:ext uri="{FF2B5EF4-FFF2-40B4-BE49-F238E27FC236}">
                <a16:creationId xmlns:a16="http://schemas.microsoft.com/office/drawing/2014/main" id="{74EB984B-9957-496C-A901-66E82906AB49}"/>
              </a:ext>
            </a:extLst>
          </p:cNvPr>
          <p:cNvSpPr/>
          <p:nvPr/>
        </p:nvSpPr>
        <p:spPr>
          <a:xfrm>
            <a:off x="6658920" y="2780280"/>
            <a:ext cx="5486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正方形/長方形 31">
            <a:extLst>
              <a:ext uri="{FF2B5EF4-FFF2-40B4-BE49-F238E27FC236}">
                <a16:creationId xmlns:a16="http://schemas.microsoft.com/office/drawing/2014/main" id="{17E01529-C5E6-48C5-96B1-C017A95D72A3}"/>
              </a:ext>
            </a:extLst>
          </p:cNvPr>
          <p:cNvSpPr/>
          <p:nvPr/>
        </p:nvSpPr>
        <p:spPr>
          <a:xfrm>
            <a:off x="4557401" y="3760909"/>
            <a:ext cx="1922063" cy="146304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Tree>
    <p:extLst>
      <p:ext uri="{BB962C8B-B14F-4D97-AF65-F5344CB8AC3E}">
        <p14:creationId xmlns:p14="http://schemas.microsoft.com/office/powerpoint/2010/main" val="2088247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623322355"/>
              </p:ext>
            </p:extLst>
          </p:nvPr>
        </p:nvGraphicFramePr>
        <p:xfrm>
          <a:off x="782320" y="1213485"/>
          <a:ext cx="10627360" cy="2931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This has been achieved through the use of error messages and instructions </a:t>
                      </a:r>
                    </a:p>
                  </a:txBody>
                  <a:tcPr/>
                </a:tc>
                <a:extLst>
                  <a:ext uri="{0D108BD9-81ED-4DB2-BD59-A6C34878D82A}">
                    <a16:rowId xmlns:a16="http://schemas.microsoft.com/office/drawing/2014/main" val="845002142"/>
                  </a:ext>
                </a:extLst>
              </a:tr>
              <a:tr h="370840">
                <a:tc>
                  <a:txBody>
                    <a:bodyPr/>
                    <a:lstStyle/>
                    <a:p>
                      <a:r>
                        <a:rPr lang="en-NZ" dirty="0"/>
                        <a:t>Social </a:t>
                      </a:r>
                    </a:p>
                  </a:txBody>
                  <a:tcPr/>
                </a:tc>
                <a:tc>
                  <a:txBody>
                    <a:bodyPr/>
                    <a:lstStyle/>
                    <a:p>
                      <a:r>
                        <a:rPr lang="en-NZ" dirty="0"/>
                        <a:t>The maximum user limit is $10 this addresses the social implication of gambling as it stops the use of large amounts of money</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54945</TotalTime>
  <Words>2558</Words>
  <Application>Microsoft Office PowerPoint</Application>
  <PresentationFormat>Widescreen</PresentationFormat>
  <Paragraphs>317</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Test Plan: Assembled outcome – Part 3</vt:lpstr>
      <vt:lpstr>Test Plan: Assembled outcome 2 </vt:lpstr>
      <vt:lpstr>Assembled Outcome Testing: 2</vt:lpstr>
      <vt:lpstr>Test Plan: Assembled outcome 3 </vt:lpstr>
      <vt:lpstr>Assembled Outcome Testing: 3</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2022-05-22T23:29:58Z</dcterms:modified>
</cp:coreProperties>
</file>