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notesSlides/notesSlide29.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38.xml" ContentType="application/inkml+xml"/>
  <Override PartName="/ppt/ink/ink39.xml" ContentType="application/inkml+xml"/>
  <Override PartName="/ppt/ink/ink40.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72" r:id="rId4"/>
    <p:sldId id="275" r:id="rId5"/>
    <p:sldId id="311" r:id="rId6"/>
    <p:sldId id="268" r:id="rId7"/>
    <p:sldId id="269" r:id="rId8"/>
    <p:sldId id="276" r:id="rId9"/>
    <p:sldId id="274" r:id="rId10"/>
    <p:sldId id="277" r:id="rId11"/>
    <p:sldId id="273" r:id="rId12"/>
    <p:sldId id="278" r:id="rId13"/>
    <p:sldId id="313" r:id="rId14"/>
    <p:sldId id="314" r:id="rId15"/>
    <p:sldId id="315" r:id="rId16"/>
    <p:sldId id="312" r:id="rId17"/>
    <p:sldId id="279" r:id="rId18"/>
    <p:sldId id="302" r:id="rId19"/>
    <p:sldId id="303" r:id="rId20"/>
    <p:sldId id="280" r:id="rId21"/>
    <p:sldId id="300" r:id="rId22"/>
    <p:sldId id="298" r:id="rId23"/>
    <p:sldId id="299" r:id="rId24"/>
    <p:sldId id="301" r:id="rId25"/>
    <p:sldId id="287" r:id="rId26"/>
    <p:sldId id="288" r:id="rId27"/>
    <p:sldId id="289" r:id="rId28"/>
    <p:sldId id="305" r:id="rId29"/>
    <p:sldId id="304" r:id="rId30"/>
    <p:sldId id="290" r:id="rId31"/>
    <p:sldId id="291" r:id="rId32"/>
    <p:sldId id="292" r:id="rId33"/>
    <p:sldId id="316" r:id="rId34"/>
    <p:sldId id="263" r:id="rId35"/>
    <p:sldId id="317" r:id="rId36"/>
    <p:sldId id="306" r:id="rId37"/>
    <p:sldId id="296" r:id="rId38"/>
    <p:sldId id="307" r:id="rId39"/>
    <p:sldId id="309" r:id="rId40"/>
    <p:sldId id="270" r:id="rId41"/>
    <p:sldId id="261" r:id="rId42"/>
    <p:sldId id="310" r:id="rId43"/>
    <p:sldId id="308" r:id="rId44"/>
    <p:sldId id="26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3BB5D1-2765-AAB6-55C3-73D8C01C4646}" v="216" dt="2022-05-28T04:55:08.639"/>
    <p1510:client id="{399C0F8C-BC22-A03D-F914-13135597B2EC}" v="19" dt="2022-05-28T03:26:10.655"/>
    <p1510:client id="{893F5CF2-89A6-690E-FE7C-C2DD1C55AB99}" v="1" dt="2022-05-28T03:19:14.616"/>
    <p1510:client id="{F1BAABD6-565A-4B4D-9F14-502B1B8F4095}" v="87" dt="2022-05-26T00:06:27.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S::sankeym@middleton.school.nz::944469c7-6883-451f-9b55-4524bc4915b3" providerId="AD" clId="Web-{323BB5D1-2765-AAB6-55C3-73D8C01C4646}"/>
    <pc:docChg chg="addSld delSld modSld sldOrd">
      <pc:chgData name="Molly Sankey" userId="S::sankeym@middleton.school.nz::944469c7-6883-451f-9b55-4524bc4915b3" providerId="AD" clId="Web-{323BB5D1-2765-AAB6-55C3-73D8C01C4646}" dt="2022-05-28T04:55:08.639" v="187" actId="20577"/>
      <pc:docMkLst>
        <pc:docMk/>
      </pc:docMkLst>
      <pc:sldChg chg="addSp delSp modSp">
        <pc:chgData name="Molly Sankey" userId="S::sankeym@middleton.school.nz::944469c7-6883-451f-9b55-4524bc4915b3" providerId="AD" clId="Web-{323BB5D1-2765-AAB6-55C3-73D8C01C4646}" dt="2022-05-28T04:36:26.307" v="180" actId="14100"/>
        <pc:sldMkLst>
          <pc:docMk/>
          <pc:sldMk cId="1357549755" sldId="261"/>
        </pc:sldMkLst>
        <pc:spChg chg="mod">
          <ac:chgData name="Molly Sankey" userId="S::sankeym@middleton.school.nz::944469c7-6883-451f-9b55-4524bc4915b3" providerId="AD" clId="Web-{323BB5D1-2765-AAB6-55C3-73D8C01C4646}" dt="2022-05-28T04:35:03.806" v="169" actId="1076"/>
          <ac:spMkLst>
            <pc:docMk/>
            <pc:sldMk cId="1357549755" sldId="261"/>
            <ac:spMk id="2" creationId="{D62183D5-E1F8-4917-B0BA-FC2E62047445}"/>
          </ac:spMkLst>
        </pc:spChg>
        <pc:picChg chg="add mod">
          <ac:chgData name="Molly Sankey" userId="S::sankeym@middleton.school.nz::944469c7-6883-451f-9b55-4524bc4915b3" providerId="AD" clId="Web-{323BB5D1-2765-AAB6-55C3-73D8C01C4646}" dt="2022-05-28T04:35:06.775" v="170" actId="1076"/>
          <ac:picMkLst>
            <pc:docMk/>
            <pc:sldMk cId="1357549755" sldId="261"/>
            <ac:picMk id="3" creationId="{28CB8C7E-63D3-840F-8C46-8530C8DD42C6}"/>
          </ac:picMkLst>
        </pc:picChg>
        <pc:picChg chg="del">
          <ac:chgData name="Molly Sankey" userId="S::sankeym@middleton.school.nz::944469c7-6883-451f-9b55-4524bc4915b3" providerId="AD" clId="Web-{323BB5D1-2765-AAB6-55C3-73D8C01C4646}" dt="2022-05-28T04:34:22.790" v="161"/>
          <ac:picMkLst>
            <pc:docMk/>
            <pc:sldMk cId="1357549755" sldId="261"/>
            <ac:picMk id="4" creationId="{032BD2D3-FA73-4C09-9F9C-C61A42626432}"/>
          </ac:picMkLst>
        </pc:picChg>
        <pc:picChg chg="add mod">
          <ac:chgData name="Molly Sankey" userId="S::sankeym@middleton.school.nz::944469c7-6883-451f-9b55-4524bc4915b3" providerId="AD" clId="Web-{323BB5D1-2765-AAB6-55C3-73D8C01C4646}" dt="2022-05-28T04:35:13.728" v="172" actId="14100"/>
          <ac:picMkLst>
            <pc:docMk/>
            <pc:sldMk cId="1357549755" sldId="261"/>
            <ac:picMk id="5" creationId="{A3CE5C9E-31E2-B4AE-13CB-68754E5E4ED1}"/>
          </ac:picMkLst>
        </pc:picChg>
        <pc:picChg chg="add mod">
          <ac:chgData name="Molly Sankey" userId="S::sankeym@middleton.school.nz::944469c7-6883-451f-9b55-4524bc4915b3" providerId="AD" clId="Web-{323BB5D1-2765-AAB6-55C3-73D8C01C4646}" dt="2022-05-28T04:35:55.713" v="176" actId="14100"/>
          <ac:picMkLst>
            <pc:docMk/>
            <pc:sldMk cId="1357549755" sldId="261"/>
            <ac:picMk id="6" creationId="{745C0DE3-33A5-9110-9D6B-22B2F1543595}"/>
          </ac:picMkLst>
        </pc:picChg>
        <pc:picChg chg="add mod">
          <ac:chgData name="Molly Sankey" userId="S::sankeym@middleton.school.nz::944469c7-6883-451f-9b55-4524bc4915b3" providerId="AD" clId="Web-{323BB5D1-2765-AAB6-55C3-73D8C01C4646}" dt="2022-05-28T04:36:26.307" v="180" actId="14100"/>
          <ac:picMkLst>
            <pc:docMk/>
            <pc:sldMk cId="1357549755" sldId="261"/>
            <ac:picMk id="7" creationId="{62D8BC37-7516-2F6F-37DB-404CD7C04BBB}"/>
          </ac:picMkLst>
        </pc:picChg>
        <pc:picChg chg="del">
          <ac:chgData name="Molly Sankey" userId="S::sankeym@middleton.school.nz::944469c7-6883-451f-9b55-4524bc4915b3" providerId="AD" clId="Web-{323BB5D1-2765-AAB6-55C3-73D8C01C4646}" dt="2022-05-28T04:34:24.102" v="162"/>
          <ac:picMkLst>
            <pc:docMk/>
            <pc:sldMk cId="1357549755" sldId="261"/>
            <ac:picMk id="8" creationId="{4A6E8168-B287-4387-9906-5225A8B08295}"/>
          </ac:picMkLst>
        </pc:picChg>
        <pc:picChg chg="del">
          <ac:chgData name="Molly Sankey" userId="S::sankeym@middleton.school.nz::944469c7-6883-451f-9b55-4524bc4915b3" providerId="AD" clId="Web-{323BB5D1-2765-AAB6-55C3-73D8C01C4646}" dt="2022-05-28T04:35:50.057" v="173"/>
          <ac:picMkLst>
            <pc:docMk/>
            <pc:sldMk cId="1357549755" sldId="261"/>
            <ac:picMk id="10" creationId="{032FCFFA-D13F-4D96-8911-EA197DD4335E}"/>
          </ac:picMkLst>
        </pc:picChg>
        <pc:picChg chg="del">
          <ac:chgData name="Molly Sankey" userId="S::sankeym@middleton.school.nz::944469c7-6883-451f-9b55-4524bc4915b3" providerId="AD" clId="Web-{323BB5D1-2765-AAB6-55C3-73D8C01C4646}" dt="2022-05-28T04:35:57.088" v="177"/>
          <ac:picMkLst>
            <pc:docMk/>
            <pc:sldMk cId="1357549755" sldId="261"/>
            <ac:picMk id="12" creationId="{9A1FFEFD-9A9F-494E-9A2B-3C9F19FEAC20}"/>
          </ac:picMkLst>
        </pc:picChg>
      </pc:sldChg>
      <pc:sldChg chg="modSp">
        <pc:chgData name="Molly Sankey" userId="S::sankeym@middleton.school.nz::944469c7-6883-451f-9b55-4524bc4915b3" providerId="AD" clId="Web-{323BB5D1-2765-AAB6-55C3-73D8C01C4646}" dt="2022-05-28T03:39:14.019" v="6" actId="20577"/>
        <pc:sldMkLst>
          <pc:docMk/>
          <pc:sldMk cId="4223756022" sldId="278"/>
        </pc:sldMkLst>
        <pc:spChg chg="mod">
          <ac:chgData name="Molly Sankey" userId="S::sankeym@middleton.school.nz::944469c7-6883-451f-9b55-4524bc4915b3" providerId="AD" clId="Web-{323BB5D1-2765-AAB6-55C3-73D8C01C4646}" dt="2022-05-28T03:39:14.019" v="6" actId="20577"/>
          <ac:spMkLst>
            <pc:docMk/>
            <pc:sldMk cId="4223756022" sldId="278"/>
            <ac:spMk id="86" creationId="{00000000-0000-0000-0000-000000000000}"/>
          </ac:spMkLst>
        </pc:spChg>
      </pc:sldChg>
      <pc:sldChg chg="modSp">
        <pc:chgData name="Molly Sankey" userId="S::sankeym@middleton.school.nz::944469c7-6883-451f-9b55-4524bc4915b3" providerId="AD" clId="Web-{323BB5D1-2765-AAB6-55C3-73D8C01C4646}" dt="2022-05-28T04:05:41.864" v="97" actId="20577"/>
        <pc:sldMkLst>
          <pc:docMk/>
          <pc:sldMk cId="3745363134" sldId="287"/>
        </pc:sldMkLst>
        <pc:spChg chg="mod">
          <ac:chgData name="Molly Sankey" userId="S::sankeym@middleton.school.nz::944469c7-6883-451f-9b55-4524bc4915b3" providerId="AD" clId="Web-{323BB5D1-2765-AAB6-55C3-73D8C01C4646}" dt="2022-05-28T04:05:41.864" v="97" actId="20577"/>
          <ac:spMkLst>
            <pc:docMk/>
            <pc:sldMk cId="3745363134" sldId="287"/>
            <ac:spMk id="86" creationId="{00000000-0000-0000-0000-000000000000}"/>
          </ac:spMkLst>
        </pc:spChg>
      </pc:sldChg>
      <pc:sldChg chg="addSp delSp modSp">
        <pc:chgData name="Molly Sankey" userId="S::sankeym@middleton.school.nz::944469c7-6883-451f-9b55-4524bc4915b3" providerId="AD" clId="Web-{323BB5D1-2765-AAB6-55C3-73D8C01C4646}" dt="2022-05-28T04:13:14.387" v="108"/>
        <pc:sldMkLst>
          <pc:docMk/>
          <pc:sldMk cId="3704189665" sldId="290"/>
        </pc:sldMkLst>
        <pc:spChg chg="add del mod">
          <ac:chgData name="Molly Sankey" userId="S::sankeym@middleton.school.nz::944469c7-6883-451f-9b55-4524bc4915b3" providerId="AD" clId="Web-{323BB5D1-2765-AAB6-55C3-73D8C01C4646}" dt="2022-05-28T04:13:14.387" v="108"/>
          <ac:spMkLst>
            <pc:docMk/>
            <pc:sldMk cId="3704189665" sldId="290"/>
            <ac:spMk id="6" creationId="{6340799F-A677-9170-3186-6A6273E0B816}"/>
          </ac:spMkLst>
        </pc:spChg>
        <pc:spChg chg="mod">
          <ac:chgData name="Molly Sankey" userId="S::sankeym@middleton.school.nz::944469c7-6883-451f-9b55-4524bc4915b3" providerId="AD" clId="Web-{323BB5D1-2765-AAB6-55C3-73D8C01C4646}" dt="2022-05-28T04:12:18.949" v="100" actId="20577"/>
          <ac:spMkLst>
            <pc:docMk/>
            <pc:sldMk cId="3704189665" sldId="290"/>
            <ac:spMk id="86" creationId="{00000000-0000-0000-0000-000000000000}"/>
          </ac:spMkLst>
        </pc:spChg>
        <pc:picChg chg="add mod">
          <ac:chgData name="Molly Sankey" userId="S::sankeym@middleton.school.nz::944469c7-6883-451f-9b55-4524bc4915b3" providerId="AD" clId="Web-{323BB5D1-2765-AAB6-55C3-73D8C01C4646}" dt="2022-05-28T04:12:24.542" v="103" actId="14100"/>
          <ac:picMkLst>
            <pc:docMk/>
            <pc:sldMk cId="3704189665" sldId="290"/>
            <ac:picMk id="2" creationId="{8F26A2A5-CB97-B2E3-5002-AA3AC077C4C5}"/>
          </ac:picMkLst>
        </pc:picChg>
        <pc:picChg chg="del">
          <ac:chgData name="Molly Sankey" userId="S::sankeym@middleton.school.nz::944469c7-6883-451f-9b55-4524bc4915b3" providerId="AD" clId="Web-{323BB5D1-2765-AAB6-55C3-73D8C01C4646}" dt="2022-05-28T04:11:07.900" v="98"/>
          <ac:picMkLst>
            <pc:docMk/>
            <pc:sldMk cId="3704189665" sldId="290"/>
            <ac:picMk id="5" creationId="{72B237EC-A3A0-4C72-B58F-E10164E389A7}"/>
          </ac:picMkLst>
        </pc:picChg>
        <pc:inkChg chg="add del">
          <ac:chgData name="Molly Sankey" userId="S::sankeym@middleton.school.nz::944469c7-6883-451f-9b55-4524bc4915b3" providerId="AD" clId="Web-{323BB5D1-2765-AAB6-55C3-73D8C01C4646}" dt="2022-05-28T04:12:49.199" v="105"/>
          <ac:inkMkLst>
            <pc:docMk/>
            <pc:sldMk cId="3704189665" sldId="290"/>
            <ac:inkMk id="3" creationId="{12CA725A-12CE-83E8-A567-8617E216A107}"/>
          </ac:inkMkLst>
        </pc:inkChg>
      </pc:sldChg>
      <pc:sldChg chg="del">
        <pc:chgData name="Molly Sankey" userId="S::sankeym@middleton.school.nz::944469c7-6883-451f-9b55-4524bc4915b3" providerId="AD" clId="Web-{323BB5D1-2765-AAB6-55C3-73D8C01C4646}" dt="2022-05-28T04:20:12.269" v="134"/>
        <pc:sldMkLst>
          <pc:docMk/>
          <pc:sldMk cId="2923615682" sldId="293"/>
        </pc:sldMkLst>
      </pc:sldChg>
      <pc:sldChg chg="addSp delSp modSp">
        <pc:chgData name="Molly Sankey" userId="S::sankeym@middleton.school.nz::944469c7-6883-451f-9b55-4524bc4915b3" providerId="AD" clId="Web-{323BB5D1-2765-AAB6-55C3-73D8C01C4646}" dt="2022-05-28T03:44:41.448" v="90" actId="1076"/>
        <pc:sldMkLst>
          <pc:docMk/>
          <pc:sldMk cId="363379430" sldId="300"/>
        </pc:sldMkLst>
        <pc:spChg chg="mod">
          <ac:chgData name="Molly Sankey" userId="S::sankeym@middleton.school.nz::944469c7-6883-451f-9b55-4524bc4915b3" providerId="AD" clId="Web-{323BB5D1-2765-AAB6-55C3-73D8C01C4646}" dt="2022-05-28T03:44:41.448" v="90" actId="1076"/>
          <ac:spMkLst>
            <pc:docMk/>
            <pc:sldMk cId="363379430" sldId="300"/>
            <ac:spMk id="10" creationId="{27860E86-195F-4BA4-A25D-70FCE66B4CB6}"/>
          </ac:spMkLst>
        </pc:spChg>
        <pc:spChg chg="mod">
          <ac:chgData name="Molly Sankey" userId="S::sankeym@middleton.school.nz::944469c7-6883-451f-9b55-4524bc4915b3" providerId="AD" clId="Web-{323BB5D1-2765-AAB6-55C3-73D8C01C4646}" dt="2022-05-28T03:44:38.917" v="89" actId="1076"/>
          <ac:spMkLst>
            <pc:docMk/>
            <pc:sldMk cId="363379430" sldId="300"/>
            <ac:spMk id="21" creationId="{BE0509E5-4DD7-4564-B7B7-61B6ED919A85}"/>
          </ac:spMkLst>
        </pc:spChg>
        <pc:spChg chg="mod">
          <ac:chgData name="Molly Sankey" userId="S::sankeym@middleton.school.nz::944469c7-6883-451f-9b55-4524bc4915b3" providerId="AD" clId="Web-{323BB5D1-2765-AAB6-55C3-73D8C01C4646}" dt="2022-05-28T03:44:25.104" v="84" actId="20577"/>
          <ac:spMkLst>
            <pc:docMk/>
            <pc:sldMk cId="363379430" sldId="300"/>
            <ac:spMk id="86" creationId="{00000000-0000-0000-0000-000000000000}"/>
          </ac:spMkLst>
        </pc:spChg>
        <pc:picChg chg="add mod ord">
          <ac:chgData name="Molly Sankey" userId="S::sankeym@middleton.school.nz::944469c7-6883-451f-9b55-4524bc4915b3" providerId="AD" clId="Web-{323BB5D1-2765-AAB6-55C3-73D8C01C4646}" dt="2022-05-28T03:44:35.917" v="88"/>
          <ac:picMkLst>
            <pc:docMk/>
            <pc:sldMk cId="363379430" sldId="300"/>
            <ac:picMk id="2" creationId="{E72AD7FC-01A6-35CE-9DBE-F3DD0FE28D09}"/>
          </ac:picMkLst>
        </pc:picChg>
        <pc:picChg chg="del">
          <ac:chgData name="Molly Sankey" userId="S::sankeym@middleton.school.nz::944469c7-6883-451f-9b55-4524bc4915b3" providerId="AD" clId="Web-{323BB5D1-2765-AAB6-55C3-73D8C01C4646}" dt="2022-05-28T03:44:19.151" v="82"/>
          <ac:picMkLst>
            <pc:docMk/>
            <pc:sldMk cId="363379430" sldId="300"/>
            <ac:picMk id="3" creationId="{AD3A68A9-AB79-460A-B57B-3480E0F3B08D}"/>
          </ac:picMkLst>
        </pc:picChg>
      </pc:sldChg>
      <pc:sldChg chg="ord">
        <pc:chgData name="Molly Sankey" userId="S::sankeym@middleton.school.nz::944469c7-6883-451f-9b55-4524bc4915b3" providerId="AD" clId="Web-{323BB5D1-2765-AAB6-55C3-73D8C01C4646}" dt="2022-05-28T04:47:58.398" v="181"/>
        <pc:sldMkLst>
          <pc:docMk/>
          <pc:sldMk cId="330855232" sldId="302"/>
        </pc:sldMkLst>
      </pc:sldChg>
      <pc:sldChg chg="addSp delSp modSp">
        <pc:chgData name="Molly Sankey" userId="S::sankeym@middleton.school.nz::944469c7-6883-451f-9b55-4524bc4915b3" providerId="AD" clId="Web-{323BB5D1-2765-AAB6-55C3-73D8C01C4646}" dt="2022-05-28T03:32:37.838" v="3" actId="14100"/>
        <pc:sldMkLst>
          <pc:docMk/>
          <pc:sldMk cId="3848964854" sldId="311"/>
        </pc:sldMkLst>
        <pc:picChg chg="add mod">
          <ac:chgData name="Molly Sankey" userId="S::sankeym@middleton.school.nz::944469c7-6883-451f-9b55-4524bc4915b3" providerId="AD" clId="Web-{323BB5D1-2765-AAB6-55C3-73D8C01C4646}" dt="2022-05-28T03:32:37.838" v="3" actId="14100"/>
          <ac:picMkLst>
            <pc:docMk/>
            <pc:sldMk cId="3848964854" sldId="311"/>
            <ac:picMk id="3" creationId="{EC54B2DA-AF5A-E26C-AC89-8F1E8B3E8381}"/>
          </ac:picMkLst>
        </pc:picChg>
        <pc:picChg chg="del">
          <ac:chgData name="Molly Sankey" userId="S::sankeym@middleton.school.nz::944469c7-6883-451f-9b55-4524bc4915b3" providerId="AD" clId="Web-{323BB5D1-2765-AAB6-55C3-73D8C01C4646}" dt="2022-05-28T03:32:32.791" v="0"/>
          <ac:picMkLst>
            <pc:docMk/>
            <pc:sldMk cId="3848964854" sldId="311"/>
            <ac:picMk id="6" creationId="{A09F3CE5-580C-4F58-92FF-83A99514858D}"/>
          </ac:picMkLst>
        </pc:picChg>
      </pc:sldChg>
      <pc:sldChg chg="addSp delSp modSp">
        <pc:chgData name="Molly Sankey" userId="S::sankeym@middleton.school.nz::944469c7-6883-451f-9b55-4524bc4915b3" providerId="AD" clId="Web-{323BB5D1-2765-AAB6-55C3-73D8C01C4646}" dt="2022-05-28T03:42:48.492" v="27" actId="1076"/>
        <pc:sldMkLst>
          <pc:docMk/>
          <pc:sldMk cId="1597392531" sldId="312"/>
        </pc:sldMkLst>
        <pc:spChg chg="mod">
          <ac:chgData name="Molly Sankey" userId="S::sankeym@middleton.school.nz::944469c7-6883-451f-9b55-4524bc4915b3" providerId="AD" clId="Web-{323BB5D1-2765-AAB6-55C3-73D8C01C4646}" dt="2022-05-28T03:42:48.492" v="27" actId="1076"/>
          <ac:spMkLst>
            <pc:docMk/>
            <pc:sldMk cId="1597392531" sldId="312"/>
            <ac:spMk id="11" creationId="{07187380-DA1C-46B5-8B7D-20819162A92A}"/>
          </ac:spMkLst>
        </pc:spChg>
        <pc:spChg chg="mod">
          <ac:chgData name="Molly Sankey" userId="S::sankeym@middleton.school.nz::944469c7-6883-451f-9b55-4524bc4915b3" providerId="AD" clId="Web-{323BB5D1-2765-AAB6-55C3-73D8C01C4646}" dt="2022-05-28T03:42:45.852" v="26" actId="1076"/>
          <ac:spMkLst>
            <pc:docMk/>
            <pc:sldMk cId="1597392531" sldId="312"/>
            <ac:spMk id="21" creationId="{BE0509E5-4DD7-4564-B7B7-61B6ED919A85}"/>
          </ac:spMkLst>
        </pc:spChg>
        <pc:spChg chg="mod">
          <ac:chgData name="Molly Sankey" userId="S::sankeym@middleton.school.nz::944469c7-6883-451f-9b55-4524bc4915b3" providerId="AD" clId="Web-{323BB5D1-2765-AAB6-55C3-73D8C01C4646}" dt="2022-05-28T03:42:22.101" v="20" actId="20577"/>
          <ac:spMkLst>
            <pc:docMk/>
            <pc:sldMk cId="1597392531" sldId="312"/>
            <ac:spMk id="86" creationId="{00000000-0000-0000-0000-000000000000}"/>
          </ac:spMkLst>
        </pc:spChg>
        <pc:picChg chg="add mod ord">
          <ac:chgData name="Molly Sankey" userId="S::sankeym@middleton.school.nz::944469c7-6883-451f-9b55-4524bc4915b3" providerId="AD" clId="Web-{323BB5D1-2765-AAB6-55C3-73D8C01C4646}" dt="2022-05-28T03:42:40.039" v="25"/>
          <ac:picMkLst>
            <pc:docMk/>
            <pc:sldMk cId="1597392531" sldId="312"/>
            <ac:picMk id="2" creationId="{4C77F2B9-E9C9-BC05-9349-6FD8E64EE0C2}"/>
          </ac:picMkLst>
        </pc:picChg>
        <pc:picChg chg="del">
          <ac:chgData name="Molly Sankey" userId="S::sankeym@middleton.school.nz::944469c7-6883-451f-9b55-4524bc4915b3" providerId="AD" clId="Web-{323BB5D1-2765-AAB6-55C3-73D8C01C4646}" dt="2022-05-28T03:42:24.054" v="21"/>
          <ac:picMkLst>
            <pc:docMk/>
            <pc:sldMk cId="1597392531" sldId="312"/>
            <ac:picMk id="5" creationId="{8FA885A5-4633-46DF-B669-EB8A85B1A7B8}"/>
          </ac:picMkLst>
        </pc:picChg>
      </pc:sldChg>
      <pc:sldChg chg="modSp add">
        <pc:chgData name="Molly Sankey" userId="S::sankeym@middleton.school.nz::944469c7-6883-451f-9b55-4524bc4915b3" providerId="AD" clId="Web-{323BB5D1-2765-AAB6-55C3-73D8C01C4646}" dt="2022-05-28T03:39:30.238" v="12" actId="20577"/>
        <pc:sldMkLst>
          <pc:docMk/>
          <pc:sldMk cId="1608604782" sldId="313"/>
        </pc:sldMkLst>
        <pc:spChg chg="mod">
          <ac:chgData name="Molly Sankey" userId="S::sankeym@middleton.school.nz::944469c7-6883-451f-9b55-4524bc4915b3" providerId="AD" clId="Web-{323BB5D1-2765-AAB6-55C3-73D8C01C4646}" dt="2022-05-28T03:39:30.238" v="12" actId="20577"/>
          <ac:spMkLst>
            <pc:docMk/>
            <pc:sldMk cId="1608604782" sldId="313"/>
            <ac:spMk id="91" creationId="{00000000-0000-0000-0000-000000000000}"/>
          </ac:spMkLst>
        </pc:spChg>
      </pc:sldChg>
      <pc:sldChg chg="add">
        <pc:chgData name="Molly Sankey" userId="S::sankeym@middleton.school.nz::944469c7-6883-451f-9b55-4524bc4915b3" providerId="AD" clId="Web-{323BB5D1-2765-AAB6-55C3-73D8C01C4646}" dt="2022-05-28T03:38:20.955" v="5"/>
        <pc:sldMkLst>
          <pc:docMk/>
          <pc:sldMk cId="2869860859" sldId="314"/>
        </pc:sldMkLst>
      </pc:sldChg>
      <pc:sldChg chg="modSp add">
        <pc:chgData name="Molly Sankey" userId="S::sankeym@middleton.school.nz::944469c7-6883-451f-9b55-4524bc4915b3" providerId="AD" clId="Web-{323BB5D1-2765-AAB6-55C3-73D8C01C4646}" dt="2022-05-28T04:55:08.639" v="187" actId="20577"/>
        <pc:sldMkLst>
          <pc:docMk/>
          <pc:sldMk cId="825873142" sldId="315"/>
        </pc:sldMkLst>
        <pc:spChg chg="mod">
          <ac:chgData name="Molly Sankey" userId="S::sankeym@middleton.school.nz::944469c7-6883-451f-9b55-4524bc4915b3" providerId="AD" clId="Web-{323BB5D1-2765-AAB6-55C3-73D8C01C4646}" dt="2022-05-28T04:55:08.639" v="187" actId="20577"/>
          <ac:spMkLst>
            <pc:docMk/>
            <pc:sldMk cId="825873142" sldId="315"/>
            <ac:spMk id="2" creationId="{1CC5D32F-7C18-4D00-8D54-2FB046F0A206}"/>
          </ac:spMkLst>
        </pc:spChg>
        <pc:graphicFrameChg chg="mod modGraphic">
          <ac:chgData name="Molly Sankey" userId="S::sankeym@middleton.school.nz::944469c7-6883-451f-9b55-4524bc4915b3" providerId="AD" clId="Web-{323BB5D1-2765-AAB6-55C3-73D8C01C4646}" dt="2022-05-28T03:43:41.009" v="81"/>
          <ac:graphicFrameMkLst>
            <pc:docMk/>
            <pc:sldMk cId="825873142" sldId="315"/>
            <ac:graphicFrameMk id="5" creationId="{ACEA274A-6574-46CF-8E5C-5F9599A050B8}"/>
          </ac:graphicFrameMkLst>
        </pc:graphicFrameChg>
      </pc:sldChg>
      <pc:sldChg chg="modSp add ord replId">
        <pc:chgData name="Molly Sankey" userId="S::sankeym@middleton.school.nz::944469c7-6883-451f-9b55-4524bc4915b3" providerId="AD" clId="Web-{323BB5D1-2765-AAB6-55C3-73D8C01C4646}" dt="2022-05-28T04:20:09.457" v="133" actId="20577"/>
        <pc:sldMkLst>
          <pc:docMk/>
          <pc:sldMk cId="1655667363" sldId="316"/>
        </pc:sldMkLst>
        <pc:spChg chg="mod">
          <ac:chgData name="Molly Sankey" userId="S::sankeym@middleton.school.nz::944469c7-6883-451f-9b55-4524bc4915b3" providerId="AD" clId="Web-{323BB5D1-2765-AAB6-55C3-73D8C01C4646}" dt="2022-05-28T04:20:09.457" v="133" actId="20577"/>
          <ac:spMkLst>
            <pc:docMk/>
            <pc:sldMk cId="1655667363" sldId="316"/>
            <ac:spMk id="91" creationId="{00000000-0000-0000-0000-000000000000}"/>
          </ac:spMkLst>
        </pc:spChg>
        <pc:graphicFrameChg chg="mod modGraphic">
          <ac:chgData name="Molly Sankey" userId="S::sankeym@middleton.school.nz::944469c7-6883-451f-9b55-4524bc4915b3" providerId="AD" clId="Web-{323BB5D1-2765-AAB6-55C3-73D8C01C4646}" dt="2022-05-28T04:19:55.113" v="131"/>
          <ac:graphicFrameMkLst>
            <pc:docMk/>
            <pc:sldMk cId="1655667363" sldId="316"/>
            <ac:graphicFrameMk id="92" creationId="{00000000-0000-0000-0000-000000000000}"/>
          </ac:graphicFrameMkLst>
        </pc:graphicFrameChg>
      </pc:sldChg>
      <pc:sldChg chg="addSp delSp modSp add replId">
        <pc:chgData name="Molly Sankey" userId="S::sankeym@middleton.school.nz::944469c7-6883-451f-9b55-4524bc4915b3" providerId="AD" clId="Web-{323BB5D1-2765-AAB6-55C3-73D8C01C4646}" dt="2022-05-28T04:27:31.199" v="160"/>
        <pc:sldMkLst>
          <pc:docMk/>
          <pc:sldMk cId="4164029358" sldId="317"/>
        </pc:sldMkLst>
        <pc:spChg chg="mod">
          <ac:chgData name="Molly Sankey" userId="S::sankeym@middleton.school.nz::944469c7-6883-451f-9b55-4524bc4915b3" providerId="AD" clId="Web-{323BB5D1-2765-AAB6-55C3-73D8C01C4646}" dt="2022-05-28T04:26:35.026" v="140" actId="20577"/>
          <ac:spMkLst>
            <pc:docMk/>
            <pc:sldMk cId="4164029358" sldId="317"/>
            <ac:spMk id="2" creationId="{183CAE4A-E189-4CAA-B3F5-7E97BC5188E3}"/>
          </ac:spMkLst>
        </pc:spChg>
        <pc:spChg chg="mod">
          <ac:chgData name="Molly Sankey" userId="S::sankeym@middleton.school.nz::944469c7-6883-451f-9b55-4524bc4915b3" providerId="AD" clId="Web-{323BB5D1-2765-AAB6-55C3-73D8C01C4646}" dt="2022-05-28T04:26:56.386" v="149" actId="1076"/>
          <ac:spMkLst>
            <pc:docMk/>
            <pc:sldMk cId="4164029358" sldId="317"/>
            <ac:spMk id="15" creationId="{191A371F-3DCB-4C3D-8390-5779AB1576D0}"/>
          </ac:spMkLst>
        </pc:spChg>
        <pc:spChg chg="del">
          <ac:chgData name="Molly Sankey" userId="S::sankeym@middleton.school.nz::944469c7-6883-451f-9b55-4524bc4915b3" providerId="AD" clId="Web-{323BB5D1-2765-AAB6-55C3-73D8C01C4646}" dt="2022-05-28T04:26:41.917" v="144"/>
          <ac:spMkLst>
            <pc:docMk/>
            <pc:sldMk cId="4164029358" sldId="317"/>
            <ac:spMk id="34" creationId="{7C1C6A1E-A0D1-4AC0-B4A8-A4099DF96017}"/>
          </ac:spMkLst>
        </pc:spChg>
        <pc:picChg chg="add mod">
          <ac:chgData name="Molly Sankey" userId="S::sankeym@middleton.school.nz::944469c7-6883-451f-9b55-4524bc4915b3" providerId="AD" clId="Web-{323BB5D1-2765-AAB6-55C3-73D8C01C4646}" dt="2022-05-28T04:26:53.182" v="148" actId="14100"/>
          <ac:picMkLst>
            <pc:docMk/>
            <pc:sldMk cId="4164029358" sldId="317"/>
            <ac:picMk id="3" creationId="{CC6D862A-BD6F-AE8F-DC67-55B0A364B0F2}"/>
          </ac:picMkLst>
        </pc:picChg>
        <pc:picChg chg="del">
          <ac:chgData name="Molly Sankey" userId="S::sankeym@middleton.school.nz::944469c7-6883-451f-9b55-4524bc4915b3" providerId="AD" clId="Web-{323BB5D1-2765-AAB6-55C3-73D8C01C4646}" dt="2022-05-28T04:26:39.432" v="142"/>
          <ac:picMkLst>
            <pc:docMk/>
            <pc:sldMk cId="4164029358" sldId="317"/>
            <ac:picMk id="4" creationId="{E984195E-C380-4CD3-B2CE-27C0048BADCE}"/>
          </ac:picMkLst>
        </pc:picChg>
        <pc:picChg chg="del">
          <ac:chgData name="Molly Sankey" userId="S::sankeym@middleton.school.nz::944469c7-6883-451f-9b55-4524bc4915b3" providerId="AD" clId="Web-{323BB5D1-2765-AAB6-55C3-73D8C01C4646}" dt="2022-05-28T04:26:36.260" v="141"/>
          <ac:picMkLst>
            <pc:docMk/>
            <pc:sldMk cId="4164029358" sldId="317"/>
            <ac:picMk id="16" creationId="{7A0EA225-9758-43B6-8654-DD1ED07D2FE7}"/>
          </ac:picMkLst>
        </pc:picChg>
        <pc:inkChg chg="add">
          <ac:chgData name="Molly Sankey" userId="S::sankeym@middleton.school.nz::944469c7-6883-451f-9b55-4524bc4915b3" providerId="AD" clId="Web-{323BB5D1-2765-AAB6-55C3-73D8C01C4646}" dt="2022-05-28T04:27:01.167" v="150"/>
          <ac:inkMkLst>
            <pc:docMk/>
            <pc:sldMk cId="4164029358" sldId="317"/>
            <ac:inkMk id="5" creationId="{BC5FBF2C-B88F-CA23-1AA8-C227E812E368}"/>
          </ac:inkMkLst>
        </pc:inkChg>
        <pc:inkChg chg="add">
          <ac:chgData name="Molly Sankey" userId="S::sankeym@middleton.school.nz::944469c7-6883-451f-9b55-4524bc4915b3" providerId="AD" clId="Web-{323BB5D1-2765-AAB6-55C3-73D8C01C4646}" dt="2022-05-28T04:27:02.104" v="151"/>
          <ac:inkMkLst>
            <pc:docMk/>
            <pc:sldMk cId="4164029358" sldId="317"/>
            <ac:inkMk id="6" creationId="{8D4E7C04-316C-0998-5374-C1629DAA058E}"/>
          </ac:inkMkLst>
        </pc:inkChg>
        <pc:inkChg chg="add">
          <ac:chgData name="Molly Sankey" userId="S::sankeym@middleton.school.nz::944469c7-6883-451f-9b55-4524bc4915b3" providerId="AD" clId="Web-{323BB5D1-2765-AAB6-55C3-73D8C01C4646}" dt="2022-05-28T04:27:02.886" v="152"/>
          <ac:inkMkLst>
            <pc:docMk/>
            <pc:sldMk cId="4164029358" sldId="317"/>
            <ac:inkMk id="7" creationId="{87330497-E6FE-52F6-AB09-3F0D32BC095D}"/>
          </ac:inkMkLst>
        </pc:inkChg>
        <pc:inkChg chg="add">
          <ac:chgData name="Molly Sankey" userId="S::sankeym@middleton.school.nz::944469c7-6883-451f-9b55-4524bc4915b3" providerId="AD" clId="Web-{323BB5D1-2765-AAB6-55C3-73D8C01C4646}" dt="2022-05-28T04:27:03.698" v="153"/>
          <ac:inkMkLst>
            <pc:docMk/>
            <pc:sldMk cId="4164029358" sldId="317"/>
            <ac:inkMk id="8" creationId="{5E9E8455-E0FB-1CF8-88D0-5A493EDD1821}"/>
          </ac:inkMkLst>
        </pc:inkChg>
        <pc:inkChg chg="add">
          <ac:chgData name="Molly Sankey" userId="S::sankeym@middleton.school.nz::944469c7-6883-451f-9b55-4524bc4915b3" providerId="AD" clId="Web-{323BB5D1-2765-AAB6-55C3-73D8C01C4646}" dt="2022-05-28T04:27:04.761" v="154"/>
          <ac:inkMkLst>
            <pc:docMk/>
            <pc:sldMk cId="4164029358" sldId="317"/>
            <ac:inkMk id="9" creationId="{B8700657-D413-208E-F2CD-7F3A6149608E}"/>
          </ac:inkMkLst>
        </pc:inkChg>
        <pc:inkChg chg="add">
          <ac:chgData name="Molly Sankey" userId="S::sankeym@middleton.school.nz::944469c7-6883-451f-9b55-4524bc4915b3" providerId="AD" clId="Web-{323BB5D1-2765-AAB6-55C3-73D8C01C4646}" dt="2022-05-28T04:27:10.995" v="155"/>
          <ac:inkMkLst>
            <pc:docMk/>
            <pc:sldMk cId="4164029358" sldId="317"/>
            <ac:inkMk id="10" creationId="{D1A49BFF-0D85-7EBD-530F-091DBC07312E}"/>
          </ac:inkMkLst>
        </pc:inkChg>
        <pc:inkChg chg="add del">
          <ac:chgData name="Molly Sankey" userId="S::sankeym@middleton.school.nz::944469c7-6883-451f-9b55-4524bc4915b3" providerId="AD" clId="Web-{323BB5D1-2765-AAB6-55C3-73D8C01C4646}" dt="2022-05-28T04:27:14.855" v="157"/>
          <ac:inkMkLst>
            <pc:docMk/>
            <pc:sldMk cId="4164029358" sldId="317"/>
            <ac:inkMk id="11" creationId="{1AA4A5F6-01F9-3654-2AAC-1BAB66D3CA2E}"/>
          </ac:inkMkLst>
        </pc:inkChg>
        <pc:inkChg chg="add del">
          <ac:chgData name="Molly Sankey" userId="S::sankeym@middleton.school.nz::944469c7-6883-451f-9b55-4524bc4915b3" providerId="AD" clId="Web-{323BB5D1-2765-AAB6-55C3-73D8C01C4646}" dt="2022-05-28T04:27:21.167" v="159"/>
          <ac:inkMkLst>
            <pc:docMk/>
            <pc:sldMk cId="4164029358" sldId="317"/>
            <ac:inkMk id="12" creationId="{179C210A-7AF4-AC53-8D34-10D95CDB376C}"/>
          </ac:inkMkLst>
        </pc:inkChg>
        <pc:inkChg chg="add">
          <ac:chgData name="Molly Sankey" userId="S::sankeym@middleton.school.nz::944469c7-6883-451f-9b55-4524bc4915b3" providerId="AD" clId="Web-{323BB5D1-2765-AAB6-55C3-73D8C01C4646}" dt="2022-05-28T04:27:31.199" v="160"/>
          <ac:inkMkLst>
            <pc:docMk/>
            <pc:sldMk cId="4164029358" sldId="317"/>
            <ac:inkMk id="13" creationId="{CFFD7862-735E-8DD0-63BA-BFF05567489F}"/>
          </ac:inkMkLst>
        </pc:inkChg>
        <pc:inkChg chg="del">
          <ac:chgData name="Molly Sankey" userId="S::sankeym@middleton.school.nz::944469c7-6883-451f-9b55-4524bc4915b3" providerId="AD" clId="Web-{323BB5D1-2765-AAB6-55C3-73D8C01C4646}" dt="2022-05-28T04:26:40.854" v="143"/>
          <ac:inkMkLst>
            <pc:docMk/>
            <pc:sldMk cId="4164029358" sldId="317"/>
            <ac:inkMk id="20" creationId="{B0553B4E-BEF2-4AB8-8735-A089775365EB}"/>
          </ac:inkMkLst>
        </pc:inkChg>
        <pc:inkChg chg="del">
          <ac:chgData name="Molly Sankey" userId="S::sankeym@middleton.school.nz::944469c7-6883-451f-9b55-4524bc4915b3" providerId="AD" clId="Web-{323BB5D1-2765-AAB6-55C3-73D8C01C4646}" dt="2022-05-28T04:26:47.870" v="145"/>
          <ac:inkMkLst>
            <pc:docMk/>
            <pc:sldMk cId="4164029358" sldId="317"/>
            <ac:inkMk id="22" creationId="{6D57A88F-6A49-430B-979C-5B0A06FAE203}"/>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6:07.709"/>
    </inkml:context>
    <inkml:brush xml:id="br0">
      <inkml:brushProperty name="width" value="0.2" units="cm"/>
      <inkml:brushProperty name="height" value="0.2" units="cm"/>
      <inkml:brushProperty name="color" value="#E71224"/>
    </inkml:brush>
  </inkml:definitions>
  <inkml:trace contextRef="#ctx0" brushRef="#br0">1 1 2224,'16'2'6083,"9"5"-4450,41 8-1820,-14-6 385,1 2-1,78 28 1,-100-30-142,34 7 165,0-2-1,1-4 0,73 3 0,114 18 167,-241-28-360,1 0 34,0 0 0,0-1 0,-1 0 0,2-1 0,-1-1 0,19-1 0,3-3-154,-56-6 2106,9 5-1670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07:41.146"/>
    </inkml:context>
    <inkml:brush xml:id="br0">
      <inkml:brushProperty name="width" value="0.2" units="cm"/>
      <inkml:brushProperty name="height" value="0.2" units="cm"/>
      <inkml:brushProperty name="color" value="#66CC00"/>
      <inkml:brushProperty name="ignorePressure" value="1"/>
    </inkml:brush>
  </inkml:definitions>
  <inkml:trace contextRef="#ctx0" brushRef="#br0">139 139,'1120'1120,"-2145"-2145,1009 1009,-151-151,117 116,70 71,-13-12,-9-11,-10-8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9:11.160"/>
    </inkml:context>
    <inkml:brush xml:id="br0">
      <inkml:brushProperty name="width" value="0.2" units="cm"/>
      <inkml:brushProperty name="height" value="0.2" units="cm"/>
      <inkml:brushProperty name="color" value="#33CCFF"/>
    </inkml:brush>
  </inkml:definitions>
  <inkml:trace contextRef="#ctx0" brushRef="#br0">29 1193 4425,'-4'9'186,"-1"0"1,0 0-1,-9 13 941,21-23-421,5-4 143,13-9-277,0 0 0,-1-2 0,0 0 0,-2-2 0,0 0 0,38-43 0,101-144 232,-135 170-607,47-69 14,99-128-9,-78 119-181,169-159-1,-256 266 87,4-3-250,-1 0 1,-1 0-1,1-1 1,-1-1 0,-1 1-1,8-15 1,-1-3-58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10:50.827"/>
    </inkml:context>
    <inkml:brush xml:id="br0">
      <inkml:brushProperty name="width" value="0.2" units="cm"/>
      <inkml:brushProperty name="height" value="0.2" units="cm"/>
      <inkml:brushProperty name="color" value="#FFC114"/>
      <inkml:brushProperty name="ignorePressure" value="1"/>
    </inkml:brush>
  </inkml:definitions>
  <inkml:trace contextRef="#ctx0" brushRef="#br0">1 1567,'1178'-1563,"-1175"1559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9:01.584"/>
    </inkml:context>
    <inkml:brush xml:id="br0">
      <inkml:brushProperty name="width" value="0.2" units="cm"/>
      <inkml:brushProperty name="height" value="0.2" units="cm"/>
      <inkml:brushProperty name="color" value="#66CC00"/>
    </inkml:brush>
  </inkml:definitions>
  <inkml:trace contextRef="#ctx0" brushRef="#br0">4 101 3225,'-4'-3'3847,"22"-2"-2424,-10 3-1213,0 0 1,0 1-1,17-1 1,40 13 454,-38-6-415,48 4-1,17-10-88,-49 0-33,-1 1 0,61 9 0,-77-4-31,1-1 0,-1-1 0,1-2 0,0 0 0,35-5 0,-28-1-36,0 0 1,0 3-1,0 0 1,1 3 0,-1 0-1,44 9 1,-45-5 28,0-2 1,40-1 0,-7 0 5,51 2 39,-60-4 28,1 3 1,77 14-1,-28-5 35,-8-1-140,-81-9-33,0-1 0,0 0 0,0-2 0,25-2-1,-18 0 14,35 2-1,221-8 132,-220 5-150,508 3 337,-489 9-345,-44-4 10,0-1-1,38-2 0,298-24 76,-193 8-105,-37 2 2,177 2 64,-36-20-39,-224 24-14,237-20 13,-12 7-2,-231 22-19,-43 0 2,0-1 0,1-1 0,-1 0 1,1 0-1,13-3 0,-7 0-15,14-4-166,-31 7 167,0 0 0,1 0 1,-1 0-1,0 0 0,0 0 0,0 0 0,0 0 0,0 0 1,0 0-1,0 0 0,0 0 0,1-1 0,-1 1 1,0 0-1,0 0 0,0 0 0,0 0 0,0 0 0,0 0 1,0 0-1,0 0 0,0-1 0,0 1 0,0 0 0,0 0 1,0 0-1,0 0 0,0 0 0,0 0 0,0-1 1,0 1-1,0 0 0,0 0 0,0 0 0,0 0 0,0 0 1,0 0-1,0-1 0,0 1 0,0 0 0,0 0 1,0 0-1,0 0 0,0 0 0,0 0 0,0 0 0,0-1 1,-1 1-1,-7-6-254,-10-3 96,-2 1-103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40:05.498"/>
    </inkml:context>
    <inkml:brush xml:id="br0">
      <inkml:brushProperty name="width" value="0.2" units="cm"/>
      <inkml:brushProperty name="height" value="0.2" units="cm"/>
      <inkml:brushProperty name="color" value="#66CC00"/>
    </inkml:brush>
  </inkml:definitions>
  <inkml:trace contextRef="#ctx0" brushRef="#br0">394 92 2320,'-5'0'137,"-1"1"0,1 0 0,0 0-1,0 1 1,-1 0 0,1 0 0,0 0-1,1 0 1,-1 1 0,0 0 0,1 0-1,-8 11 2538,12-14-2613,9 2 921,15-6-748,-22 4-82,341-33 1232,3 26-821,-37 3-338,-276 3-212,49-2 207,154-24 0,-208 22-168,27-7 267,-55 12-308,1 0 1,-1-1-1,0 1 1,0 0-1,1 0 1,-1-1-1,0 1 0,0 0 1,0-1-1,0 1 1,0 0-1,0 0 1,1-1-1,-1 1 1,0 0-1,0-1 1,0 1-1,0 0 1,0-1-1,0 1 1,0 0-1,0-1 1,0 1-1,0 0 1,-1-1-1,1 1 0,0 0 1,0-1-1,0 1 1,0 0-1,0 0 1,-1-1-1,1 1 1,0-1-1,-6-8 17,3 7-32,0 0-1,-1 1 1,0-1 0,1 1-1,-1-1 1,0 1-1,0 0 1,0 1 0,0-1-1,0 1 1,-5-1-1,-47 5 29,37-1-18,-307 8-2,152-9 8,-56 16-4,80-1-7,98-10-3,-70 2 1,-76-14 18,168 5 10,-1 1-1,-49 10 0,45-6 4,-53 2 0,-55-5 146,176-6-588,-54-4 310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11184 2315 4351 0 0,'0'3'768'0'0,"3"2"-576"0"0,1 2 192 0 0,3 0 96 0 0,1 3-224 0 0,1-2 96 0 0,3-4 0 0 0,2-3 0 0 0,3-2 0 0 0,3-4 0 0 0,3-1 0 0 0,3-2-64 0 0,3-1 0 0 0,4 2-64 0 0,2 2-32 0 0,-2 2-64 0 0,0 1 0 0 0,1 2-64 0 0,-3 0 0 0 0,0 0-32 0 0,-2 0-32 0 0,0 1 32 0 0,-1-1 0 0 0,-3 3 32 0 0,-2 2 0 0 0,1 2 0 0 0,-1 3 32 0 0,3 1 32 0 0,3 1 0 0 0,6 1 0 0 0,3 3-64 0 0,2 0 32 0 0,3 2-32 0 0,1 0 0 0 0,2 1-32 0 0,-1-3 0 0 0,-1-5-32 0 0,-2 0 32 0 0,-1-3-32 0 0,-3-2 32 0 0,-3-2-32 0 0,-2-3 0 0 0,-4 0 0 0 0,0-1 32 0 0,-1 0-32 0 0,-4 2 32 0 0,-1 2 0 0 0,-3 0 0 0 0,0-1-32 0 0,-2-1 0 0 0,0-1 64 0 0,0 0-32 0 0,0-1 0 0 0,0 0 0 0 0,1 0 0 0 0,-1 0 0 0 0,0 0 0 0 0,1-4-32 0 0,-1 0 32 0 0,1 0-32 0 0,-1-2 0 0 0,1-1 0 0 0,-4-1 0 0 0,-4 3-256 0 0,-7 2-832 0 0,-7 6 960 0 0,-10 1-128 0 0,-8 1-64 0 0,-2-1 320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11307 3522 6591 0 0,'6'-3'512'0'0,"6"-1"-384"0"0,3 3-64 0 0,6 2 288 0 0,2 1-160 0 0,4 3-96 0 0,0 0-32 0 0,2 1-32 0 0,5-2 0 0 0,7-2 96 0 0,5 0 0 0 0,5-1 96 0 0,6-1 32 0 0,6 0 0 0 0,2 3 32 0 0,5 1 0 0 0,3 3 0 0 0,3 3-96 0 0,0 0-32 0 0,0 2-64 0 0,0-2-64 0 0,-1-2 0 0 0,-4 1 0 0 0,0-2-32 0 0,-7-4 32 0 0,-5-4-32 0 0,-9-1 32 0 0,-7 0-32 0 0,-7 0 0 0 0,-14 4-864 0 0,-13 1 704 0 0,-11 3-32 0 0,-6 1 192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11289 4802 6399 0 0,'3'0'1856'0'0,"5"3"-1760"0"0,3 2 0 0 0,7-1 32 0 0,6-4 32 0 0,5-2 64 0 0,8-1 32 0 0,6-2 0 0 0,9-2 32 0 0,8 2 32 0 0,10-2-96 0 0,5 0-32 0 0,6 1-64 0 0,4 2 0 0 0,5 2-96 0 0,1 4 0 0 0,-1 1-32 0 0,-4 1-96 0 0,-7 0-288 0 0,-7-2-800 0 0,-7 0 1024 0 0,-8-1-160 0 0,-10-1-96 0 0,-14 1 416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11167 6036 6655 0 0,'-3'0'1152'0'0,"-1"-3"-960"0"0,-3-1 544 0 0,2 0 192 0 0,7 0-896 0 0,4 2 32 0 0,9 1 0 0 0,7 0 0 0 0,10-3 32 0 0,9 0 0 0 0,10-3 0 0 0,8 0 0 0 0,11 1 0 0 0,6-2-64 0 0,5 1 32 0 0,5 2-64 0 0,3 1-64 0 0,0 1-288 0 0,0 2 288 0 0,-6-3 0 0 0,-7-3-64 0 0,-17-1 128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11245 7164 4831 0 0,'3'0'416'0'0,"5"0"224"0"0,3 0-352 0 0,4 0 384 0 0,1 0-288 0 0,6 0-32 0 0,1-3 0 0 0,3-1 0 0 0,4 0-96 0 0,3 1-32 0 0,2-3-96 0 0,1 0 0 0 0,5 2-64 0 0,0 0-64 0 0,1 5-640 0 0,-1 2 576 0 0,-1 0-32 0 0,-5 0-96 0 0,-7 0 192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11245 8406 1663 0 0,'3'0'512'0'0,"8"0"0"0"0,4 0-128 0 0,7-3 416 0 0,5-1-32 0 0,8 0-64 0 0,8-3-64 0 0,2 1-160 0 0,3 1-64 0 0,6-3-160 0 0,3 2-64 0 0,5-3-64 0 0,1 1-32 0 0,-1 2-32 0 0,-1 1-96 0 0,-8 2 64 0 0,-10 5-32 0 0,-12 2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6528 8733 3647 0 0,'0'3'480'0'0,"0"4"608"0"0,3 5 96 0 0,4-1-160 0 0,4-1-448 0 0,1-7-288 0 0,0-2-64 0 0,3-6 192 0 0,0-1-256 0 0,2 0 64 0 0,1 1-128 0 0,1-2 32 0 0,-1 1-64 0 0,1 0 0 0 0,0 3-32 0 0,0 0 32 0 0,-1 5 0 0 0,1 2 0 0 0,0 0 32 0 0,-1-1 0 0 0,1 0 0 0 0,-1 2 0 0 0,1 0 0 0 0,-1-1-32 0 0,1 0 0 0 0,-1 1 0 0 0,1 1-32 0 0,-1 1 32 0 0,1 1-32 0 0,-1-2 0 0 0,1-2 0 0 0,-4 2 0 0 0,-1 0 32 0 0,1-1 0 0 0,0-2 0 0 0,1-1 0 0 0,1-1 0 0 0,4 0-32 0 0,2-1 64 0 0,-1-1-64 0 0,0 1 0 0 0,-1 0 0 0 0,2 0 0 0 0,1 0-32 0 0,-1-1 32 0 0,-2-2 0 0 0,3-1-32 0 0,0-3 0 0 0,-1 0 0 0 0,-1 0 32 0 0,-1 0-32 0 0,-2-1 0 0 0,0 3 0 0 0,-3-2 0 0 0,-2 0 32 0 0,0 2-32 0 0,1 1 0 0 0,1 2 0 0 0,1-3 32 0 0,1 1 0 0 0,0 0-32 0 0,1-2 0 0 0,-1 0 32 0 0,1 0-32 0 0,0 3 32 0 0,-1 0-32 0 0,1-1 32 0 0,2-1-32 0 0,2 1 0 0 0,3 1 0 0 0,0 1 0 0 0,2 1 0 0 0,-1 0 32 0 0,-2 1-32 0 0,2-3 0 0 0,-1-1 0 0 0,-2 0 0 0 0,1 1 0 0 0,0 1 32 0 0,-1 1-32 0 0,-2 0 0 0 0,-1 1-32 0 0,-2 0 64 0 0,0 0-32 0 0,0 0 0 0 0,-1 0 32 0 0,0 3-32 0 0,3 2 32 0 0,2-1 0 0 0,2 2-32 0 0,1 1 0 0 0,2-2 0 0 0,-1 2 32 0 0,2 0-32 0 0,-1-2 32 0 0,0-1 0 0 0,0 2-32 0 0,-3-1 32 0 0,-2 0-32 0 0,-2 1 32 0 0,-1 0-32 0 0,-1 3 32 0 0,-1-2-32 0 0,1 3 0 0 0,-1-1 32 0 0,0 0-32 0 0,0 0 32 0 0,0-2 0 0 0,1-2 0 0 0,2-2 0 0 0,2-2 0 0 0,2-1 0 0 0,5 0-32 0 0,-1 0 32 0 0,1-1-32 0 0,-1 1 0 0 0,-3 0 32 0 0,-2 3 0 0 0,-2 1-32 0 0,-2 0 0 0 0,-1-1 0 0 0,-1-1 0 0 0,0 0 32 0 0,-3 2-32 0 0,-1 0 0 0 0,0 0 0 0 0,1-1 0 0 0,-2 2 0 0 0,0 1 32 0 0,1-2 0 0 0,1 0-32 0 0,1-2 32 0 0,1-1 32 0 0,-2-3-64 0 0,-1-2 32 0 0,1 0 0 0 0,0-3 0 0 0,2-3 64 0 0,0 0-64 0 0,1 2 0 0 0,0 2 0 0 0,1 3 0 0 0,-1-3-32 0 0,1 1 32 0 0,0 1-32 0 0,-1 1 0 0 0,1 1 0 0 0,-1 1 0 0 0,1 1 32 0 0,-4-3-32 0 0,0-1 0 0 0,-1 0 0 0 0,1 1 0 0 0,2 1 0 0 0,0 1 0 0 0,0 0 0 0 0,2 1 0 0 0,-1 0-32 0 0,1-3 64 0 0,-1-1 0 0 0,1 0-64 0 0,0 1 64 0 0,-1-3-32 0 0,1 1 0 0 0,-1 0 0 0 0,-2-1 0 0 0,-2-1 32 0 0,1 2-32 0 0,0 1 0 0 0,1 2 0 0 0,1 0 0 0 0,1 2 0 0 0,0 0 0 0 0,0 0 0 0 0,1 0 0 0 0,0 0 0 0 0,-1 1 0 0 0,1-1 0 0 0,0 0 0 0 0,-1 0 0 0 0,1 0 0 0 0,-1 0 0 0 0,1-3 0 0 0,-1-1 32 0 0,1 0-32 0 0,-1 0 0 0 0,1 2 0 0 0,-1 1 32 0 0,1 0-32 0 0,-1 1 0 0 0,4 0 0 0 0,1 0 0 0 0,-1 0 0 0 0,3 0 0 0 0,3 0 0 0 0,0 0 32 0 0,2 0 0 0 0,1 1-32 0 0,3-1 0 0 0,-2 3 32 0 0,0 1-32 0 0,-3 0 32 0 0,-2-1-32 0 0,0-4 0 0 0,-1-2 0 0 0,-3 0 32 0 0,-1 0-32 0 0,-1 1 32 0 0,-2 0 0 0 0,0 1 0 0 0,-1 1 32 0 0,0 0-32 0 0,0 0 32 0 0,1 0-64 0 0,-1 0 32 0 0,0 0-32 0 0,1 4 32 0 0,-1 0 0 0 0,4 0-32 0 0,0-1 32 0 0,1-1-32 0 0,2 0 32 0 0,3-1-32 0 0,0-1 32 0 0,1 0 0 0 0,0 0-32 0 0,-3-1 0 0 0,-2 1 0 0 0,1 0 32 0 0,-1 0-32 0 0,-1 0 0 0 0,-1 0 0 0 0,-2 0 32 0 0,-1 0-32 0 0,0 0 32 0 0,0 0-32 0 0,2 0 32 0 0,1-3-32 0 0,1-1 32 0 0,1 0 0 0 0,1 0-32 0 0,2 2 32 0 0,0 1 0 0 0,-2 0-32 0 0,1 1 32 0 0,0 0-32 0 0,-2 0 0 0 0,-2 0 32 0 0,-1 0-32 0 0,-2 0 32 0 0,0 0-32 0 0,-3-3 0 0 0,-2-1 0 0 0,0 0 32 0 0,1 1-32 0 0,1 1 0 0 0,1 0 0 0 0,0-2 32 0 0,5 0-32 0 0,0 0 0 0 0,1 1 0 0 0,-1 1 0 0 0,-1 0 0 0 0,-1 2 0 0 0,-1 0 32 0 0,0 0-32 0 0,0 0 0 0 0,-1 3 0 0 0,0 2 0 0 0,1-1 0 0 0,-1-1 0 0 0,0-1 0 0 0,1 0 0 0 0,-1-1 0 0 0,1-1 32 0 0,-1 0-32 0 0,1 0 0 0 0,-1 0 32 0 0,1-1-32 0 0,-1 1 32 0 0,1 0-32 0 0,-1 0 0 0 0,1 0 0 0 0,-1 0 0 0 0,1 0 0 0 0,-1 0 0 0 0,1 0 32 0 0,-1 0-32 0 0,1 0 0 0 0,-1 0 0 0 0,1 0 0 0 0,-1 0 0 0 0,1 0 0 0 0,2 0 0 0 0,2 0 0 0 0,-1 0 0 0 0,0 0 0 0 0,-1 0 0 0 0,-1 0 0 0 0,-1 0 0 0 0,0 0 0 0 0,-1 0 0 0 0,1 0 0 0 0,-1 0 0 0 0,0 0 0 0 0,1-3 32 0 0,-1-1-32 0 0,1 0 32 0 0,-1 0 0 0 0,1 2-32 0 0,-1 1 0 0 0,1 0 0 0 0,-1 1 0 0 0,1 0 32 0 0,-1 0-32 0 0,1 0 0 0 0,-1 0 32 0 0,1 0-32 0 0,-1 0 32 0 0,0 1-32 0 0,1-1 0 0 0,-1 0 0 0 0,1 0 32 0 0,-1 0 0 0 0,1 0-32 0 0,-1 0 32 0 0,1 0 0 0 0,-1 0 32 0 0,1 0 64 0 0,-1-4-96 0 0,1 0 64 0 0,-1 0 0 0 0,1 1-32 0 0,-1 1-64 0 0,1 0 0 0 0,-1 2-32 0 0,1-1 32 0 0,-1 1 32 0 0,-2 3-32 0 0,-2 2 32 0 0,1-1-32 0 0,-3 3 0 0 0,0-1 64 0 0,-2-4-544 0 0,-3-5 2688 0 0,-3-12-2080 0 0,-1-13 160 0 0,-2-14 128 0 0,-1 0-416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33.573"/>
    </inkml:context>
    <inkml:brush xml:id="br0">
      <inkml:brushProperty name="width" value="0.2" units="cm"/>
      <inkml:brushProperty name="height" value="0.2" units="cm"/>
      <inkml:brushProperty name="color" value="#66CC00"/>
    </inkml:brush>
  </inkml:definitions>
  <inkml:trace contextRef="#ctx0" brushRef="#br0">17 0 416,'-16'0'120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51.289"/>
    </inkml:context>
    <inkml:brush xml:id="br0">
      <inkml:brushProperty name="width" value="0.2" units="cm"/>
      <inkml:brushProperty name="height" value="0.2" units="cm"/>
      <inkml:brushProperty name="color" value="#66CC00"/>
    </inkml:brush>
  </inkml:definitions>
  <inkml:trace contextRef="#ctx0" brushRef="#br0">26 148 1688,'-1'1'80,"1"0"0,0 0 0,-1 0 0,1 0 0,0 0-1,-1 0 1,1 0 0,-1 0 0,0 0 0,1 0 0,-1 0-1,0 0 1,1-1 0,-1 1 0,0 0 0,0-1 0,0 1-1,0 0 1,0-1 0,0 1 0,0-1 0,0 1 0,0-1 0,-7 1 1651,21 3-376,8-2-1122,0-1 1,-1-2 0,1 0 0,0-1-1,-1-1 1,34-9 0,-21 5 363,44-4 0,148 9 578,-83 3-759,4-4-54,321 6 596,-396-2-785,0-3 0,116-18 1,-100 9-91,-27 7-18,102 6 1,-46 1-31,87 15 107,1-1 62,95-28 235,-148-10-361,-131 18-63,0 0 0,36-12 0,-38 9-12,1 1 1,-1 1-1,33-3 1,183-6 20,-194 10-16,-17 2 5,-1-1 1,32-8-1,-37 6-12,-2-1 3,-1 2 0,1 0 0,19-1 0,-33 4 2,1-1-4,-2 1 2,-13-10-718,5 4 591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4:56.140"/>
    </inkml:context>
    <inkml:brush xml:id="br0">
      <inkml:brushProperty name="width" value="0.2" units="cm"/>
      <inkml:brushProperty name="height" value="0.2" units="cm"/>
      <inkml:brushProperty name="color" value="#E71224"/>
    </inkml:brush>
  </inkml:definitions>
  <inkml:trace contextRef="#ctx0" brushRef="#br0">39 10 2176,'-6'3'538,"-15"8"542,20-11-1005,1 1 0,-1-1-1,0 1 1,0-1 0,1 1 0,-1-1-1,0 1 1,1 0 0,-1 0 0,1-1-1,-1 1 1,1 0 0,-1 0 0,1-1-1,-1 1 1,1 0 0,0 0 0,-1 0-1,1 1 1,3 0 127,-1-1 0,1 1 0,0-1 0,0 0 0,0 0 0,0 0 0,0 0 0,0-1 1,6 1-1,112 14 1294,228-2 1,120-48-1058,-94-2-197,-265 31 50,155 12 0,-133 8-37,-64-5-130,0-3 0,132-6 1,-125 0-113,-75 0-9,-18-7-674,2 1 564,-3-2 84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27/05/2022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7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056300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14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29278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82217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146224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890474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450671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221494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005392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003044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456965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219994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496049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66313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134622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40</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41</a:t>
            </a:fld>
            <a:endParaRPr lang="en-NZ"/>
          </a:p>
        </p:txBody>
      </p:sp>
    </p:spTree>
    <p:extLst>
      <p:ext uri="{BB962C8B-B14F-4D97-AF65-F5344CB8AC3E}">
        <p14:creationId xmlns:p14="http://schemas.microsoft.com/office/powerpoint/2010/main" val="31236013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42</a:t>
            </a:fld>
            <a:endParaRPr lang="en-NZ"/>
          </a:p>
        </p:txBody>
      </p:sp>
    </p:spTree>
    <p:extLst>
      <p:ext uri="{BB962C8B-B14F-4D97-AF65-F5344CB8AC3E}">
        <p14:creationId xmlns:p14="http://schemas.microsoft.com/office/powerpoint/2010/main" val="906380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334157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27/05/2022</a:t>
            </a:fld>
            <a:endParaRPr lang="en-NZ"/>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4.png"/><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customXml" Target="../ink/ink19.xml"/><Relationship Id="rId5" Type="http://schemas.openxmlformats.org/officeDocument/2006/relationships/customXml" Target="../ink/ink16.xm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customXml" Target="../ink/ink18.xml"/><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 Id="rId4" Type="http://schemas.openxmlformats.org/officeDocument/2006/relationships/hyperlink" Target="https://github.com/MOLLY-S1/Assessment/commit/f2f38fd020cdef66e2f48757b8d04161ed833f98" TargetMode="External"/></Relationships>
</file>

<file path=ppt/slides/_rels/slide20.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370.png"/><Relationship Id="rId12" Type="http://schemas.openxmlformats.org/officeDocument/2006/relationships/customXml" Target="../ink/ink23.xml"/><Relationship Id="rId2"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customXml" Target="../ink/ink20.xml"/><Relationship Id="rId11"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customXml" Target="../ink/ink22.xml"/><Relationship Id="rId4" Type="http://schemas.openxmlformats.org/officeDocument/2006/relationships/image" Target="../media/image37.png"/><Relationship Id="rId9" Type="http://schemas.openxmlformats.org/officeDocument/2006/relationships/image" Target="../media/image38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customXml" Target="../ink/ink25.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7.png"/><Relationship Id="rId7" Type="http://schemas.openxmlformats.org/officeDocument/2006/relationships/customXml" Target="../ink/ink28.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customXml" Target="../ink/ink27.xml"/><Relationship Id="rId10" Type="http://schemas.openxmlformats.org/officeDocument/2006/relationships/image" Target="../media/image61.png"/><Relationship Id="rId4" Type="http://schemas.openxmlformats.org/officeDocument/2006/relationships/image" Target="../media/image58.png"/><Relationship Id="rId9" Type="http://schemas.openxmlformats.org/officeDocument/2006/relationships/customXml" Target="../ink/ink29.xml"/></Relationships>
</file>

<file path=ppt/slides/_rels/slide35.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67.png"/><Relationship Id="rId18" Type="http://schemas.openxmlformats.org/officeDocument/2006/relationships/customXml" Target="../ink/ink37.xml"/><Relationship Id="rId3" Type="http://schemas.openxmlformats.org/officeDocument/2006/relationships/customXml" Target="../ink/ink30.xml"/><Relationship Id="rId7" Type="http://schemas.openxmlformats.org/officeDocument/2006/relationships/image" Target="../media/image64.png"/><Relationship Id="rId12" Type="http://schemas.openxmlformats.org/officeDocument/2006/relationships/customXml" Target="../ink/ink34.xml"/><Relationship Id="rId17" Type="http://schemas.openxmlformats.org/officeDocument/2006/relationships/image" Target="../media/image69.png"/><Relationship Id="rId2" Type="http://schemas.openxmlformats.org/officeDocument/2006/relationships/notesSlide" Target="../notesSlides/notesSlide29.xml"/><Relationship Id="rId16" Type="http://schemas.openxmlformats.org/officeDocument/2006/relationships/customXml" Target="../ink/ink36.xml"/><Relationship Id="rId1" Type="http://schemas.openxmlformats.org/officeDocument/2006/relationships/slideLayout" Target="../slideLayouts/slideLayout6.xml"/><Relationship Id="rId6" Type="http://schemas.openxmlformats.org/officeDocument/2006/relationships/customXml" Target="../ink/ink31.xml"/><Relationship Id="rId11" Type="http://schemas.openxmlformats.org/officeDocument/2006/relationships/image" Target="../media/image66.png"/><Relationship Id="rId5" Type="http://schemas.openxmlformats.org/officeDocument/2006/relationships/image" Target="../media/image63.png"/><Relationship Id="rId15" Type="http://schemas.openxmlformats.org/officeDocument/2006/relationships/image" Target="../media/image68.png"/><Relationship Id="rId10" Type="http://schemas.openxmlformats.org/officeDocument/2006/relationships/customXml" Target="../ink/ink33.xml"/><Relationship Id="rId19" Type="http://schemas.openxmlformats.org/officeDocument/2006/relationships/image" Target="../media/image70.png"/><Relationship Id="rId4" Type="http://schemas.openxmlformats.org/officeDocument/2006/relationships/image" Target="../media/image62.png"/><Relationship Id="rId9" Type="http://schemas.openxmlformats.org/officeDocument/2006/relationships/image" Target="../media/image65.png"/><Relationship Id="rId14" Type="http://schemas.openxmlformats.org/officeDocument/2006/relationships/customXml" Target="../ink/ink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3.png"/><Relationship Id="rId7" Type="http://schemas.openxmlformats.org/officeDocument/2006/relationships/image" Target="../media/image660.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customXml" Target="../ink/ink39.xml"/><Relationship Id="rId5" Type="http://schemas.openxmlformats.org/officeDocument/2006/relationships/image" Target="../media/image650.png"/><Relationship Id="rId10" Type="http://schemas.openxmlformats.org/officeDocument/2006/relationships/image" Target="../media/image680.png"/><Relationship Id="rId4" Type="http://schemas.openxmlformats.org/officeDocument/2006/relationships/customXml" Target="../ink/ink38.xml"/><Relationship Id="rId9" Type="http://schemas.openxmlformats.org/officeDocument/2006/relationships/customXml" Target="../ink/ink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8.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customXml" Target="../ink/ink4.xml"/><Relationship Id="rId24" Type="http://schemas.openxmlformats.org/officeDocument/2006/relationships/image" Target="../media/image14.png"/><Relationship Id="rId32" Type="http://schemas.openxmlformats.org/officeDocument/2006/relationships/image" Target="../media/image18.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6.png"/><Relationship Id="rId10" Type="http://schemas.openxmlformats.org/officeDocument/2006/relationships/image" Target="../media/image7.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2.xml"/><Relationship Id="rId30"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a:t>Have you played before?</a:t>
                      </a:r>
                    </a:p>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a:t>Have you played before?</a:t>
                      </a:r>
                    </a:p>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NZ" sz="240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a:t>Have you played before?</a:t>
                      </a:r>
                    </a:p>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xmlns="">
          <p:pic>
            <p:nvPicPr>
              <p:cNvPr id="13" name="Ink 12">
                <a:extLst>
                  <a:ext uri="{FF2B5EF4-FFF2-40B4-BE49-F238E27FC236}">
                    <a16:creationId xmlns:a16="http://schemas.microsoft.com/office/drawing/2014/main" id="{6418EC78-5E2E-4A33-BB62-2975EBF965C3}"/>
                  </a:ext>
                </a:extLst>
              </p:cNvPr>
              <p:cNvPicPr/>
              <p:nvPr/>
            </p:nvPicPr>
            <p:blipFill>
              <a:blip r:embed="rId4"/>
              <a:stretch>
                <a:fillRect/>
              </a:stretch>
            </p:blipFill>
            <p:spPr>
              <a:xfrm>
                <a:off x="820835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xmlns="">
          <p:pic>
            <p:nvPicPr>
              <p:cNvPr id="19" name="Ink 18">
                <a:extLst>
                  <a:ext uri="{FF2B5EF4-FFF2-40B4-BE49-F238E27FC236}">
                    <a16:creationId xmlns:a16="http://schemas.microsoft.com/office/drawing/2014/main" id="{B3027D10-DB81-4DFD-9664-ADB61221D705}"/>
                  </a:ext>
                </a:extLst>
              </p:cNvPr>
              <p:cNvPicPr/>
              <p:nvPr/>
            </p:nvPicPr>
            <p:blipFill>
              <a:blip r:embed="rId6"/>
              <a:stretch>
                <a:fillRect/>
              </a:stretch>
            </p:blipFill>
            <p:spPr>
              <a:xfrm>
                <a:off x="8135996" y="318391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xmlns="">
          <p:pic>
            <p:nvPicPr>
              <p:cNvPr id="28" name="Ink 27">
                <a:extLst>
                  <a:ext uri="{FF2B5EF4-FFF2-40B4-BE49-F238E27FC236}">
                    <a16:creationId xmlns:a16="http://schemas.microsoft.com/office/drawing/2014/main" id="{E75FF6EF-2DCF-48A9-84D6-AC46B8805EC0}"/>
                  </a:ext>
                </a:extLst>
              </p:cNvPr>
              <p:cNvPicPr/>
              <p:nvPr/>
            </p:nvPicPr>
            <p:blipFill>
              <a:blip r:embed="rId8"/>
              <a:stretch>
                <a:fillRect/>
              </a:stretch>
            </p:blipFill>
            <p:spPr>
              <a:xfrm>
                <a:off x="7852047" y="5397553"/>
                <a:ext cx="60652"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xmlns="">
          <p:pic>
            <p:nvPicPr>
              <p:cNvPr id="30" name="Ink 29">
                <a:extLst>
                  <a:ext uri="{FF2B5EF4-FFF2-40B4-BE49-F238E27FC236}">
                    <a16:creationId xmlns:a16="http://schemas.microsoft.com/office/drawing/2014/main" id="{8A47D80C-4D37-4294-8031-B1BDA1C24E7C}"/>
                  </a:ext>
                </a:extLst>
              </p:cNvPr>
              <p:cNvPicPr/>
              <p:nvPr/>
            </p:nvPicPr>
            <p:blipFill>
              <a:blip r:embed="rId10"/>
              <a:stretch>
                <a:fillRect/>
              </a:stretch>
            </p:blipFill>
            <p:spPr>
              <a:xfrm>
                <a:off x="12669652" y="5242176"/>
                <a:ext cx="71651" cy="8035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xmlns="">
          <p:pic>
            <p:nvPicPr>
              <p:cNvPr id="31" name="Ink 30">
                <a:extLst>
                  <a:ext uri="{FF2B5EF4-FFF2-40B4-BE49-F238E27FC236}">
                    <a16:creationId xmlns:a16="http://schemas.microsoft.com/office/drawing/2014/main" id="{7D512367-F57D-45C9-8044-8B90F944F829}"/>
                  </a:ext>
                </a:extLst>
              </p:cNvPr>
              <p:cNvPicPr/>
              <p:nvPr/>
            </p:nvPicPr>
            <p:blipFill>
              <a:blip r:embed="rId12"/>
              <a:stretch>
                <a:fillRect/>
              </a:stretch>
            </p:blipFill>
            <p:spPr>
              <a:xfrm>
                <a:off x="8197916" y="4353898"/>
                <a:ext cx="358920" cy="46083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3"/>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4"/>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a:t>Trial 1</a:t>
                      </a:r>
                    </a:p>
                    <a:p>
                      <a:pPr marL="0" lvl="0" indent="0" algn="l" rtl="0">
                        <a:spcBef>
                          <a:spcPts val="0"/>
                        </a:spcBef>
                        <a:spcAft>
                          <a:spcPts val="0"/>
                        </a:spcAft>
                        <a:buNone/>
                      </a:pPr>
                      <a:r>
                        <a:rPr lang="en-NZ" sz="2400" b="0"/>
                        <a:t>01_Instructions_V1</a:t>
                      </a:r>
                      <a:endParaRPr sz="2400" b="0"/>
                    </a:p>
                  </a:txBody>
                  <a:tcPr marL="121900" marR="121900" marT="121900" marB="121900"/>
                </a:tc>
                <a:tc>
                  <a:txBody>
                    <a:bodyPr/>
                    <a:lstStyle/>
                    <a:p>
                      <a:pPr marL="0" lvl="0" indent="0" algn="l" rtl="0">
                        <a:spcBef>
                          <a:spcPts val="0"/>
                        </a:spcBef>
                        <a:spcAft>
                          <a:spcPts val="0"/>
                        </a:spcAft>
                        <a:buNone/>
                      </a:pPr>
                      <a:r>
                        <a:rPr lang="en-NZ" sz="160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a:t>Trial 2</a:t>
                      </a:r>
                    </a:p>
                    <a:p>
                      <a:pPr marL="0" lvl="0" indent="0" algn="l" rtl="0">
                        <a:spcBef>
                          <a:spcPts val="0"/>
                        </a:spcBef>
                        <a:spcAft>
                          <a:spcPts val="0"/>
                        </a:spcAft>
                        <a:buNone/>
                      </a:pPr>
                      <a:r>
                        <a:rPr lang="en-NZ" sz="2400" b="0"/>
                        <a:t>01_Instruction_V2</a:t>
                      </a:r>
                      <a:endParaRPr sz="2400" b="0"/>
                    </a:p>
                  </a:txBody>
                  <a:tcPr marL="121900" marR="121900" marT="121900" marB="121900"/>
                </a:tc>
                <a:tc>
                  <a:txBody>
                    <a:bodyPr/>
                    <a:lstStyle/>
                    <a:p>
                      <a:pPr marL="0" lvl="0" indent="0" algn="l" rtl="0">
                        <a:spcBef>
                          <a:spcPts val="0"/>
                        </a:spcBef>
                        <a:spcAft>
                          <a:spcPts val="0"/>
                        </a:spcAft>
                        <a:buNone/>
                      </a:pPr>
                      <a:r>
                        <a:rPr lang="en-NZ" sz="160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a:t>Trial 3</a:t>
                      </a:r>
                    </a:p>
                    <a:p>
                      <a:pPr marL="0" lvl="0" indent="0" algn="l" rtl="0">
                        <a:spcBef>
                          <a:spcPts val="0"/>
                        </a:spcBef>
                        <a:spcAft>
                          <a:spcPts val="0"/>
                        </a:spcAft>
                        <a:buNone/>
                      </a:pPr>
                      <a:r>
                        <a:rPr lang="en-NZ" sz="2400" b="0"/>
                        <a:t>01_Instructions_V3</a:t>
                      </a:r>
                      <a:endParaRPr sz="2400" b="0"/>
                    </a:p>
                  </a:txBody>
                  <a:tcPr marL="121900" marR="121900" marT="121900" marB="121900"/>
                </a:tc>
                <a:tc>
                  <a:txBody>
                    <a:bodyPr/>
                    <a:lstStyle/>
                    <a:p>
                      <a:pPr marL="0" lvl="0" indent="0" algn="l" rtl="0">
                        <a:spcBef>
                          <a:spcPts val="0"/>
                        </a:spcBef>
                        <a:spcAft>
                          <a:spcPts val="0"/>
                        </a:spcAft>
                        <a:buNone/>
                      </a:pPr>
                      <a:r>
                        <a:rPr lang="en-NZ" sz="160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a:t>Trial 01</a:t>
                      </a:r>
                    </a:p>
                    <a:p>
                      <a:pPr marL="0" lvl="0" indent="0" algn="l" rtl="0">
                        <a:spcBef>
                          <a:spcPts val="0"/>
                        </a:spcBef>
                        <a:spcAft>
                          <a:spcPts val="0"/>
                        </a:spcAft>
                        <a:buNone/>
                      </a:pPr>
                      <a:r>
                        <a:rPr lang="en-NZ" sz="2400" b="0"/>
                        <a:t>01_Instructions_V4</a:t>
                      </a:r>
                      <a:endParaRPr sz="2400" b="0"/>
                    </a:p>
                  </a:txBody>
                  <a:tcPr marL="121900" marR="121900" marT="121900" marB="121900"/>
                </a:tc>
                <a:tc>
                  <a:txBody>
                    <a:bodyPr/>
                    <a:lstStyle/>
                    <a:p>
                      <a:pPr marL="0" lvl="0" indent="0" algn="l" rtl="0">
                        <a:spcBef>
                          <a:spcPts val="0"/>
                        </a:spcBef>
                        <a:spcAft>
                          <a:spcPts val="0"/>
                        </a:spcAft>
                        <a:buNone/>
                      </a:pPr>
                      <a:r>
                        <a:rPr lang="en-NZ" sz="160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3" descr="Graphical user interface, text, application, email&#10;&#10;Description automatically generated">
            <a:extLst>
              <a:ext uri="{FF2B5EF4-FFF2-40B4-BE49-F238E27FC236}">
                <a16:creationId xmlns:a16="http://schemas.microsoft.com/office/drawing/2014/main" id="{BAE8D5A1-3BDD-4723-B467-C3531EA95526}"/>
              </a:ext>
            </a:extLst>
          </p:cNvPr>
          <p:cNvPicPr>
            <a:picLocks noChangeAspect="1"/>
          </p:cNvPicPr>
          <p:nvPr/>
        </p:nvPicPr>
        <p:blipFill>
          <a:blip r:embed="rId3"/>
          <a:stretch>
            <a:fillRect/>
          </a:stretch>
        </p:blipFill>
        <p:spPr>
          <a:xfrm>
            <a:off x="1382295" y="1296737"/>
            <a:ext cx="7101305" cy="4665578"/>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Aim</a:t>
            </a:r>
            <a:endParaRPr sz="4000" dirty="0"/>
          </a:p>
        </p:txBody>
      </p:sp>
      <p:sp>
        <p:nvSpPr>
          <p:cNvPr id="21" name="平行四辺形 20">
            <a:extLst>
              <a:ext uri="{FF2B5EF4-FFF2-40B4-BE49-F238E27FC236}">
                <a16:creationId xmlns:a16="http://schemas.microsoft.com/office/drawing/2014/main" id="{BE0509E5-4DD7-4564-B7B7-61B6ED919A85}"/>
              </a:ext>
            </a:extLst>
          </p:cNvPr>
          <p:cNvSpPr/>
          <p:nvPr/>
        </p:nvSpPr>
        <p:spPr>
          <a:xfrm flipH="1">
            <a:off x="1465956" y="2826631"/>
            <a:ext cx="3298549"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035385" y="1408950"/>
            <a:ext cx="3405497" cy="3007441"/>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Aim  - Test Plan</a:t>
            </a:r>
            <a:endParaRPr sz="4000" dirty="0"/>
          </a:p>
        </p:txBody>
      </p:sp>
      <p:graphicFrame>
        <p:nvGraphicFramePr>
          <p:cNvPr id="92" name="Google Shape;92;p19"/>
          <p:cNvGraphicFramePr/>
          <p:nvPr>
            <p:extLst>
              <p:ext uri="{D42A27DB-BD31-4B8C-83A1-F6EECF244321}">
                <p14:modId xmlns:p14="http://schemas.microsoft.com/office/powerpoint/2010/main" val="3166781880"/>
              </p:ext>
            </p:extLst>
          </p:nvPr>
        </p:nvGraphicFramePr>
        <p:xfrm>
          <a:off x="415600" y="910593"/>
          <a:ext cx="11360800" cy="57299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err="1"/>
                        <a:t>Xxxi</a:t>
                      </a:r>
                      <a:r>
                        <a:rPr lang="en-NZ" sz="2400" dirty="0"/>
                        <a:t> </a:t>
                      </a:r>
                      <a:r>
                        <a:rPr lang="en-NZ" sz="2400" i="1" dirty="0"/>
                        <a:t>(invalid – string)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whole number between 1 and 10</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O.5 </a:t>
                      </a:r>
                      <a:r>
                        <a:rPr lang="en-NZ" sz="2400" i="1" dirty="0"/>
                        <a:t>(invalid – float)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whole number between 1 and 10</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0 </a:t>
                      </a:r>
                      <a:r>
                        <a:rPr lang="en-NZ" sz="2400" i="1" dirty="0"/>
                        <a:t>(invalid – below lower boundary)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whole number between 1 and 10</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11 </a:t>
                      </a:r>
                      <a:r>
                        <a:rPr lang="en-NZ" sz="2400" i="1" dirty="0"/>
                        <a:t>(invalid – above upper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Error – please enter a whole number between 1 and 10</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1 </a:t>
                      </a:r>
                      <a:r>
                        <a:rPr lang="en-NZ" sz="2400" i="1" dirty="0"/>
                        <a:t>(valid – lower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10 </a:t>
                      </a:r>
                      <a:r>
                        <a:rPr lang="en-NZ" sz="2400" i="1" dirty="0"/>
                        <a:t>(valid – upper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 </a:t>
                      </a:r>
                    </a:p>
                  </a:txBody>
                  <a:tcPr marL="121900" marR="121900" marT="121900" marB="121900"/>
                </a:tc>
                <a:extLst>
                  <a:ext uri="{0D108BD9-81ED-4DB2-BD59-A6C34878D82A}">
                    <a16:rowId xmlns:a16="http://schemas.microsoft.com/office/drawing/2014/main" val="84344363"/>
                  </a:ext>
                </a:extLst>
              </a:tr>
            </a:tbl>
          </a:graphicData>
        </a:graphic>
      </p:graphicFrame>
    </p:spTree>
    <p:extLst>
      <p:ext uri="{BB962C8B-B14F-4D97-AF65-F5344CB8AC3E}">
        <p14:creationId xmlns:p14="http://schemas.microsoft.com/office/powerpoint/2010/main" val="160860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Aim  - Testing</a:t>
            </a:r>
          </a:p>
        </p:txBody>
      </p:sp>
      <p:sp>
        <p:nvSpPr>
          <p:cNvPr id="6" name="TextBox 5">
            <a:extLst>
              <a:ext uri="{FF2B5EF4-FFF2-40B4-BE49-F238E27FC236}">
                <a16:creationId xmlns:a16="http://schemas.microsoft.com/office/drawing/2014/main" id="{6F768BB2-CD0B-447B-A437-9DE010488F0C}"/>
              </a:ext>
            </a:extLst>
          </p:cNvPr>
          <p:cNvSpPr txBox="1"/>
          <p:nvPr/>
        </p:nvSpPr>
        <p:spPr>
          <a:xfrm>
            <a:off x="5937662" y="1983179"/>
            <a:ext cx="5438899" cy="923330"/>
          </a:xfrm>
          <a:prstGeom prst="rect">
            <a:avLst/>
          </a:prstGeom>
          <a:noFill/>
        </p:spPr>
        <p:txBody>
          <a:bodyPr wrap="square" rtlCol="0">
            <a:spAutoFit/>
          </a:bodyPr>
          <a:lstStyle/>
          <a:p>
            <a:r>
              <a:rPr lang="en-NZ" dirty="0">
                <a:solidFill>
                  <a:srgbClr val="FF0000"/>
                </a:solidFill>
              </a:rPr>
              <a:t>All tests passed </a:t>
            </a:r>
          </a:p>
          <a:p>
            <a:r>
              <a:rPr lang="en-NZ" dirty="0">
                <a:solidFill>
                  <a:srgbClr val="FF0000"/>
                </a:solidFill>
              </a:rPr>
              <a:t>Program works for unexpected and expected cases and boundary cases</a:t>
            </a:r>
          </a:p>
        </p:txBody>
      </p:sp>
      <p:pic>
        <p:nvPicPr>
          <p:cNvPr id="3" name="Picture 3" descr="Text&#10;&#10;Description automatically generated">
            <a:extLst>
              <a:ext uri="{FF2B5EF4-FFF2-40B4-BE49-F238E27FC236}">
                <a16:creationId xmlns:a16="http://schemas.microsoft.com/office/drawing/2014/main" id="{4B4873B0-086C-58E6-1083-FB0A4BD17E8F}"/>
              </a:ext>
            </a:extLst>
          </p:cNvPr>
          <p:cNvPicPr>
            <a:picLocks noChangeAspect="1"/>
          </p:cNvPicPr>
          <p:nvPr/>
        </p:nvPicPr>
        <p:blipFill>
          <a:blip r:embed="rId2"/>
          <a:stretch>
            <a:fillRect/>
          </a:stretch>
        </p:blipFill>
        <p:spPr>
          <a:xfrm>
            <a:off x="219241" y="1500633"/>
            <a:ext cx="5724357" cy="4979681"/>
          </a:xfrm>
          <a:prstGeom prst="rect">
            <a:avLst/>
          </a:prstGeom>
        </p:spPr>
      </p:pic>
      <p:pic>
        <p:nvPicPr>
          <p:cNvPr id="4" name="Picture 6" descr="A picture containing text&#10;&#10;Description automatically generated">
            <a:extLst>
              <a:ext uri="{FF2B5EF4-FFF2-40B4-BE49-F238E27FC236}">
                <a16:creationId xmlns:a16="http://schemas.microsoft.com/office/drawing/2014/main" id="{566B962F-4724-90B9-DBD0-95263BDDC6D5}"/>
              </a:ext>
            </a:extLst>
          </p:cNvPr>
          <p:cNvPicPr>
            <a:picLocks noChangeAspect="1"/>
          </p:cNvPicPr>
          <p:nvPr/>
        </p:nvPicPr>
        <p:blipFill>
          <a:blip r:embed="rId3"/>
          <a:stretch>
            <a:fillRect/>
          </a:stretch>
        </p:blipFill>
        <p:spPr>
          <a:xfrm>
            <a:off x="5940927" y="3303858"/>
            <a:ext cx="5951620" cy="905336"/>
          </a:xfrm>
          <a:prstGeom prst="rect">
            <a:avLst/>
          </a:prstGeom>
        </p:spPr>
      </p:pic>
    </p:spTree>
    <p:extLst>
      <p:ext uri="{BB962C8B-B14F-4D97-AF65-F5344CB8AC3E}">
        <p14:creationId xmlns:p14="http://schemas.microsoft.com/office/powerpoint/2010/main" val="286986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Aim: Development </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1562681230"/>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08_Aim_V1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works but only if integers are entered. Any cases that are outside of integer range are correctly refused but the program will crash when floats and strings are entered.</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08_Aim_V2</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allows for strings, floats and integers but could be more efficient</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08_Aim_V3</a:t>
                      </a:r>
                      <a:endParaRPr sz="2400" b="0" dirty="0"/>
                    </a:p>
                  </a:txBody>
                  <a:tcPr marL="121900" marR="121900" marT="121900" marB="121900"/>
                </a:tc>
                <a:tc>
                  <a:txBody>
                    <a:bodyPr/>
                    <a:lstStyle/>
                    <a:p>
                      <a:pPr marL="0" lvl="0" indent="0" algn="l" rtl="0">
                        <a:spcBef>
                          <a:spcPts val="0"/>
                        </a:spcBef>
                        <a:spcAft>
                          <a:spcPts val="0"/>
                        </a:spcAft>
                        <a:buNone/>
                      </a:pPr>
                      <a:r>
                        <a:rPr lang="en-NZ" sz="1600" dirty="0"/>
                        <a:t>The basis of the program is now a while loop, so it is adaptable and more efficient</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08_Aim_V4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trial 3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825873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4C77F2B9-E9C9-BC05-9349-6FD8E64EE0C2}"/>
              </a:ext>
            </a:extLst>
          </p:cNvPr>
          <p:cNvPicPr>
            <a:picLocks noChangeAspect="1"/>
          </p:cNvPicPr>
          <p:nvPr/>
        </p:nvPicPr>
        <p:blipFill>
          <a:blip r:embed="rId3"/>
          <a:stretch>
            <a:fillRect/>
          </a:stretch>
        </p:blipFill>
        <p:spPr>
          <a:xfrm>
            <a:off x="1957137" y="1441472"/>
            <a:ext cx="6713621" cy="4870740"/>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Question Generator </a:t>
            </a:r>
            <a:endParaRPr sz="4000" dirty="0"/>
          </a:p>
        </p:txBody>
      </p:sp>
      <p:sp>
        <p:nvSpPr>
          <p:cNvPr id="21" name="平行四辺形 20">
            <a:extLst>
              <a:ext uri="{FF2B5EF4-FFF2-40B4-BE49-F238E27FC236}">
                <a16:creationId xmlns:a16="http://schemas.microsoft.com/office/drawing/2014/main" id="{BE0509E5-4DD7-4564-B7B7-61B6ED919A85}"/>
              </a:ext>
            </a:extLst>
          </p:cNvPr>
          <p:cNvSpPr/>
          <p:nvPr/>
        </p:nvSpPr>
        <p:spPr>
          <a:xfrm flipH="1">
            <a:off x="2054166" y="3749052"/>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435687"/>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159739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Question Generator - Test Plan</a:t>
            </a:r>
            <a:endParaRPr sz="4000"/>
          </a:p>
        </p:txBody>
      </p:sp>
      <p:graphicFrame>
        <p:nvGraphicFramePr>
          <p:cNvPr id="92" name="Google Shape;92;p19"/>
          <p:cNvGraphicFramePr/>
          <p:nvPr>
            <p:extLst>
              <p:ext uri="{D42A27DB-BD31-4B8C-83A1-F6EECF244321}">
                <p14:modId xmlns:p14="http://schemas.microsoft.com/office/powerpoint/2010/main" val="678669501"/>
              </p:ext>
            </p:extLst>
          </p:nvPr>
        </p:nvGraphicFramePr>
        <p:xfrm>
          <a:off x="415600" y="910592"/>
          <a:ext cx="11360800" cy="4366939"/>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543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805433">
                <a:tc>
                  <a:txBody>
                    <a:bodyPr/>
                    <a:lstStyle/>
                    <a:p>
                      <a:pPr marL="0" lvl="0" indent="0" algn="l" rtl="0">
                        <a:spcBef>
                          <a:spcPts val="0"/>
                        </a:spcBef>
                        <a:spcAft>
                          <a:spcPts val="0"/>
                        </a:spcAft>
                        <a:buNone/>
                      </a:pPr>
                      <a:r>
                        <a:rPr lang="en-NZ" sz="2400"/>
                        <a:t>1</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Correct</a:t>
                      </a:r>
                    </a:p>
                  </a:txBody>
                  <a:tcPr marL="121900" marR="121900" marT="121900" marB="121900"/>
                </a:tc>
                <a:extLst>
                  <a:ext uri="{0D108BD9-81ED-4DB2-BD59-A6C34878D82A}">
                    <a16:rowId xmlns:a16="http://schemas.microsoft.com/office/drawing/2014/main" val="10001"/>
                  </a:ext>
                </a:extLst>
              </a:tr>
              <a:tr h="805433">
                <a:tc>
                  <a:txBody>
                    <a:bodyPr/>
                    <a:lstStyle/>
                    <a:p>
                      <a:pPr marL="0" lvl="0" indent="0" algn="l" rtl="0">
                        <a:spcBef>
                          <a:spcPts val="0"/>
                        </a:spcBef>
                        <a:spcAft>
                          <a:spcPts val="0"/>
                        </a:spcAft>
                        <a:buNone/>
                      </a:pPr>
                      <a:r>
                        <a:rPr lang="en-NZ" sz="2400"/>
                        <a:t>One (correct in written form)</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Correct </a:t>
                      </a:r>
                    </a:p>
                  </a:txBody>
                  <a:tcPr marL="121900" marR="121900" marT="121900" marB="121900"/>
                </a:tc>
                <a:extLst>
                  <a:ext uri="{0D108BD9-81ED-4DB2-BD59-A6C34878D82A}">
                    <a16:rowId xmlns:a16="http://schemas.microsoft.com/office/drawing/2014/main" val="1196510226"/>
                  </a:ext>
                </a:extLst>
              </a:tr>
              <a:tr h="805433">
                <a:tc>
                  <a:txBody>
                    <a:bodyPr/>
                    <a:lstStyle/>
                    <a:p>
                      <a:pPr marL="0" lvl="0" indent="0" algn="l" rtl="0">
                        <a:spcBef>
                          <a:spcPts val="0"/>
                        </a:spcBef>
                        <a:spcAft>
                          <a:spcPts val="0"/>
                        </a:spcAft>
                        <a:buNone/>
                      </a:pPr>
                      <a:r>
                        <a:rPr lang="en-NZ" sz="2400" err="1"/>
                        <a:t>Xxi</a:t>
                      </a:r>
                      <a:r>
                        <a:rPr lang="en-NZ" sz="2400"/>
                        <a:t> (incorrect answer)</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txBody>
                  <a:tcPr marL="121900" marR="121900" marT="121900" marB="121900"/>
                </a:tc>
                <a:extLst>
                  <a:ext uri="{0D108BD9-81ED-4DB2-BD59-A6C34878D82A}">
                    <a16:rowId xmlns:a16="http://schemas.microsoft.com/office/drawing/2014/main" val="2099733630"/>
                  </a:ext>
                </a:extLst>
              </a:tr>
              <a:tr h="805433">
                <a:tc>
                  <a:txBody>
                    <a:bodyPr/>
                    <a:lstStyle/>
                    <a:p>
                      <a:pPr marL="0" lvl="0" indent="0" algn="l" rtl="0">
                        <a:spcBef>
                          <a:spcPts val="0"/>
                        </a:spcBef>
                        <a:spcAft>
                          <a:spcPts val="0"/>
                        </a:spcAft>
                        <a:buNone/>
                      </a:pPr>
                      <a:r>
                        <a:rPr lang="en-NZ" sz="2400"/>
                        <a:t>0.4 (incorrect answer)</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415600" y="5563335"/>
            <a:ext cx="7884160" cy="1077218"/>
          </a:xfrm>
          <a:prstGeom prst="rect">
            <a:avLst/>
          </a:prstGeom>
          <a:noFill/>
        </p:spPr>
        <p:txBody>
          <a:bodyPr wrap="square" rtlCol="0">
            <a:spAutoFit/>
          </a:bodyPr>
          <a:lstStyle/>
          <a:p>
            <a:r>
              <a:rPr lang="en-NZ" sz="3200" b="1"/>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a:t>In this version of the code the question a random number and is determined by if, </a:t>
            </a:r>
            <a:r>
              <a:rPr lang="en-NZ" b="1" err="1"/>
              <a:t>elif</a:t>
            </a:r>
            <a:r>
              <a:rPr lang="en-NZ" b="1"/>
              <a:t> statements dependent on what number they correspond to. Because of this the code will repeat itself, asking the same question multiple times .</a:t>
            </a:r>
          </a:p>
          <a:p>
            <a:r>
              <a:rPr lang="en-NZ" b="1"/>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a:solidFill>
                  <a:srgbClr val="274E13"/>
                </a:solidFill>
              </a:rPr>
              <a:t>Link to GitHub Repository: </a:t>
            </a:r>
            <a:r>
              <a:rPr lang="en-NZ" sz="2000" b="1">
                <a:solidFill>
                  <a:srgbClr val="274E13"/>
                </a:solidFill>
                <a:hlinkClick r:id="rId2"/>
              </a:rPr>
              <a:t>https://github.com/MOLLY-S1/Assessment</a:t>
            </a:r>
            <a:r>
              <a:rPr lang="en-NZ" sz="2000" b="1">
                <a:solidFill>
                  <a:srgbClr val="274E13"/>
                </a:solidFill>
              </a:rPr>
              <a:t> </a:t>
            </a:r>
            <a:endParaRPr lang="en-NZ" sz="2000">
              <a:solidFill>
                <a:srgbClr val="274E13"/>
              </a:solidFill>
            </a:endParaRPr>
          </a:p>
          <a:p>
            <a:pPr marL="0" indent="0">
              <a:lnSpc>
                <a:spcPct val="100000"/>
              </a:lnSpc>
              <a:spcBef>
                <a:spcPts val="0"/>
              </a:spcBef>
              <a:buClr>
                <a:schemeClr val="dk1"/>
              </a:buClr>
              <a:buSzPts val="1100"/>
              <a:buNone/>
            </a:pPr>
            <a:r>
              <a:rPr lang="en-NZ" sz="2000" b="1">
                <a:solidFill>
                  <a:srgbClr val="274E13"/>
                </a:solidFill>
              </a:rPr>
              <a:t>Links to Trello board / project management tools: </a:t>
            </a:r>
            <a:r>
              <a:rPr lang="en-NZ" sz="2000" b="1">
                <a:solidFill>
                  <a:srgbClr val="274E13"/>
                </a:solidFill>
                <a:hlinkClick r:id="rId3"/>
              </a:rPr>
              <a:t>https://trello.com/b/NHIDZHOy/dit-assement-maori-quiz</a:t>
            </a:r>
            <a:r>
              <a:rPr lang="en-NZ" sz="2000" b="1">
                <a:solidFill>
                  <a:srgbClr val="274E13"/>
                </a:solidFill>
              </a:rPr>
              <a:t> </a:t>
            </a:r>
          </a:p>
          <a:p>
            <a:pPr marL="0" indent="0">
              <a:lnSpc>
                <a:spcPct val="100000"/>
              </a:lnSpc>
              <a:spcBef>
                <a:spcPts val="0"/>
              </a:spcBef>
              <a:buClr>
                <a:schemeClr val="dk1"/>
              </a:buClr>
              <a:buSzPts val="1100"/>
              <a:buNone/>
            </a:pPr>
            <a:r>
              <a:rPr lang="en-NZ" sz="2000" b="1">
                <a:solidFill>
                  <a:srgbClr val="274E13"/>
                </a:solidFill>
              </a:rPr>
              <a:t>Link to final version of your program: </a:t>
            </a:r>
            <a:r>
              <a:rPr lang="en-NZ" sz="2000" b="1">
                <a:solidFill>
                  <a:srgbClr val="274E13"/>
                </a:solidFill>
                <a:hlinkClick r:id="rId4"/>
              </a:rPr>
              <a:t>https://github.com/MOLLY-S1/Assessment/commit/f2f38fd020cdef66e2f48757b8d04161ed833f98</a:t>
            </a:r>
            <a:r>
              <a:rPr lang="en-NZ" sz="2000" b="1">
                <a:solidFill>
                  <a:srgbClr val="274E13"/>
                </a:solidFill>
              </a:rPr>
              <a:t>  </a:t>
            </a:r>
            <a:endParaRPr lang="en-NZ" sz="200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a:solidFill>
                          <a:srgbClr val="990000"/>
                        </a:solidFill>
                      </a:endParaRPr>
                    </a:p>
                    <a:p>
                      <a:pPr marL="0" lvl="0" indent="0" algn="l" rtl="0">
                        <a:lnSpc>
                          <a:spcPct val="115000"/>
                        </a:lnSpc>
                        <a:spcBef>
                          <a:spcPts val="0"/>
                        </a:spcBef>
                        <a:spcAft>
                          <a:spcPts val="0"/>
                        </a:spcAft>
                        <a:buNone/>
                      </a:pPr>
                      <a:r>
                        <a:rPr lang="en" sz="2000" b="1" i="1">
                          <a:solidFill>
                            <a:srgbClr val="990000"/>
                          </a:solidFill>
                        </a:rPr>
                        <a:t>The link to your program is the final outcome of this whole project – your finished program.</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Testing</a:t>
            </a:r>
          </a:p>
        </p:txBody>
      </p:sp>
      <p:graphicFrame>
        <p:nvGraphicFramePr>
          <p:cNvPr id="3" name="Table 2">
            <a:extLst>
              <a:ext uri="{FF2B5EF4-FFF2-40B4-BE49-F238E27FC236}">
                <a16:creationId xmlns:a16="http://schemas.microsoft.com/office/drawing/2014/main" id="{5AF9258C-F104-48C8-A4EC-B5C5F30684B3}"/>
              </a:ext>
            </a:extLst>
          </p:cNvPr>
          <p:cNvGraphicFramePr>
            <a:graphicFrameLocks noGrp="1"/>
          </p:cNvGraphicFramePr>
          <p:nvPr>
            <p:extLst>
              <p:ext uri="{D42A27DB-BD31-4B8C-83A1-F6EECF244321}">
                <p14:modId xmlns:p14="http://schemas.microsoft.com/office/powerpoint/2010/main" val="1742139282"/>
              </p:ext>
            </p:extLst>
          </p:nvPr>
        </p:nvGraphicFramePr>
        <p:xfrm>
          <a:off x="3826820" y="2042183"/>
          <a:ext cx="8050220" cy="3169480"/>
        </p:xfrm>
        <a:graphic>
          <a:graphicData uri="http://schemas.openxmlformats.org/drawingml/2006/table">
            <a:tbl>
              <a:tblPr>
                <a:noFill/>
              </a:tblPr>
              <a:tblGrid>
                <a:gridCol w="4025110">
                  <a:extLst>
                    <a:ext uri="{9D8B030D-6E8A-4147-A177-3AD203B41FA5}">
                      <a16:colId xmlns:a16="http://schemas.microsoft.com/office/drawing/2014/main" val="4100212963"/>
                    </a:ext>
                  </a:extLst>
                </a:gridCol>
                <a:gridCol w="4025110">
                  <a:extLst>
                    <a:ext uri="{9D8B030D-6E8A-4147-A177-3AD203B41FA5}">
                      <a16:colId xmlns:a16="http://schemas.microsoft.com/office/drawing/2014/main" val="390796121"/>
                    </a:ext>
                  </a:extLst>
                </a:gridCol>
              </a:tblGrid>
              <a:tr h="504713">
                <a:tc>
                  <a:txBody>
                    <a:bodyPr/>
                    <a:lstStyle/>
                    <a:p>
                      <a:pPr marL="0" lvl="0" indent="0" algn="l" rtl="0">
                        <a:spcBef>
                          <a:spcPts val="0"/>
                        </a:spcBef>
                        <a:spcAft>
                          <a:spcPts val="0"/>
                        </a:spcAft>
                        <a:buNone/>
                      </a:pPr>
                      <a:r>
                        <a:rPr lang="en" sz="1800" b="1"/>
                        <a:t>Test Cases - input</a:t>
                      </a:r>
                      <a:endParaRPr sz="1800" b="1"/>
                    </a:p>
                  </a:txBody>
                  <a:tcPr marL="121900" marR="121900" marT="121900" marB="121900">
                    <a:solidFill>
                      <a:srgbClr val="CCCCCC"/>
                    </a:solidFill>
                  </a:tcPr>
                </a:tc>
                <a:tc>
                  <a:txBody>
                    <a:bodyPr/>
                    <a:lstStyle/>
                    <a:p>
                      <a:pPr marL="0" lvl="0" indent="0" algn="l" rtl="0">
                        <a:spcBef>
                          <a:spcPts val="0"/>
                        </a:spcBef>
                        <a:spcAft>
                          <a:spcPts val="0"/>
                        </a:spcAft>
                        <a:buNone/>
                      </a:pPr>
                      <a:r>
                        <a:rPr lang="en" sz="1800" b="1"/>
                        <a:t>Expected output</a:t>
                      </a:r>
                      <a:endParaRPr sz="1800" b="1"/>
                    </a:p>
                  </a:txBody>
                  <a:tcPr marL="121900" marR="121900" marT="121900" marB="121900">
                    <a:solidFill>
                      <a:srgbClr val="CCCCCC"/>
                    </a:solidFill>
                  </a:tcPr>
                </a:tc>
                <a:extLst>
                  <a:ext uri="{0D108BD9-81ED-4DB2-BD59-A6C34878D82A}">
                    <a16:rowId xmlns:a16="http://schemas.microsoft.com/office/drawing/2014/main" val="312763338"/>
                  </a:ext>
                </a:extLst>
              </a:tr>
              <a:tr h="504713">
                <a:tc>
                  <a:txBody>
                    <a:bodyPr/>
                    <a:lstStyle/>
                    <a:p>
                      <a:pPr marL="0" lvl="0" indent="0" algn="l" rtl="0">
                        <a:spcBef>
                          <a:spcPts val="0"/>
                        </a:spcBef>
                        <a:spcAft>
                          <a:spcPts val="0"/>
                        </a:spcAft>
                        <a:buNone/>
                      </a:pPr>
                      <a:r>
                        <a:rPr lang="en-NZ" sz="1800"/>
                        <a:t>1</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Correct</a:t>
                      </a:r>
                    </a:p>
                  </a:txBody>
                  <a:tcPr marL="121900" marR="121900" marT="121900" marB="121900"/>
                </a:tc>
                <a:extLst>
                  <a:ext uri="{0D108BD9-81ED-4DB2-BD59-A6C34878D82A}">
                    <a16:rowId xmlns:a16="http://schemas.microsoft.com/office/drawing/2014/main" val="257776678"/>
                  </a:ext>
                </a:extLst>
              </a:tr>
              <a:tr h="504713">
                <a:tc>
                  <a:txBody>
                    <a:bodyPr/>
                    <a:lstStyle/>
                    <a:p>
                      <a:pPr marL="0" lvl="0" indent="0" algn="l" rtl="0">
                        <a:spcBef>
                          <a:spcPts val="0"/>
                        </a:spcBef>
                        <a:spcAft>
                          <a:spcPts val="0"/>
                        </a:spcAft>
                        <a:buNone/>
                      </a:pPr>
                      <a:r>
                        <a:rPr lang="en-NZ" sz="1800"/>
                        <a:t>One (correct in written form)</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Correct </a:t>
                      </a:r>
                    </a:p>
                  </a:txBody>
                  <a:tcPr marL="121900" marR="121900" marT="121900" marB="121900"/>
                </a:tc>
                <a:extLst>
                  <a:ext uri="{0D108BD9-81ED-4DB2-BD59-A6C34878D82A}">
                    <a16:rowId xmlns:a16="http://schemas.microsoft.com/office/drawing/2014/main" val="3652416908"/>
                  </a:ext>
                </a:extLst>
              </a:tr>
              <a:tr h="807560">
                <a:tc>
                  <a:txBody>
                    <a:bodyPr/>
                    <a:lstStyle/>
                    <a:p>
                      <a:pPr marL="0" lvl="0" indent="0" algn="l" rtl="0">
                        <a:spcBef>
                          <a:spcPts val="0"/>
                        </a:spcBef>
                        <a:spcAft>
                          <a:spcPts val="0"/>
                        </a:spcAft>
                        <a:buNone/>
                      </a:pPr>
                      <a:r>
                        <a:rPr lang="en-NZ" sz="1800" err="1"/>
                        <a:t>Xxi</a:t>
                      </a:r>
                      <a:r>
                        <a:rPr lang="en-NZ" sz="1800"/>
                        <a:t> (incorrect answer)</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“The answer was {}”</a:t>
                      </a:r>
                    </a:p>
                  </a:txBody>
                  <a:tcPr marL="121900" marR="121900" marT="121900" marB="121900"/>
                </a:tc>
                <a:extLst>
                  <a:ext uri="{0D108BD9-81ED-4DB2-BD59-A6C34878D82A}">
                    <a16:rowId xmlns:a16="http://schemas.microsoft.com/office/drawing/2014/main" val="1497544828"/>
                  </a:ext>
                </a:extLst>
              </a:tr>
              <a:tr h="807560">
                <a:tc>
                  <a:txBody>
                    <a:bodyPr/>
                    <a:lstStyle/>
                    <a:p>
                      <a:pPr marL="0" lvl="0" indent="0" algn="l" rtl="0">
                        <a:spcBef>
                          <a:spcPts val="0"/>
                        </a:spcBef>
                        <a:spcAft>
                          <a:spcPts val="0"/>
                        </a:spcAft>
                        <a:buNone/>
                      </a:pPr>
                      <a:r>
                        <a:rPr lang="en-NZ" sz="1800"/>
                        <a:t>0.4 (incorrect answer)</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“The answer was {}”</a:t>
                      </a:r>
                    </a:p>
                  </a:txBody>
                  <a:tcPr marL="121900" marR="121900" marT="121900" marB="121900"/>
                </a:tc>
                <a:extLst>
                  <a:ext uri="{0D108BD9-81ED-4DB2-BD59-A6C34878D82A}">
                    <a16:rowId xmlns:a16="http://schemas.microsoft.com/office/drawing/2014/main" val="727838334"/>
                  </a:ext>
                </a:extLst>
              </a:tr>
            </a:tbl>
          </a:graphicData>
        </a:graphic>
      </p:graphicFrame>
      <p:pic>
        <p:nvPicPr>
          <p:cNvPr id="8" name="Picture 7">
            <a:extLst>
              <a:ext uri="{FF2B5EF4-FFF2-40B4-BE49-F238E27FC236}">
                <a16:creationId xmlns:a16="http://schemas.microsoft.com/office/drawing/2014/main" id="{BA758F41-7E9C-40D0-841D-C782E90B0F10}"/>
              </a:ext>
            </a:extLst>
          </p:cNvPr>
          <p:cNvPicPr>
            <a:picLocks noChangeAspect="1"/>
          </p:cNvPicPr>
          <p:nvPr/>
        </p:nvPicPr>
        <p:blipFill>
          <a:blip r:embed="rId2"/>
          <a:stretch>
            <a:fillRect/>
          </a:stretch>
        </p:blipFill>
        <p:spPr>
          <a:xfrm>
            <a:off x="532693" y="1853542"/>
            <a:ext cx="2775093" cy="895396"/>
          </a:xfrm>
          <a:prstGeom prst="rect">
            <a:avLst/>
          </a:prstGeom>
        </p:spPr>
      </p:pic>
      <p:pic>
        <p:nvPicPr>
          <p:cNvPr id="10" name="Picture 9">
            <a:extLst>
              <a:ext uri="{FF2B5EF4-FFF2-40B4-BE49-F238E27FC236}">
                <a16:creationId xmlns:a16="http://schemas.microsoft.com/office/drawing/2014/main" id="{7F9F686E-D0DE-4E19-A0B9-2B3330F7AA49}"/>
              </a:ext>
            </a:extLst>
          </p:cNvPr>
          <p:cNvPicPr>
            <a:picLocks noChangeAspect="1"/>
          </p:cNvPicPr>
          <p:nvPr/>
        </p:nvPicPr>
        <p:blipFill>
          <a:blip r:embed="rId3"/>
          <a:stretch>
            <a:fillRect/>
          </a:stretch>
        </p:blipFill>
        <p:spPr>
          <a:xfrm>
            <a:off x="504116" y="2880336"/>
            <a:ext cx="2832246" cy="914447"/>
          </a:xfrm>
          <a:prstGeom prst="rect">
            <a:avLst/>
          </a:prstGeom>
        </p:spPr>
      </p:pic>
      <p:pic>
        <p:nvPicPr>
          <p:cNvPr id="12" name="Picture 11">
            <a:extLst>
              <a:ext uri="{FF2B5EF4-FFF2-40B4-BE49-F238E27FC236}">
                <a16:creationId xmlns:a16="http://schemas.microsoft.com/office/drawing/2014/main" id="{98BD3603-ACE3-4528-9AD0-510748E49FE1}"/>
              </a:ext>
            </a:extLst>
          </p:cNvPr>
          <p:cNvPicPr>
            <a:picLocks noChangeAspect="1"/>
          </p:cNvPicPr>
          <p:nvPr/>
        </p:nvPicPr>
        <p:blipFill>
          <a:blip r:embed="rId4"/>
          <a:stretch>
            <a:fillRect/>
          </a:stretch>
        </p:blipFill>
        <p:spPr>
          <a:xfrm>
            <a:off x="532693" y="3926181"/>
            <a:ext cx="2832246" cy="1041454"/>
          </a:xfrm>
          <a:prstGeom prst="rect">
            <a:avLst/>
          </a:prstGeom>
        </p:spPr>
      </p:pic>
      <p:pic>
        <p:nvPicPr>
          <p:cNvPr id="14" name="Picture 13">
            <a:extLst>
              <a:ext uri="{FF2B5EF4-FFF2-40B4-BE49-F238E27FC236}">
                <a16:creationId xmlns:a16="http://schemas.microsoft.com/office/drawing/2014/main" id="{4A168DD1-D7D5-4B44-93B4-0434C148F686}"/>
              </a:ext>
            </a:extLst>
          </p:cNvPr>
          <p:cNvPicPr>
            <a:picLocks noChangeAspect="1"/>
          </p:cNvPicPr>
          <p:nvPr/>
        </p:nvPicPr>
        <p:blipFill>
          <a:blip r:embed="rId5"/>
          <a:stretch>
            <a:fillRect/>
          </a:stretch>
        </p:blipFill>
        <p:spPr>
          <a:xfrm>
            <a:off x="504116" y="5178727"/>
            <a:ext cx="2768742" cy="1085906"/>
          </a:xfrm>
          <a:prstGeom prst="rect">
            <a:avLst/>
          </a:prstGeom>
        </p:spPr>
      </p:pic>
      <p:sp>
        <p:nvSpPr>
          <p:cNvPr id="30" name="矩形 29">
            <a:extLst>
              <a:ext uri="{FF2B5EF4-FFF2-40B4-BE49-F238E27FC236}">
                <a16:creationId xmlns:a16="http://schemas.microsoft.com/office/drawing/2014/main" id="{85B5823E-7352-4720-A719-F7FC536FC464}"/>
              </a:ext>
            </a:extLst>
          </p:cNvPr>
          <p:cNvSpPr/>
          <p:nvPr/>
        </p:nvSpPr>
        <p:spPr>
          <a:xfrm>
            <a:off x="385539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8" name="직사각형 27">
            <a:extLst>
              <a:ext uri="{FF2B5EF4-FFF2-40B4-BE49-F238E27FC236}">
                <a16:creationId xmlns:a16="http://schemas.microsoft.com/office/drawing/2014/main" id="{2C2CEBCF-E4CF-4079-B252-01FD0B2574DB}"/>
              </a:ext>
            </a:extLst>
          </p:cNvPr>
          <p:cNvSpPr/>
          <p:nvPr/>
        </p:nvSpPr>
        <p:spPr>
          <a:xfrm>
            <a:off x="457199" y="2931818"/>
            <a:ext cx="2945881" cy="833061"/>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F0D40B0E-DDEC-4081-BE36-2857AC83E989}"/>
                  </a:ext>
                </a:extLst>
              </p14:cNvPr>
              <p14:cNvContentPartPr/>
              <p14:nvPr/>
            </p14:nvContentPartPr>
            <p14:xfrm>
              <a:off x="3429840" y="3360545"/>
              <a:ext cx="403200" cy="68760"/>
            </p14:xfrm>
          </p:contentPart>
        </mc:Choice>
        <mc:Fallback xmlns="">
          <p:pic>
            <p:nvPicPr>
              <p:cNvPr id="22" name="Ink 21">
                <a:extLst>
                  <a:ext uri="{FF2B5EF4-FFF2-40B4-BE49-F238E27FC236}">
                    <a16:creationId xmlns:a16="http://schemas.microsoft.com/office/drawing/2014/main" id="{F0D40B0E-DDEC-4081-BE36-2857AC83E989}"/>
                  </a:ext>
                </a:extLst>
              </p:cNvPr>
              <p:cNvPicPr/>
              <p:nvPr/>
            </p:nvPicPr>
            <p:blipFill>
              <a:blip r:embed="rId7"/>
              <a:stretch>
                <a:fillRect/>
              </a:stretch>
            </p:blipFill>
            <p:spPr>
              <a:xfrm>
                <a:off x="3393840" y="3324545"/>
                <a:ext cx="474840" cy="140400"/>
              </a:xfrm>
              <a:prstGeom prst="rect">
                <a:avLst/>
              </a:prstGeom>
            </p:spPr>
          </p:pic>
        </mc:Fallback>
      </mc:AlternateContent>
      <p:sp>
        <p:nvSpPr>
          <p:cNvPr id="33" name="矩形 32">
            <a:extLst>
              <a:ext uri="{FF2B5EF4-FFF2-40B4-BE49-F238E27FC236}">
                <a16:creationId xmlns:a16="http://schemas.microsoft.com/office/drawing/2014/main" id="{7923D4DC-E8AE-47F1-91DE-BB6AADFC916A}"/>
              </a:ext>
            </a:extLst>
          </p:cNvPr>
          <p:cNvSpPr/>
          <p:nvPr/>
        </p:nvSpPr>
        <p:spPr>
          <a:xfrm>
            <a:off x="3840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2" name="สี่เหลี่ยมผืนผ้า 31">
            <a:extLst>
              <a:ext uri="{FF2B5EF4-FFF2-40B4-BE49-F238E27FC236}">
                <a16:creationId xmlns:a16="http://schemas.microsoft.com/office/drawing/2014/main" id="{440992AF-7473-4FD3-A380-CBC5B2C365E2}"/>
              </a:ext>
            </a:extLst>
          </p:cNvPr>
          <p:cNvSpPr/>
          <p:nvPr/>
        </p:nvSpPr>
        <p:spPr>
          <a:xfrm>
            <a:off x="457198" y="1856116"/>
            <a:ext cx="2943481" cy="91440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mc:AlternateContent xmlns:mc="http://schemas.openxmlformats.org/markup-compatibility/2006" xmlns:p14="http://schemas.microsoft.com/office/powerpoint/2010/main">
        <mc:Choice Requires="p14">
          <p:contentPart p14:bwMode="auto" r:id="rId8">
            <p14:nvContentPartPr>
              <p14:cNvPr id="37" name="Ink 36">
                <a:extLst>
                  <a:ext uri="{FF2B5EF4-FFF2-40B4-BE49-F238E27FC236}">
                    <a16:creationId xmlns:a16="http://schemas.microsoft.com/office/drawing/2014/main" id="{CEAAC40F-3C4A-4E3D-BDC0-7DB4A198276F}"/>
                  </a:ext>
                </a:extLst>
              </p14:cNvPr>
              <p14:cNvContentPartPr/>
              <p14:nvPr/>
            </p14:nvContentPartPr>
            <p14:xfrm>
              <a:off x="3400680" y="2401505"/>
              <a:ext cx="453600" cy="453600"/>
            </p14:xfrm>
          </p:contentPart>
        </mc:Choice>
        <mc:Fallback xmlns="">
          <p:pic>
            <p:nvPicPr>
              <p:cNvPr id="37" name="Ink 36">
                <a:extLst>
                  <a:ext uri="{FF2B5EF4-FFF2-40B4-BE49-F238E27FC236}">
                    <a16:creationId xmlns:a16="http://schemas.microsoft.com/office/drawing/2014/main" id="{CEAAC40F-3C4A-4E3D-BDC0-7DB4A198276F}"/>
                  </a:ext>
                </a:extLst>
              </p:cNvPr>
              <p:cNvPicPr/>
              <p:nvPr/>
            </p:nvPicPr>
            <p:blipFill>
              <a:blip r:embed="rId9"/>
              <a:stretch>
                <a:fillRect/>
              </a:stretch>
            </p:blipFill>
            <p:spPr>
              <a:xfrm>
                <a:off x="3364651" y="2365505"/>
                <a:ext cx="525297" cy="525240"/>
              </a:xfrm>
              <a:prstGeom prst="rect">
                <a:avLst/>
              </a:prstGeom>
            </p:spPr>
          </p:pic>
        </mc:Fallback>
      </mc:AlternateContent>
      <p:sp>
        <p:nvSpPr>
          <p:cNvPr id="34" name="矩形 33">
            <a:extLst>
              <a:ext uri="{FF2B5EF4-FFF2-40B4-BE49-F238E27FC236}">
                <a16:creationId xmlns:a16="http://schemas.microsoft.com/office/drawing/2014/main" id="{4BB875E0-85EF-4EB9-8133-32E95CFE26C2}"/>
              </a:ext>
            </a:extLst>
          </p:cNvPr>
          <p:cNvSpPr/>
          <p:nvPr/>
        </p:nvSpPr>
        <p:spPr>
          <a:xfrm>
            <a:off x="3866400" y="3643745"/>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96CF7F5A-EED5-413A-8F78-13F4BBD40D6F}"/>
              </a:ext>
            </a:extLst>
          </p:cNvPr>
          <p:cNvSpPr/>
          <p:nvPr/>
        </p:nvSpPr>
        <p:spPr>
          <a:xfrm>
            <a:off x="457199" y="3886920"/>
            <a:ext cx="2943481" cy="10972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10">
            <p14:nvContentPartPr>
              <p14:cNvPr id="41" name="Ink 40">
                <a:extLst>
                  <a:ext uri="{FF2B5EF4-FFF2-40B4-BE49-F238E27FC236}">
                    <a16:creationId xmlns:a16="http://schemas.microsoft.com/office/drawing/2014/main" id="{5D71D41B-3FC0-4214-9161-55AEF17A3456}"/>
                  </a:ext>
                </a:extLst>
              </p14:cNvPr>
              <p14:cNvContentPartPr/>
              <p14:nvPr/>
            </p14:nvContentPartPr>
            <p14:xfrm>
              <a:off x="3399960" y="4020764"/>
              <a:ext cx="398160" cy="447480"/>
            </p14:xfrm>
          </p:contentPart>
        </mc:Choice>
        <mc:Fallback xmlns="">
          <p:pic>
            <p:nvPicPr>
              <p:cNvPr id="41" name="Ink 40">
                <a:extLst>
                  <a:ext uri="{FF2B5EF4-FFF2-40B4-BE49-F238E27FC236}">
                    <a16:creationId xmlns:a16="http://schemas.microsoft.com/office/drawing/2014/main" id="{5D71D41B-3FC0-4214-9161-55AEF17A3456}"/>
                  </a:ext>
                </a:extLst>
              </p:cNvPr>
              <p:cNvPicPr/>
              <p:nvPr/>
            </p:nvPicPr>
            <p:blipFill>
              <a:blip r:embed="rId11"/>
              <a:stretch>
                <a:fillRect/>
              </a:stretch>
            </p:blipFill>
            <p:spPr>
              <a:xfrm>
                <a:off x="3363960" y="3984735"/>
                <a:ext cx="469800" cy="519178"/>
              </a:xfrm>
              <a:prstGeom prst="rect">
                <a:avLst/>
              </a:prstGeom>
            </p:spPr>
          </p:pic>
        </mc:Fallback>
      </mc:AlternateContent>
      <p:sp>
        <p:nvSpPr>
          <p:cNvPr id="40" name="직사각형 39">
            <a:extLst>
              <a:ext uri="{FF2B5EF4-FFF2-40B4-BE49-F238E27FC236}">
                <a16:creationId xmlns:a16="http://schemas.microsoft.com/office/drawing/2014/main" id="{42917F72-EF63-4B78-B758-BC694950F438}"/>
              </a:ext>
            </a:extLst>
          </p:cNvPr>
          <p:cNvSpPr/>
          <p:nvPr/>
        </p:nvSpPr>
        <p:spPr>
          <a:xfrm>
            <a:off x="3833040" y="4435442"/>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
        <p:nvSpPr>
          <p:cNvPr id="43" name="Rectangle 42">
            <a:extLst>
              <a:ext uri="{FF2B5EF4-FFF2-40B4-BE49-F238E27FC236}">
                <a16:creationId xmlns:a16="http://schemas.microsoft.com/office/drawing/2014/main" id="{131A1C35-95CC-44EB-96FD-3B330FEA34B9}"/>
              </a:ext>
            </a:extLst>
          </p:cNvPr>
          <p:cNvSpPr/>
          <p:nvPr/>
        </p:nvSpPr>
        <p:spPr>
          <a:xfrm>
            <a:off x="457199" y="5196235"/>
            <a:ext cx="2926080" cy="1097280"/>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C114"/>
              </a:solidFill>
            </a:endParaRPr>
          </a:p>
        </p:txBody>
      </p:sp>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130CAC69-DE42-475A-8210-524DBFB05810}"/>
                  </a:ext>
                </a:extLst>
              </p14:cNvPr>
              <p14:cNvContentPartPr/>
              <p14:nvPr/>
            </p14:nvContentPartPr>
            <p14:xfrm>
              <a:off x="3368280" y="4977284"/>
              <a:ext cx="425520" cy="564480"/>
            </p14:xfrm>
          </p:contentPart>
        </mc:Choice>
        <mc:Fallback xmlns="">
          <p:pic>
            <p:nvPicPr>
              <p:cNvPr id="50" name="Ink 49">
                <a:extLst>
                  <a:ext uri="{FF2B5EF4-FFF2-40B4-BE49-F238E27FC236}">
                    <a16:creationId xmlns:a16="http://schemas.microsoft.com/office/drawing/2014/main" id="{130CAC69-DE42-475A-8210-524DBFB05810}"/>
                  </a:ext>
                </a:extLst>
              </p:cNvPr>
              <p:cNvPicPr/>
              <p:nvPr/>
            </p:nvPicPr>
            <p:blipFill>
              <a:blip r:embed="rId13"/>
              <a:stretch>
                <a:fillRect/>
              </a:stretch>
            </p:blipFill>
            <p:spPr>
              <a:xfrm>
                <a:off x="3332280" y="4941284"/>
                <a:ext cx="497160" cy="636120"/>
              </a:xfrm>
              <a:prstGeom prst="rect">
                <a:avLst/>
              </a:prstGeom>
            </p:spPr>
          </p:pic>
        </mc:Fallback>
      </mc:AlternateContent>
      <p:sp>
        <p:nvSpPr>
          <p:cNvPr id="51" name="矩形 32">
            <a:extLst>
              <a:ext uri="{FF2B5EF4-FFF2-40B4-BE49-F238E27FC236}">
                <a16:creationId xmlns:a16="http://schemas.microsoft.com/office/drawing/2014/main" id="{83CEEEFE-239C-4DCA-96D2-557CD264D070}"/>
              </a:ext>
            </a:extLst>
          </p:cNvPr>
          <p:cNvSpPr/>
          <p:nvPr/>
        </p:nvSpPr>
        <p:spPr>
          <a:xfrm>
            <a:off x="7882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52" name="矩形 29">
            <a:extLst>
              <a:ext uri="{FF2B5EF4-FFF2-40B4-BE49-F238E27FC236}">
                <a16:creationId xmlns:a16="http://schemas.microsoft.com/office/drawing/2014/main" id="{34777342-0EA8-4B8C-B019-6545CB38474E}"/>
              </a:ext>
            </a:extLst>
          </p:cNvPr>
          <p:cNvSpPr/>
          <p:nvPr/>
        </p:nvSpPr>
        <p:spPr>
          <a:xfrm>
            <a:off x="788225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3" name="矩形 33">
            <a:extLst>
              <a:ext uri="{FF2B5EF4-FFF2-40B4-BE49-F238E27FC236}">
                <a16:creationId xmlns:a16="http://schemas.microsoft.com/office/drawing/2014/main" id="{332598E0-D04C-4D07-934B-8B889C2F1DBC}"/>
              </a:ext>
            </a:extLst>
          </p:cNvPr>
          <p:cNvSpPr/>
          <p:nvPr/>
        </p:nvSpPr>
        <p:spPr>
          <a:xfrm>
            <a:off x="7908400" y="3625988"/>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54" name="직사각형 39">
            <a:extLst>
              <a:ext uri="{FF2B5EF4-FFF2-40B4-BE49-F238E27FC236}">
                <a16:creationId xmlns:a16="http://schemas.microsoft.com/office/drawing/2014/main" id="{9576218B-A098-4C5A-B11C-56B151B5DDDA}"/>
              </a:ext>
            </a:extLst>
          </p:cNvPr>
          <p:cNvSpPr/>
          <p:nvPr/>
        </p:nvSpPr>
        <p:spPr>
          <a:xfrm>
            <a:off x="7891720" y="4413885"/>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Tree>
    <p:extLst>
      <p:ext uri="{BB962C8B-B14F-4D97-AF65-F5344CB8AC3E}">
        <p14:creationId xmlns:p14="http://schemas.microsoft.com/office/powerpoint/2010/main" val="27468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2" name="Picture 3" descr="Graphical user interface, text, application, email&#10;&#10;Description automatically generated">
            <a:extLst>
              <a:ext uri="{FF2B5EF4-FFF2-40B4-BE49-F238E27FC236}">
                <a16:creationId xmlns:a16="http://schemas.microsoft.com/office/drawing/2014/main" id="{E72AD7FC-01A6-35CE-9DBE-F3DD0FE28D09}"/>
              </a:ext>
            </a:extLst>
          </p:cNvPr>
          <p:cNvPicPr>
            <a:picLocks noChangeAspect="1"/>
          </p:cNvPicPr>
          <p:nvPr/>
        </p:nvPicPr>
        <p:blipFill>
          <a:blip r:embed="rId3"/>
          <a:stretch>
            <a:fillRect/>
          </a:stretch>
        </p:blipFill>
        <p:spPr>
          <a:xfrm>
            <a:off x="2812717" y="1365231"/>
            <a:ext cx="6566567" cy="4929644"/>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4 – Score Calculator</a:t>
            </a:r>
            <a:endParaRPr sz="4000" dirty="0"/>
          </a:p>
        </p:txBody>
      </p:sp>
      <p:sp>
        <p:nvSpPr>
          <p:cNvPr id="21" name="平行四辺形 20">
            <a:extLst>
              <a:ext uri="{FF2B5EF4-FFF2-40B4-BE49-F238E27FC236}">
                <a16:creationId xmlns:a16="http://schemas.microsoft.com/office/drawing/2014/main" id="{BE0509E5-4DD7-4564-B7B7-61B6ED919A85}"/>
              </a:ext>
            </a:extLst>
          </p:cNvPr>
          <p:cNvSpPr/>
          <p:nvPr/>
        </p:nvSpPr>
        <p:spPr>
          <a:xfrm flipH="1">
            <a:off x="2921414" y="4316802"/>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206595" y="1466497"/>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Score calculator- Test Plan</a:t>
            </a:r>
            <a:endParaRPr sz="400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a:t>User answers correct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a:t>User answers wrong</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a:t>Nothing is added to the score when the answer is incorrect and 1 is added to the score when the answer is correct</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xmlns="">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882"/>
                <a:ext cx="1617120" cy="12443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xmlns="">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8" y="4195760"/>
                <a:ext cx="1784145"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xmlns="">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28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a:t>Trial 1</a:t>
                      </a:r>
                    </a:p>
                    <a:p>
                      <a:pPr marL="0" lvl="0" indent="0" algn="l" rtl="0">
                        <a:spcBef>
                          <a:spcPts val="0"/>
                        </a:spcBef>
                        <a:spcAft>
                          <a:spcPts val="0"/>
                        </a:spcAft>
                        <a:buNone/>
                      </a:pPr>
                      <a:r>
                        <a:rPr lang="en-NZ" sz="2400" b="0"/>
                        <a:t>04_Question_V1</a:t>
                      </a:r>
                      <a:endParaRPr sz="2400" b="0"/>
                    </a:p>
                  </a:txBody>
                  <a:tcPr marL="121900" marR="121900" marT="121900" marB="121900"/>
                </a:tc>
                <a:tc>
                  <a:txBody>
                    <a:bodyPr/>
                    <a:lstStyle/>
                    <a:p>
                      <a:pPr marL="0" lvl="0" indent="0" algn="l" rtl="0">
                        <a:spcBef>
                          <a:spcPts val="0"/>
                        </a:spcBef>
                        <a:spcAft>
                          <a:spcPts val="0"/>
                        </a:spcAft>
                        <a:buNone/>
                      </a:pPr>
                      <a:r>
                        <a:rPr lang="en-NZ" sz="160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a:t>Trial 2</a:t>
                      </a:r>
                    </a:p>
                    <a:p>
                      <a:pPr marL="0" lvl="0" indent="0" algn="l" rtl="0">
                        <a:spcBef>
                          <a:spcPts val="0"/>
                        </a:spcBef>
                        <a:spcAft>
                          <a:spcPts val="0"/>
                        </a:spcAft>
                        <a:buNone/>
                      </a:pPr>
                      <a:r>
                        <a:rPr lang="en-NZ" sz="2400" b="0"/>
                        <a:t>04_Question_V2</a:t>
                      </a:r>
                      <a:endParaRPr sz="2400" b="0"/>
                    </a:p>
                  </a:txBody>
                  <a:tcPr marL="121900" marR="121900" marT="121900" marB="121900"/>
                </a:tc>
                <a:tc>
                  <a:txBody>
                    <a:bodyPr/>
                    <a:lstStyle/>
                    <a:p>
                      <a:pPr marL="0" lvl="0" indent="0" algn="l" rtl="0">
                        <a:spcBef>
                          <a:spcPts val="0"/>
                        </a:spcBef>
                        <a:spcAft>
                          <a:spcPts val="0"/>
                        </a:spcAft>
                        <a:buNone/>
                      </a:pPr>
                      <a:r>
                        <a:rPr lang="en-NZ" sz="160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a:t>Trial 3</a:t>
                      </a:r>
                    </a:p>
                    <a:p>
                      <a:pPr marL="0" lvl="0" indent="0" algn="l" rtl="0">
                        <a:spcBef>
                          <a:spcPts val="0"/>
                        </a:spcBef>
                        <a:spcAft>
                          <a:spcPts val="0"/>
                        </a:spcAft>
                        <a:buNone/>
                      </a:pPr>
                      <a:r>
                        <a:rPr lang="en-NZ" sz="2400" b="0"/>
                        <a:t>04_Question_V3</a:t>
                      </a:r>
                      <a:endParaRPr sz="2400" b="0"/>
                    </a:p>
                  </a:txBody>
                  <a:tcPr marL="121900" marR="121900" marT="121900" marB="121900"/>
                </a:tc>
                <a:tc>
                  <a:txBody>
                    <a:bodyPr/>
                    <a:lstStyle/>
                    <a:p>
                      <a:pPr marL="0" lvl="0" indent="0" algn="l" rtl="0">
                        <a:spcBef>
                          <a:spcPts val="0"/>
                        </a:spcBef>
                        <a:spcAft>
                          <a:spcPts val="0"/>
                        </a:spcAft>
                        <a:buNone/>
                      </a:pPr>
                      <a:r>
                        <a:rPr lang="en-NZ" sz="160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a:t>Trial 4</a:t>
                      </a:r>
                    </a:p>
                    <a:p>
                      <a:pPr marL="0" lvl="0" indent="0" algn="l" rtl="0">
                        <a:spcBef>
                          <a:spcPts val="0"/>
                        </a:spcBef>
                        <a:spcAft>
                          <a:spcPts val="0"/>
                        </a:spcAft>
                        <a:buNone/>
                      </a:pPr>
                      <a:r>
                        <a:rPr lang="en-NZ" sz="2400" b="0"/>
                        <a:t>04_Question_V4</a:t>
                      </a:r>
                    </a:p>
                    <a:p>
                      <a:pPr marL="0" lvl="0" indent="0" algn="l" rtl="0">
                        <a:spcBef>
                          <a:spcPts val="0"/>
                        </a:spcBef>
                        <a:spcAft>
                          <a:spcPts val="0"/>
                        </a:spcAft>
                        <a:buNone/>
                      </a:pPr>
                      <a:endParaRPr sz="2400" b="0"/>
                    </a:p>
                  </a:txBody>
                  <a:tcPr marL="121900" marR="121900" marT="121900" marB="121900"/>
                </a:tc>
                <a:tc>
                  <a:txBody>
                    <a:bodyPr/>
                    <a:lstStyle/>
                    <a:p>
                      <a:pPr marL="0" lvl="0" indent="0" algn="l" rtl="0">
                        <a:spcBef>
                          <a:spcPts val="0"/>
                        </a:spcBef>
                        <a:spcAft>
                          <a:spcPts val="0"/>
                        </a:spcAft>
                        <a:buNone/>
                      </a:pPr>
                      <a:r>
                        <a:rPr lang="en-NZ" sz="160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a:t>Trial 01</a:t>
                      </a:r>
                    </a:p>
                    <a:p>
                      <a:pPr marL="0" lvl="0" indent="0" algn="l" rtl="0">
                        <a:spcBef>
                          <a:spcPts val="0"/>
                        </a:spcBef>
                        <a:spcAft>
                          <a:spcPts val="0"/>
                        </a:spcAft>
                        <a:buNone/>
                      </a:pPr>
                      <a:r>
                        <a:rPr lang="en-NZ" sz="2400" b="0"/>
                        <a:t>04_Question_V5</a:t>
                      </a:r>
                      <a:endParaRPr sz="2400" b="0"/>
                    </a:p>
                  </a:txBody>
                  <a:tcPr marL="121900" marR="121900" marT="121900" marB="121900"/>
                </a:tc>
                <a:tc>
                  <a:txBody>
                    <a:bodyPr/>
                    <a:lstStyle/>
                    <a:p>
                      <a:pPr marL="0" lvl="0" indent="0" algn="l" rtl="0">
                        <a:spcBef>
                          <a:spcPts val="0"/>
                        </a:spcBef>
                        <a:spcAft>
                          <a:spcPts val="0"/>
                        </a:spcAft>
                        <a:buNone/>
                      </a:pPr>
                      <a:r>
                        <a:rPr lang="en-NZ" sz="160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5: Game Mechanics and Looping</a:t>
            </a:r>
            <a:br>
              <a:rPr lang="en-NZ" sz="4000" dirty="0"/>
            </a:br>
            <a:endParaRPr sz="400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Mechanics and Looping - Test Plan</a:t>
            </a:r>
            <a:endParaRPr sz="400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a:t>at the end of a set of ten questions the user enters ‘x’ to quit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At the end of a set of ten questions the user enters &lt;enter&gt; to play another round</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–Trialling Part 1</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V1 Output</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5"/>
            <a:ext cx="5283334" cy="3472513"/>
          </a:xfrm>
          <a:prstGeom prst="rect">
            <a:avLst/>
          </a:prstGeom>
        </p:spPr>
      </p:pic>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a:t>V1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477328"/>
          </a:xfrm>
          <a:prstGeom prst="rect">
            <a:avLst/>
          </a:prstGeom>
          <a:noFill/>
        </p:spPr>
        <p:txBody>
          <a:bodyPr wrap="square" rtlCol="0">
            <a:spAutoFit/>
          </a:bodyPr>
          <a:lstStyle/>
          <a:p>
            <a:r>
              <a:rPr lang="en-NZ" b="1"/>
              <a:t>This code is easy to run as it has few components and is based off a while loop. This means that it will continue looping until ‘x’ is pressed. Because of these reasons I have chosen to use this code in my final program. </a:t>
            </a:r>
          </a:p>
        </p:txBody>
      </p:sp>
      <p:pic>
        <p:nvPicPr>
          <p:cNvPr id="12" name="Picture 11">
            <a:extLst>
              <a:ext uri="{FF2B5EF4-FFF2-40B4-BE49-F238E27FC236}">
                <a16:creationId xmlns:a16="http://schemas.microsoft.com/office/drawing/2014/main" id="{82F48614-AA26-4504-AC3D-63327F0E9331}"/>
              </a:ext>
            </a:extLst>
          </p:cNvPr>
          <p:cNvPicPr>
            <a:picLocks noChangeAspect="1"/>
          </p:cNvPicPr>
          <p:nvPr/>
        </p:nvPicPr>
        <p:blipFill>
          <a:blip r:embed="rId4"/>
          <a:stretch>
            <a:fillRect/>
          </a:stretch>
        </p:blipFill>
        <p:spPr>
          <a:xfrm>
            <a:off x="6730267" y="1429640"/>
            <a:ext cx="4584538" cy="1411588"/>
          </a:xfrm>
          <a:prstGeom prst="rect">
            <a:avLst/>
          </a:prstGeom>
        </p:spPr>
      </p:pic>
      <p:pic>
        <p:nvPicPr>
          <p:cNvPr id="15" name="Picture 14">
            <a:extLst>
              <a:ext uri="{FF2B5EF4-FFF2-40B4-BE49-F238E27FC236}">
                <a16:creationId xmlns:a16="http://schemas.microsoft.com/office/drawing/2014/main" id="{2D0FBB80-F653-42E4-8887-1EF49E9FA43E}"/>
              </a:ext>
            </a:extLst>
          </p:cNvPr>
          <p:cNvPicPr>
            <a:picLocks noChangeAspect="1"/>
          </p:cNvPicPr>
          <p:nvPr/>
        </p:nvPicPr>
        <p:blipFill>
          <a:blip r:embed="rId5"/>
          <a:stretch>
            <a:fillRect/>
          </a:stretch>
        </p:blipFill>
        <p:spPr>
          <a:xfrm>
            <a:off x="5286468" y="2841228"/>
            <a:ext cx="6905532" cy="871491"/>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–Trialling Part 2</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V2 Output</a:t>
            </a:r>
          </a:p>
        </p:txBody>
      </p:sp>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a:t>V2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200329"/>
          </a:xfrm>
          <a:prstGeom prst="rect">
            <a:avLst/>
          </a:prstGeom>
          <a:noFill/>
        </p:spPr>
        <p:txBody>
          <a:bodyPr wrap="square" rtlCol="0">
            <a:spAutoFit/>
          </a:bodyPr>
          <a:lstStyle/>
          <a:p>
            <a:r>
              <a:rPr lang="en-NZ" b="1"/>
              <a:t>This code uses less code to run and is also easily adaptable. But because the code is not based off a while loop it will only have the option to run for 2 rounds. This is why this code has not been chosen.</a:t>
            </a:r>
          </a:p>
        </p:txBody>
      </p:sp>
      <p:pic>
        <p:nvPicPr>
          <p:cNvPr id="3" name="Picture 2">
            <a:extLst>
              <a:ext uri="{FF2B5EF4-FFF2-40B4-BE49-F238E27FC236}">
                <a16:creationId xmlns:a16="http://schemas.microsoft.com/office/drawing/2014/main" id="{D5FFEA51-1C60-4C80-B0D2-099B41DCBBD0}"/>
              </a:ext>
            </a:extLst>
          </p:cNvPr>
          <p:cNvPicPr>
            <a:picLocks noChangeAspect="1"/>
          </p:cNvPicPr>
          <p:nvPr/>
        </p:nvPicPr>
        <p:blipFill>
          <a:blip r:embed="rId3"/>
          <a:stretch>
            <a:fillRect/>
          </a:stretch>
        </p:blipFill>
        <p:spPr>
          <a:xfrm>
            <a:off x="5954768" y="1446927"/>
            <a:ext cx="6212085" cy="1383689"/>
          </a:xfrm>
          <a:prstGeom prst="rect">
            <a:avLst/>
          </a:prstGeom>
        </p:spPr>
      </p:pic>
      <p:pic>
        <p:nvPicPr>
          <p:cNvPr id="6" name="Picture 5">
            <a:extLst>
              <a:ext uri="{FF2B5EF4-FFF2-40B4-BE49-F238E27FC236}">
                <a16:creationId xmlns:a16="http://schemas.microsoft.com/office/drawing/2014/main" id="{8785C604-5831-43B8-85C9-5C7BAA6F5180}"/>
              </a:ext>
            </a:extLst>
          </p:cNvPr>
          <p:cNvPicPr>
            <a:picLocks noChangeAspect="1"/>
          </p:cNvPicPr>
          <p:nvPr/>
        </p:nvPicPr>
        <p:blipFill>
          <a:blip r:embed="rId4"/>
          <a:stretch>
            <a:fillRect/>
          </a:stretch>
        </p:blipFill>
        <p:spPr>
          <a:xfrm>
            <a:off x="547604" y="1577005"/>
            <a:ext cx="4461842" cy="1383689"/>
          </a:xfrm>
          <a:prstGeom prst="rect">
            <a:avLst/>
          </a:prstGeom>
        </p:spPr>
      </p:pic>
      <p:pic>
        <p:nvPicPr>
          <p:cNvPr id="9" name="Picture 8">
            <a:extLst>
              <a:ext uri="{FF2B5EF4-FFF2-40B4-BE49-F238E27FC236}">
                <a16:creationId xmlns:a16="http://schemas.microsoft.com/office/drawing/2014/main" id="{7386C7C7-D4CB-4AA0-84CB-A9CA1C755938}"/>
              </a:ext>
            </a:extLst>
          </p:cNvPr>
          <p:cNvPicPr>
            <a:picLocks noChangeAspect="1"/>
          </p:cNvPicPr>
          <p:nvPr/>
        </p:nvPicPr>
        <p:blipFill>
          <a:blip r:embed="rId5"/>
          <a:stretch>
            <a:fillRect/>
          </a:stretch>
        </p:blipFill>
        <p:spPr>
          <a:xfrm>
            <a:off x="415600" y="2960694"/>
            <a:ext cx="5392953" cy="1631626"/>
          </a:xfrm>
          <a:prstGeom prst="rect">
            <a:avLst/>
          </a:prstGeom>
        </p:spPr>
      </p:pic>
    </p:spTree>
    <p:extLst>
      <p:ext uri="{BB962C8B-B14F-4D97-AF65-F5344CB8AC3E}">
        <p14:creationId xmlns:p14="http://schemas.microsoft.com/office/powerpoint/2010/main" val="90095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 Testing</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a:effectLst/>
                          <a:latin typeface="inherit"/>
                        </a:rPr>
                        <a:t>Social</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6 - Statement Formatter </a:t>
            </a:r>
            <a:br>
              <a:rPr lang="en-NZ" sz="4000" dirty="0"/>
            </a:br>
            <a:endParaRPr sz="400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a:t>The output often has to standout from other statements, and we can do this by creating a function. </a:t>
            </a:r>
          </a:p>
        </p:txBody>
      </p:sp>
      <p:pic>
        <p:nvPicPr>
          <p:cNvPr id="2" name="Picture 2" descr="Graphical user interface, application&#10;&#10;Description automatically generated">
            <a:extLst>
              <a:ext uri="{FF2B5EF4-FFF2-40B4-BE49-F238E27FC236}">
                <a16:creationId xmlns:a16="http://schemas.microsoft.com/office/drawing/2014/main" id="{8F26A2A5-CB97-B2E3-5002-AA3AC077C4C5}"/>
              </a:ext>
            </a:extLst>
          </p:cNvPr>
          <p:cNvPicPr>
            <a:picLocks noChangeAspect="1"/>
          </p:cNvPicPr>
          <p:nvPr/>
        </p:nvPicPr>
        <p:blipFill>
          <a:blip r:embed="rId3"/>
          <a:stretch>
            <a:fillRect/>
          </a:stretch>
        </p:blipFill>
        <p:spPr>
          <a:xfrm>
            <a:off x="994611" y="1393373"/>
            <a:ext cx="6753726" cy="5461569"/>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a:t>Statement Formatter  Test Plan</a:t>
            </a:r>
            <a:endParaRPr sz="400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a:t>Statement 1</a:t>
                      </a:r>
                    </a:p>
                    <a:p>
                      <a:pPr marL="0" lvl="0" indent="0" algn="l" rtl="0">
                        <a:spcBef>
                          <a:spcPts val="0"/>
                        </a:spcBef>
                        <a:spcAft>
                          <a:spcPts val="0"/>
                        </a:spcAft>
                        <a:buNone/>
                      </a:pPr>
                      <a:r>
                        <a:rPr lang="en-NZ" sz="2400"/>
                        <a:t>“Welcome to the Māori Quiz”</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a:t>Statement 2</a:t>
                      </a:r>
                    </a:p>
                    <a:p>
                      <a:pPr marL="0" lvl="0" indent="0" algn="l" rtl="0">
                        <a:spcBef>
                          <a:spcPts val="0"/>
                        </a:spcBef>
                        <a:spcAft>
                          <a:spcPts val="0"/>
                        </a:spcAft>
                        <a:buNone/>
                      </a:pPr>
                      <a:r>
                        <a:rPr lang="en-NZ" sz="2400"/>
                        <a:t>“Correct”</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a:t>Statement 3</a:t>
                      </a:r>
                    </a:p>
                    <a:p>
                      <a:pPr marL="0" lvl="0" indent="0" algn="l" rtl="0">
                        <a:spcBef>
                          <a:spcPts val="0"/>
                        </a:spcBef>
                        <a:spcAft>
                          <a:spcPts val="0"/>
                        </a:spcAft>
                        <a:buNone/>
                      </a:pPr>
                      <a:r>
                        <a:rPr lang="en-NZ" sz="2400"/>
                        <a:t>“Incorrect”</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a:t>Statement 4</a:t>
                      </a:r>
                    </a:p>
                    <a:p>
                      <a:pPr marL="0" lvl="0" indent="0" algn="l" rtl="0">
                        <a:spcBef>
                          <a:spcPts val="0"/>
                        </a:spcBef>
                        <a:spcAft>
                          <a:spcPts val="0"/>
                        </a:spcAft>
                        <a:buNone/>
                      </a:pPr>
                      <a:r>
                        <a:rPr lang="en-NZ" sz="2400"/>
                        <a:t>“Goodbye”</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Statement Formatter - Testing</a:t>
            </a:r>
            <a:endParaRPr sz="400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1</a:t>
            </a:r>
            <a:endParaRPr sz="4000" dirty="0"/>
          </a:p>
        </p:txBody>
      </p:sp>
      <p:graphicFrame>
        <p:nvGraphicFramePr>
          <p:cNvPr id="92" name="Google Shape;92;p19"/>
          <p:cNvGraphicFramePr/>
          <p:nvPr>
            <p:extLst>
              <p:ext uri="{D42A27DB-BD31-4B8C-83A1-F6EECF244321}">
                <p14:modId xmlns:p14="http://schemas.microsoft.com/office/powerpoint/2010/main" val="997820041"/>
              </p:ext>
            </p:extLst>
          </p:nvPr>
        </p:nvGraphicFramePr>
        <p:xfrm>
          <a:off x="415600" y="910592"/>
          <a:ext cx="11756346" cy="6216395"/>
        </p:xfrm>
        <a:graphic>
          <a:graphicData uri="http://schemas.openxmlformats.org/drawingml/2006/table">
            <a:tbl>
              <a:tblPr>
                <a:noFill/>
              </a:tblPr>
              <a:tblGrid>
                <a:gridCol w="5878173">
                  <a:extLst>
                    <a:ext uri="{9D8B030D-6E8A-4147-A177-3AD203B41FA5}">
                      <a16:colId xmlns:a16="http://schemas.microsoft.com/office/drawing/2014/main" val="20000"/>
                    </a:ext>
                  </a:extLst>
                </a:gridCol>
                <a:gridCol w="5878173">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323473">
                <a:tc>
                  <a:txBody>
                    <a:bodyPr/>
                    <a:lstStyle/>
                    <a:p>
                      <a:pPr marL="0" lvl="0" indent="0" algn="l" rtl="0">
                        <a:spcBef>
                          <a:spcPts val="0"/>
                        </a:spcBef>
                        <a:spcAft>
                          <a:spcPts val="0"/>
                        </a:spcAft>
                        <a:buNone/>
                      </a:pPr>
                      <a:r>
                        <a:rPr lang="en-NZ" sz="2400" dirty="0"/>
                        <a:t>Run Program </a:t>
                      </a:r>
                      <a:endParaRPr lang="en-NZ" sz="2400"/>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please answer yes or no</a:t>
                      </a:r>
                    </a:p>
                    <a:p>
                      <a:pPr marL="0" marR="0" lvl="0" indent="0" algn="l" rtl="0" eaLnBrk="1" fontAlgn="auto" latinLnBrk="0" hangingPunct="1">
                        <a:lnSpc>
                          <a:spcPct val="100000"/>
                        </a:lnSpc>
                        <a:spcBef>
                          <a:spcPts val="0"/>
                        </a:spcBef>
                        <a:spcAft>
                          <a:spcPts val="0"/>
                        </a:spcAft>
                        <a:buClrTx/>
                        <a:buSzTx/>
                        <a:buFontTx/>
                        <a:buNone/>
                      </a:pPr>
                      <a:r>
                        <a:rPr lang="en-NZ" sz="2400" dirty="0"/>
                        <a:t>Show instructions </a:t>
                      </a:r>
                    </a:p>
                  </a:txBody>
                  <a:tcPr marL="121900" marR="121900" marT="121900" marB="121900"/>
                </a:tc>
                <a:extLst>
                  <a:ext uri="{0D108BD9-81ED-4DB2-BD59-A6C34878D82A}">
                    <a16:rowId xmlns:a16="http://schemas.microsoft.com/office/drawing/2014/main" val="10001"/>
                  </a:ext>
                </a:extLst>
              </a:tr>
              <a:tr h="982578">
                <a:tc>
                  <a:txBody>
                    <a:bodyPr/>
                    <a:lstStyle/>
                    <a:p>
                      <a:pPr marL="0" lvl="0" indent="0" algn="l" rtl="0">
                        <a:spcBef>
                          <a:spcPts val="0"/>
                        </a:spcBef>
                        <a:spcAft>
                          <a:spcPts val="0"/>
                        </a:spcAft>
                        <a:buNone/>
                      </a:pPr>
                      <a:r>
                        <a:rPr lang="en-NZ" sz="2400" dirty="0"/>
                        <a:t>Run program</a:t>
                      </a:r>
                    </a:p>
                    <a:p>
                      <a:pPr marL="0" lvl="0" indent="0" algn="l" rtl="0">
                        <a:spcBef>
                          <a:spcPts val="0"/>
                        </a:spcBef>
                        <a:spcAft>
                          <a:spcPts val="0"/>
                        </a:spcAft>
                        <a:buNone/>
                      </a:pPr>
                      <a:r>
                        <a:rPr lang="en-NZ" sz="2400" dirty="0"/>
                        <a:t>Played before = yes</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Start quiz</a:t>
                      </a:r>
                    </a:p>
                  </a:txBody>
                  <a:tcPr marL="121900" marR="121900" marT="121900" marB="121900"/>
                </a:tc>
                <a:extLst>
                  <a:ext uri="{0D108BD9-81ED-4DB2-BD59-A6C34878D82A}">
                    <a16:rowId xmlns:a16="http://schemas.microsoft.com/office/drawing/2014/main" val="2099733630"/>
                  </a:ext>
                </a:extLst>
              </a:tr>
              <a:tr h="1741833">
                <a:tc>
                  <a:txBody>
                    <a:bodyPr/>
                    <a:lstStyle/>
                    <a:p>
                      <a:pPr marL="0" lvl="0" indent="0" algn="l">
                        <a:spcBef>
                          <a:spcPts val="0"/>
                        </a:spcBef>
                        <a:spcAft>
                          <a:spcPts val="0"/>
                        </a:spcAft>
                        <a:buNone/>
                      </a:pPr>
                      <a:r>
                        <a:rPr lang="en-NZ" sz="2400" b="0" i="0" u="none" strike="noStrike" noProof="0" dirty="0">
                          <a:latin typeface="Calibri"/>
                        </a:rPr>
                        <a:t>Enter amount to play with</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err="1">
                          <a:latin typeface="Calibri"/>
                        </a:rPr>
                        <a:t>Xiii</a:t>
                      </a:r>
                    </a:p>
                    <a:p>
                      <a:pPr marL="0" lvl="0" indent="0" algn="l">
                        <a:spcBef>
                          <a:spcPts val="0"/>
                        </a:spcBef>
                        <a:spcAft>
                          <a:spcPts val="0"/>
                        </a:spcAft>
                        <a:buNone/>
                      </a:pPr>
                      <a:r>
                        <a:rPr lang="en-NZ" sz="2400" b="0" i="0" u="none" strike="noStrike" noProof="0" dirty="0">
                          <a:latin typeface="Calibri"/>
                        </a:rPr>
                        <a:t>o.5</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a:latin typeface="Calibri"/>
                        </a:rPr>
                        <a:t>0</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a:latin typeface="Calibri"/>
                        </a:rPr>
                        <a:t>11</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a:latin typeface="Calibri"/>
                        </a:rPr>
                        <a:t>1</a:t>
                      </a:r>
                      <a:endParaRPr lang="en-NZ" dirty="0"/>
                    </a:p>
                  </a:txBody>
                  <a:tcPr marL="121899" marR="121899" marT="121899" marB="121899"/>
                </a:tc>
                <a:tc>
                  <a:txBody>
                    <a:bodyPr/>
                    <a:lstStyle/>
                    <a:p>
                      <a:pPr marL="0" marR="0" lvl="0" indent="0" algn="l" defTabSz="914400">
                        <a:lnSpc>
                          <a:spcPct val="100000"/>
                        </a:lnSpc>
                        <a:spcBef>
                          <a:spcPts val="0"/>
                        </a:spcBef>
                        <a:spcAft>
                          <a:spcPts val="0"/>
                        </a:spcAft>
                        <a:buNone/>
                        <a:tabLst/>
                        <a:defRPr/>
                      </a:pPr>
                      <a:endParaRPr lang="en-NZ"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 </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Press &lt;enter&gt; to start</a:t>
                      </a:r>
                      <a:endParaRPr lang="en-US" sz="2400" b="0" i="0" u="none" strike="noStrike" noProof="0" dirty="0">
                        <a:latin typeface="Calibri"/>
                      </a:endParaRPr>
                    </a:p>
                    <a:p>
                      <a:pPr marL="0" lvl="0" indent="0" algn="l">
                        <a:lnSpc>
                          <a:spcPct val="100000"/>
                        </a:lnSpc>
                        <a:spcBef>
                          <a:spcPts val="0"/>
                        </a:spcBef>
                        <a:spcAft>
                          <a:spcPts val="0"/>
                        </a:spcAft>
                        <a:buNone/>
                      </a:pPr>
                      <a:endParaRPr lang="en-NZ" sz="2400" dirty="0"/>
                    </a:p>
                  </a:txBody>
                  <a:tcPr marL="121899" marR="121899" marT="121899" marB="121899"/>
                </a:tc>
                <a:extLst>
                  <a:ext uri="{0D108BD9-81ED-4DB2-BD59-A6C34878D82A}">
                    <a16:rowId xmlns:a16="http://schemas.microsoft.com/office/drawing/2014/main" val="1726260405"/>
                  </a:ext>
                </a:extLst>
              </a:tr>
            </a:tbl>
          </a:graphicData>
        </a:graphic>
      </p:graphicFrame>
    </p:spTree>
    <p:extLst>
      <p:ext uri="{BB962C8B-B14F-4D97-AF65-F5344CB8AC3E}">
        <p14:creationId xmlns:p14="http://schemas.microsoft.com/office/powerpoint/2010/main" val="1655667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1</a:t>
            </a:r>
          </a:p>
        </p:txBody>
      </p:sp>
      <p:sp>
        <p:nvSpPr>
          <p:cNvPr id="15" name="TextBox 14">
            <a:extLst>
              <a:ext uri="{FF2B5EF4-FFF2-40B4-BE49-F238E27FC236}">
                <a16:creationId xmlns:a16="http://schemas.microsoft.com/office/drawing/2014/main" id="{191A371F-3DCB-4C3D-8390-5779AB1576D0}"/>
              </a:ext>
            </a:extLst>
          </p:cNvPr>
          <p:cNvSpPr txBox="1"/>
          <p:nvPr/>
        </p:nvSpPr>
        <p:spPr>
          <a:xfrm>
            <a:off x="5479108" y="4923621"/>
            <a:ext cx="3581002" cy="954107"/>
          </a:xfrm>
          <a:prstGeom prst="rect">
            <a:avLst/>
          </a:prstGeom>
          <a:noFill/>
        </p:spPr>
        <p:txBody>
          <a:bodyPr wrap="square" rtlCol="0">
            <a:spAutoFit/>
          </a:bodyPr>
          <a:lstStyle/>
          <a:p>
            <a:r>
              <a:rPr lang="en-NZ" sz="2800" b="1"/>
              <a:t>All results worked as expected</a:t>
            </a:r>
          </a:p>
        </p:txBody>
      </p:sp>
      <p:pic>
        <p:nvPicPr>
          <p:cNvPr id="4" name="Picture 3">
            <a:extLst>
              <a:ext uri="{FF2B5EF4-FFF2-40B4-BE49-F238E27FC236}">
                <a16:creationId xmlns:a16="http://schemas.microsoft.com/office/drawing/2014/main" id="{E984195E-C380-4CD3-B2CE-27C0048BADCE}"/>
              </a:ext>
            </a:extLst>
          </p:cNvPr>
          <p:cNvPicPr>
            <a:picLocks noChangeAspect="1"/>
          </p:cNvPicPr>
          <p:nvPr/>
        </p:nvPicPr>
        <p:blipFill>
          <a:blip r:embed="rId3"/>
          <a:stretch>
            <a:fillRect/>
          </a:stretch>
        </p:blipFill>
        <p:spPr>
          <a:xfrm>
            <a:off x="537694" y="1111074"/>
            <a:ext cx="5874052" cy="3841947"/>
          </a:xfrm>
          <a:prstGeom prst="rect">
            <a:avLst/>
          </a:prstGeom>
        </p:spPr>
      </p:pic>
      <p:pic>
        <p:nvPicPr>
          <p:cNvPr id="16" name="Picture 15">
            <a:extLst>
              <a:ext uri="{FF2B5EF4-FFF2-40B4-BE49-F238E27FC236}">
                <a16:creationId xmlns:a16="http://schemas.microsoft.com/office/drawing/2014/main" id="{7A0EA225-9758-43B6-8654-DD1ED07D2FE7}"/>
              </a:ext>
            </a:extLst>
          </p:cNvPr>
          <p:cNvPicPr>
            <a:picLocks noChangeAspect="1"/>
          </p:cNvPicPr>
          <p:nvPr/>
        </p:nvPicPr>
        <p:blipFill>
          <a:blip r:embed="rId4"/>
          <a:stretch>
            <a:fillRect/>
          </a:stretch>
        </p:blipFill>
        <p:spPr>
          <a:xfrm>
            <a:off x="6095999" y="1111074"/>
            <a:ext cx="5706174" cy="2359696"/>
          </a:xfrm>
          <a:prstGeom prst="rect">
            <a:avLst/>
          </a:prstGeom>
        </p:spPr>
      </p:pic>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xmlns="">
          <p:pic>
            <p:nvPicPr>
              <p:cNvPr id="18" name="Ink 17">
                <a:extLst>
                  <a:ext uri="{FF2B5EF4-FFF2-40B4-BE49-F238E27FC236}">
                    <a16:creationId xmlns:a16="http://schemas.microsoft.com/office/drawing/2014/main" id="{7EBA2AEB-62AA-4B1B-BEEB-C7BCAB152D0D}"/>
                  </a:ext>
                </a:extLst>
              </p:cNvPr>
              <p:cNvPicPr/>
              <p:nvPr/>
            </p:nvPicPr>
            <p:blipFill>
              <a:blip r:embed="rId6"/>
              <a:stretch>
                <a:fillRect/>
              </a:stretch>
            </p:blipFill>
            <p:spPr>
              <a:xfrm>
                <a:off x="3095559" y="2127547"/>
                <a:ext cx="5972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B0553B4E-BEF2-4AB8-8735-A089775365EB}"/>
                  </a:ext>
                </a:extLst>
              </p14:cNvPr>
              <p14:cNvContentPartPr/>
              <p14:nvPr/>
            </p14:nvContentPartPr>
            <p14:xfrm>
              <a:off x="732159" y="2343907"/>
              <a:ext cx="1879560" cy="68400"/>
            </p14:xfrm>
          </p:contentPart>
        </mc:Choice>
        <mc:Fallback xmlns="">
          <p:pic>
            <p:nvPicPr>
              <p:cNvPr id="20" name="Ink 19">
                <a:extLst>
                  <a:ext uri="{FF2B5EF4-FFF2-40B4-BE49-F238E27FC236}">
                    <a16:creationId xmlns:a16="http://schemas.microsoft.com/office/drawing/2014/main" id="{B0553B4E-BEF2-4AB8-8735-A089775365EB}"/>
                  </a:ext>
                </a:extLst>
              </p:cNvPr>
              <p:cNvPicPr/>
              <p:nvPr/>
            </p:nvPicPr>
            <p:blipFill>
              <a:blip r:embed="rId8"/>
              <a:stretch>
                <a:fillRect/>
              </a:stretch>
            </p:blipFill>
            <p:spPr>
              <a:xfrm>
                <a:off x="696159" y="2307907"/>
                <a:ext cx="1951200" cy="140040"/>
              </a:xfrm>
              <a:prstGeom prst="rect">
                <a:avLst/>
              </a:prstGeom>
            </p:spPr>
          </p:pic>
        </mc:Fallback>
      </mc:AlternateContent>
      <p:sp>
        <p:nvSpPr>
          <p:cNvPr id="34" name="직사각형 33">
            <a:extLst>
              <a:ext uri="{FF2B5EF4-FFF2-40B4-BE49-F238E27FC236}">
                <a16:creationId xmlns:a16="http://schemas.microsoft.com/office/drawing/2014/main" id="{7C1C6A1E-A0D1-4AC0-B4A8-A4099DF96017}"/>
              </a:ext>
            </a:extLst>
          </p:cNvPr>
          <p:cNvSpPr/>
          <p:nvPr/>
        </p:nvSpPr>
        <p:spPr>
          <a:xfrm>
            <a:off x="565560" y="2786400"/>
            <a:ext cx="546537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6D57A88F-6A49-430B-979C-5B0A06FAE203}"/>
                  </a:ext>
                </a:extLst>
              </p14:cNvPr>
              <p14:cNvContentPartPr/>
              <p14:nvPr/>
            </p14:nvContentPartPr>
            <p14:xfrm>
              <a:off x="10422116" y="2884479"/>
              <a:ext cx="645480" cy="46800"/>
            </p14:xfrm>
          </p:contentPart>
        </mc:Choice>
        <mc:Fallback xmlns="">
          <p:pic>
            <p:nvPicPr>
              <p:cNvPr id="22" name="Ink 21">
                <a:extLst>
                  <a:ext uri="{FF2B5EF4-FFF2-40B4-BE49-F238E27FC236}">
                    <a16:creationId xmlns:a16="http://schemas.microsoft.com/office/drawing/2014/main" id="{6D57A88F-6A49-430B-979C-5B0A06FAE203}"/>
                  </a:ext>
                </a:extLst>
              </p:cNvPr>
              <p:cNvPicPr/>
              <p:nvPr/>
            </p:nvPicPr>
            <p:blipFill>
              <a:blip r:embed="rId10"/>
              <a:stretch>
                <a:fillRect/>
              </a:stretch>
            </p:blipFill>
            <p:spPr>
              <a:xfrm>
                <a:off x="10386116" y="2848754"/>
                <a:ext cx="717120" cy="117893"/>
              </a:xfrm>
              <a:prstGeom prst="rect">
                <a:avLst/>
              </a:prstGeom>
            </p:spPr>
          </p:pic>
        </mc:Fallback>
      </mc:AlternateContent>
    </p:spTree>
    <p:extLst>
      <p:ext uri="{BB962C8B-B14F-4D97-AF65-F5344CB8AC3E}">
        <p14:creationId xmlns:p14="http://schemas.microsoft.com/office/powerpoint/2010/main" val="1084233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 (part 2)</a:t>
            </a:r>
          </a:p>
        </p:txBody>
      </p:sp>
      <p:sp>
        <p:nvSpPr>
          <p:cNvPr id="15" name="TextBox 14">
            <a:extLst>
              <a:ext uri="{FF2B5EF4-FFF2-40B4-BE49-F238E27FC236}">
                <a16:creationId xmlns:a16="http://schemas.microsoft.com/office/drawing/2014/main" id="{191A371F-3DCB-4C3D-8390-5779AB1576D0}"/>
              </a:ext>
            </a:extLst>
          </p:cNvPr>
          <p:cNvSpPr txBox="1"/>
          <p:nvPr/>
        </p:nvSpPr>
        <p:spPr>
          <a:xfrm>
            <a:off x="7069950" y="1715200"/>
            <a:ext cx="3581002" cy="954107"/>
          </a:xfrm>
          <a:prstGeom prst="rect">
            <a:avLst/>
          </a:prstGeom>
          <a:noFill/>
        </p:spPr>
        <p:txBody>
          <a:bodyPr wrap="square" rtlCol="0">
            <a:spAutoFit/>
          </a:bodyPr>
          <a:lstStyle/>
          <a:p>
            <a:r>
              <a:rPr lang="en-NZ" sz="2800" b="1"/>
              <a:t>All results worked as expected</a:t>
            </a:r>
          </a:p>
        </p:txBody>
      </p:sp>
      <mc:AlternateContent xmlns:mc="http://schemas.openxmlformats.org/markup-compatibility/2006">
        <mc:Choice xmlns:p14="http://schemas.microsoft.com/office/powerpoint/2010/main" Requires="p14">
          <p:contentPart p14:bwMode="auto" r:id="rId3">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p:pic>
            <p:nvPicPr>
              <p:cNvPr id="18" name="Ink 17">
                <a:extLst>
                  <a:ext uri="{FF2B5EF4-FFF2-40B4-BE49-F238E27FC236}">
                    <a16:creationId xmlns:a16="http://schemas.microsoft.com/office/drawing/2014/main" id="{7EBA2AEB-62AA-4B1B-BEEB-C7BCAB152D0D}"/>
                  </a:ext>
                </a:extLst>
              </p:cNvPr>
              <p:cNvPicPr/>
              <p:nvPr/>
            </p:nvPicPr>
            <p:blipFill>
              <a:blip r:embed="rId4"/>
              <a:stretch>
                <a:fillRect/>
              </a:stretch>
            </p:blipFill>
            <p:spPr>
              <a:xfrm>
                <a:off x="3095559" y="2127547"/>
                <a:ext cx="597240" cy="89280"/>
              </a:xfrm>
              <a:prstGeom prst="rect">
                <a:avLst/>
              </a:prstGeom>
            </p:spPr>
          </p:pic>
        </mc:Fallback>
      </mc:AlternateContent>
      <p:pic>
        <p:nvPicPr>
          <p:cNvPr id="3" name="Picture 4" descr="Text&#10;&#10;Description automatically generated">
            <a:extLst>
              <a:ext uri="{FF2B5EF4-FFF2-40B4-BE49-F238E27FC236}">
                <a16:creationId xmlns:a16="http://schemas.microsoft.com/office/drawing/2014/main" id="{CC6D862A-BD6F-AE8F-DC67-55B0A364B0F2}"/>
              </a:ext>
            </a:extLst>
          </p:cNvPr>
          <p:cNvPicPr>
            <a:picLocks noChangeAspect="1"/>
          </p:cNvPicPr>
          <p:nvPr/>
        </p:nvPicPr>
        <p:blipFill>
          <a:blip r:embed="rId5"/>
          <a:stretch>
            <a:fillRect/>
          </a:stretch>
        </p:blipFill>
        <p:spPr>
          <a:xfrm>
            <a:off x="647032" y="1291358"/>
            <a:ext cx="4080042" cy="4997179"/>
          </a:xfrm>
          <a:prstGeom prst="rect">
            <a:avLst/>
          </a:prstGeom>
        </p:spPr>
      </p:pic>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BC5FBF2C-B88F-CA23-1AA8-C227E812E368}"/>
                  </a:ext>
                </a:extLst>
              </p14:cNvPr>
              <p14:cNvContentPartPr/>
              <p14:nvPr/>
            </p14:nvContentPartPr>
            <p14:xfrm>
              <a:off x="4325196" y="1552979"/>
              <a:ext cx="581025" cy="76200"/>
            </p14:xfrm>
          </p:contentPart>
        </mc:Choice>
        <mc:Fallback>
          <p:pic>
            <p:nvPicPr>
              <p:cNvPr id="5" name="Ink 4">
                <a:extLst>
                  <a:ext uri="{FF2B5EF4-FFF2-40B4-BE49-F238E27FC236}">
                    <a16:creationId xmlns:a16="http://schemas.microsoft.com/office/drawing/2014/main" id="{BC5FBF2C-B88F-CA23-1AA8-C227E812E368}"/>
                  </a:ext>
                </a:extLst>
              </p:cNvPr>
              <p:cNvPicPr/>
              <p:nvPr/>
            </p:nvPicPr>
            <p:blipFill>
              <a:blip r:embed="rId7"/>
              <a:stretch>
                <a:fillRect/>
              </a:stretch>
            </p:blipFill>
            <p:spPr>
              <a:xfrm>
                <a:off x="4307458" y="1536384"/>
                <a:ext cx="616864" cy="109728"/>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8D4E7C04-316C-0998-5374-C1629DAA058E}"/>
                  </a:ext>
                </a:extLst>
              </p14:cNvPr>
              <p14:cNvContentPartPr/>
              <p14:nvPr/>
            </p14:nvContentPartPr>
            <p14:xfrm>
              <a:off x="4418412" y="2462824"/>
              <a:ext cx="523875" cy="47625"/>
            </p14:xfrm>
          </p:contentPart>
        </mc:Choice>
        <mc:Fallback>
          <p:pic>
            <p:nvPicPr>
              <p:cNvPr id="6" name="Ink 5">
                <a:extLst>
                  <a:ext uri="{FF2B5EF4-FFF2-40B4-BE49-F238E27FC236}">
                    <a16:creationId xmlns:a16="http://schemas.microsoft.com/office/drawing/2014/main" id="{8D4E7C04-316C-0998-5374-C1629DAA058E}"/>
                  </a:ext>
                </a:extLst>
              </p:cNvPr>
              <p:cNvPicPr/>
              <p:nvPr/>
            </p:nvPicPr>
            <p:blipFill>
              <a:blip r:embed="rId9"/>
              <a:stretch>
                <a:fillRect/>
              </a:stretch>
            </p:blipFill>
            <p:spPr>
              <a:xfrm>
                <a:off x="4400902" y="2443464"/>
                <a:ext cx="559253" cy="85957"/>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87330497-E6FE-52F6-AB09-3F0D32BC095D}"/>
                  </a:ext>
                </a:extLst>
              </p14:cNvPr>
              <p14:cNvContentPartPr/>
              <p14:nvPr/>
            </p14:nvContentPartPr>
            <p14:xfrm>
              <a:off x="4405096" y="3411405"/>
              <a:ext cx="466725" cy="19049"/>
            </p14:xfrm>
          </p:contentPart>
        </mc:Choice>
        <mc:Fallback>
          <p:pic>
            <p:nvPicPr>
              <p:cNvPr id="7" name="Ink 6">
                <a:extLst>
                  <a:ext uri="{FF2B5EF4-FFF2-40B4-BE49-F238E27FC236}">
                    <a16:creationId xmlns:a16="http://schemas.microsoft.com/office/drawing/2014/main" id="{87330497-E6FE-52F6-AB09-3F0D32BC095D}"/>
                  </a:ext>
                </a:extLst>
              </p:cNvPr>
              <p:cNvPicPr/>
              <p:nvPr/>
            </p:nvPicPr>
            <p:blipFill>
              <a:blip r:embed="rId11"/>
              <a:stretch>
                <a:fillRect/>
              </a:stretch>
            </p:blipFill>
            <p:spPr>
              <a:xfrm>
                <a:off x="4387241" y="3392356"/>
                <a:ext cx="502078" cy="57536"/>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5E9E8455-E0FB-1CF8-88D0-5A493EDD1821}"/>
                  </a:ext>
                </a:extLst>
              </p14:cNvPr>
              <p14:cNvContentPartPr/>
              <p14:nvPr/>
            </p14:nvContentPartPr>
            <p14:xfrm>
              <a:off x="4298487" y="4302955"/>
              <a:ext cx="371474" cy="38099"/>
            </p14:xfrm>
          </p:contentPart>
        </mc:Choice>
        <mc:Fallback>
          <p:pic>
            <p:nvPicPr>
              <p:cNvPr id="8" name="Ink 7">
                <a:extLst>
                  <a:ext uri="{FF2B5EF4-FFF2-40B4-BE49-F238E27FC236}">
                    <a16:creationId xmlns:a16="http://schemas.microsoft.com/office/drawing/2014/main" id="{5E9E8455-E0FB-1CF8-88D0-5A493EDD1821}"/>
                  </a:ext>
                </a:extLst>
              </p:cNvPr>
              <p:cNvPicPr/>
              <p:nvPr/>
            </p:nvPicPr>
            <p:blipFill>
              <a:blip r:embed="rId13"/>
              <a:stretch>
                <a:fillRect/>
              </a:stretch>
            </p:blipFill>
            <p:spPr>
              <a:xfrm>
                <a:off x="4280402" y="4282903"/>
                <a:ext cx="407283" cy="77802"/>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B8700657-D413-208E-F2CD-7F3A6149608E}"/>
                  </a:ext>
                </a:extLst>
              </p14:cNvPr>
              <p14:cNvContentPartPr/>
              <p14:nvPr/>
            </p14:nvContentPartPr>
            <p14:xfrm>
              <a:off x="4371805" y="5203437"/>
              <a:ext cx="190500" cy="19049"/>
            </p14:xfrm>
          </p:contentPart>
        </mc:Choice>
        <mc:Fallback>
          <p:pic>
            <p:nvPicPr>
              <p:cNvPr id="9" name="Ink 8">
                <a:extLst>
                  <a:ext uri="{FF2B5EF4-FFF2-40B4-BE49-F238E27FC236}">
                    <a16:creationId xmlns:a16="http://schemas.microsoft.com/office/drawing/2014/main" id="{B8700657-D413-208E-F2CD-7F3A6149608E}"/>
                  </a:ext>
                </a:extLst>
              </p:cNvPr>
              <p:cNvPicPr/>
              <p:nvPr/>
            </p:nvPicPr>
            <p:blipFill>
              <a:blip r:embed="rId15"/>
              <a:stretch>
                <a:fillRect/>
              </a:stretch>
            </p:blipFill>
            <p:spPr>
              <a:xfrm>
                <a:off x="4353697" y="5176224"/>
                <a:ext cx="226355" cy="7293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D1A49BFF-0D85-7EBD-530F-091DBC07312E}"/>
                  </a:ext>
                </a:extLst>
              </p14:cNvPr>
              <p14:cNvContentPartPr/>
              <p14:nvPr/>
            </p14:nvContentPartPr>
            <p14:xfrm>
              <a:off x="4371805" y="6114592"/>
              <a:ext cx="266700" cy="28574"/>
            </p14:xfrm>
          </p:contentPart>
        </mc:Choice>
        <mc:Fallback>
          <p:pic>
            <p:nvPicPr>
              <p:cNvPr id="10" name="Ink 9">
                <a:extLst>
                  <a:ext uri="{FF2B5EF4-FFF2-40B4-BE49-F238E27FC236}">
                    <a16:creationId xmlns:a16="http://schemas.microsoft.com/office/drawing/2014/main" id="{D1A49BFF-0D85-7EBD-530F-091DBC07312E}"/>
                  </a:ext>
                </a:extLst>
              </p:cNvPr>
              <p:cNvPicPr/>
              <p:nvPr/>
            </p:nvPicPr>
            <p:blipFill>
              <a:blip r:embed="rId17"/>
              <a:stretch>
                <a:fillRect/>
              </a:stretch>
            </p:blipFill>
            <p:spPr>
              <a:xfrm>
                <a:off x="4353662" y="6095543"/>
                <a:ext cx="302623" cy="66292"/>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CFFD7862-735E-8DD0-63BA-BFF05567489F}"/>
                  </a:ext>
                </a:extLst>
              </p14:cNvPr>
              <p14:cNvContentPartPr/>
              <p14:nvPr/>
            </p14:nvContentPartPr>
            <p14:xfrm>
              <a:off x="796340" y="6283584"/>
              <a:ext cx="2438400" cy="114300"/>
            </p14:xfrm>
          </p:contentPart>
        </mc:Choice>
        <mc:Fallback>
          <p:pic>
            <p:nvPicPr>
              <p:cNvPr id="13" name="Ink 12">
                <a:extLst>
                  <a:ext uri="{FF2B5EF4-FFF2-40B4-BE49-F238E27FC236}">
                    <a16:creationId xmlns:a16="http://schemas.microsoft.com/office/drawing/2014/main" id="{CFFD7862-735E-8DD0-63BA-BFF05567489F}"/>
                  </a:ext>
                </a:extLst>
              </p:cNvPr>
              <p:cNvPicPr/>
              <p:nvPr/>
            </p:nvPicPr>
            <p:blipFill>
              <a:blip r:embed="rId19"/>
              <a:stretch>
                <a:fillRect/>
              </a:stretch>
            </p:blipFill>
            <p:spPr>
              <a:xfrm>
                <a:off x="778699" y="6266107"/>
                <a:ext cx="2474042" cy="148905"/>
              </a:xfrm>
              <a:prstGeom prst="rect">
                <a:avLst/>
              </a:prstGeom>
            </p:spPr>
          </p:pic>
        </mc:Fallback>
      </mc:AlternateContent>
    </p:spTree>
    <p:extLst>
      <p:ext uri="{BB962C8B-B14F-4D97-AF65-F5344CB8AC3E}">
        <p14:creationId xmlns:p14="http://schemas.microsoft.com/office/powerpoint/2010/main" val="4164029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Test Plan: Assembled outcome – Part 2</a:t>
            </a:r>
            <a:endParaRPr sz="4000"/>
          </a:p>
        </p:txBody>
      </p:sp>
      <p:graphicFrame>
        <p:nvGraphicFramePr>
          <p:cNvPr id="92" name="Google Shape;92;p19"/>
          <p:cNvGraphicFramePr/>
          <p:nvPr>
            <p:extLst>
              <p:ext uri="{D42A27DB-BD31-4B8C-83A1-F6EECF244321}">
                <p14:modId xmlns:p14="http://schemas.microsoft.com/office/powerpoint/2010/main" val="1718566420"/>
              </p:ext>
            </p:extLst>
          </p:nvPr>
        </p:nvGraphicFramePr>
        <p:xfrm>
          <a:off x="415600" y="944880"/>
          <a:ext cx="11776400" cy="6217800"/>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471332">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2682178">
                <a:tc>
                  <a:txBody>
                    <a:bodyPr/>
                    <a:lstStyle/>
                    <a:p>
                      <a:pPr marL="0" lvl="0" indent="0" algn="l" rtl="0">
                        <a:spcBef>
                          <a:spcPts val="0"/>
                        </a:spcBef>
                        <a:spcAft>
                          <a:spcPts val="0"/>
                        </a:spcAft>
                        <a:buNone/>
                      </a:pPr>
                      <a:r>
                        <a:rPr lang="en-NZ" sz="2400"/>
                        <a:t>User answers every question wrong</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score of 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a:t>
                      </a:r>
                      <a:r>
                        <a:rPr lang="en-US" sz="1800" b="1" kern="1200">
                          <a:solidFill>
                            <a:schemeClr val="tx1"/>
                          </a:solidFill>
                          <a:effectLst/>
                          <a:latin typeface="+mn-lt"/>
                          <a:ea typeface="+mn-ea"/>
                          <a:cs typeface="+mn-cs"/>
                        </a:rPr>
                        <a:t>You should probably do some more studying!”</a:t>
                      </a:r>
                      <a:endParaRPr lang="en-NZ" sz="2400"/>
                    </a:p>
                  </a:txBody>
                  <a:tcPr marL="121900" marR="121900" marT="121900" marB="121900"/>
                </a:tc>
                <a:extLst>
                  <a:ext uri="{0D108BD9-81ED-4DB2-BD59-A6C34878D82A}">
                    <a16:rowId xmlns:a16="http://schemas.microsoft.com/office/drawing/2014/main" val="10001"/>
                  </a:ext>
                </a:extLst>
              </a:tr>
              <a:tr h="2468938">
                <a:tc>
                  <a:txBody>
                    <a:bodyPr/>
                    <a:lstStyle/>
                    <a:p>
                      <a:pPr marL="0" lvl="0" indent="0" algn="l" rtl="0">
                        <a:spcBef>
                          <a:spcPts val="0"/>
                        </a:spcBef>
                        <a:spcAft>
                          <a:spcPts val="0"/>
                        </a:spcAft>
                        <a:buNone/>
                      </a:pPr>
                      <a:r>
                        <a:rPr lang="en-NZ" sz="2400"/>
                        <a:t>User answers every question correct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score of 10/10</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a:t>
                      </a:r>
                      <a:r>
                        <a:rPr lang="en-NZ" sz="1800" b="1" kern="1200">
                          <a:solidFill>
                            <a:schemeClr val="tx1"/>
                          </a:solidFill>
                          <a:effectLst/>
                          <a:latin typeface="+mn-lt"/>
                          <a:ea typeface="+mn-ea"/>
                          <a:cs typeface="+mn-cs"/>
                        </a:rPr>
                        <a:t>10/10 THAT'S AMAZING!!!”</a:t>
                      </a: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459849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2</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a:t>All Results worked  as expected </a:t>
            </a:r>
          </a:p>
        </p:txBody>
      </p:sp>
      <p:pic>
        <p:nvPicPr>
          <p:cNvPr id="5" name="Picture 4">
            <a:extLst>
              <a:ext uri="{FF2B5EF4-FFF2-40B4-BE49-F238E27FC236}">
                <a16:creationId xmlns:a16="http://schemas.microsoft.com/office/drawing/2014/main" id="{7CB0229C-868A-482C-8FAE-4EE54FF9845A}"/>
              </a:ext>
            </a:extLst>
          </p:cNvPr>
          <p:cNvPicPr>
            <a:picLocks noChangeAspect="1"/>
          </p:cNvPicPr>
          <p:nvPr/>
        </p:nvPicPr>
        <p:blipFill>
          <a:blip r:embed="rId3"/>
          <a:stretch>
            <a:fillRect/>
          </a:stretch>
        </p:blipFill>
        <p:spPr>
          <a:xfrm>
            <a:off x="357481" y="1764931"/>
            <a:ext cx="4468511" cy="3843881"/>
          </a:xfrm>
          <a:prstGeom prst="rect">
            <a:avLst/>
          </a:prstGeom>
        </p:spPr>
      </p:pic>
      <p:sp>
        <p:nvSpPr>
          <p:cNvPr id="21" name="Rectangle 20">
            <a:extLst>
              <a:ext uri="{FF2B5EF4-FFF2-40B4-BE49-F238E27FC236}">
                <a16:creationId xmlns:a16="http://schemas.microsoft.com/office/drawing/2014/main" id="{7884ADE6-5EE6-4A92-A943-A0F4B0901E30}"/>
              </a:ext>
            </a:extLst>
          </p:cNvPr>
          <p:cNvSpPr/>
          <p:nvPr/>
        </p:nvSpPr>
        <p:spPr>
          <a:xfrm>
            <a:off x="436224" y="3932793"/>
            <a:ext cx="3938909" cy="696465"/>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8" name="Picture 7">
            <a:extLst>
              <a:ext uri="{FF2B5EF4-FFF2-40B4-BE49-F238E27FC236}">
                <a16:creationId xmlns:a16="http://schemas.microsoft.com/office/drawing/2014/main" id="{EC0809D8-9C4A-48B9-A259-950FDA88AEBF}"/>
              </a:ext>
            </a:extLst>
          </p:cNvPr>
          <p:cNvPicPr>
            <a:picLocks noChangeAspect="1"/>
          </p:cNvPicPr>
          <p:nvPr/>
        </p:nvPicPr>
        <p:blipFill>
          <a:blip r:embed="rId4"/>
          <a:stretch>
            <a:fillRect/>
          </a:stretch>
        </p:blipFill>
        <p:spPr>
          <a:xfrm>
            <a:off x="6461292" y="1847517"/>
            <a:ext cx="5176284" cy="3343687"/>
          </a:xfrm>
          <a:prstGeom prst="rect">
            <a:avLst/>
          </a:prstGeom>
        </p:spPr>
      </p:pic>
      <p:sp>
        <p:nvSpPr>
          <p:cNvPr id="25" name="מלבן 24">
            <a:extLst>
              <a:ext uri="{FF2B5EF4-FFF2-40B4-BE49-F238E27FC236}">
                <a16:creationId xmlns:a16="http://schemas.microsoft.com/office/drawing/2014/main" id="{0323F003-6446-413E-9EF5-EA2794C09445}"/>
              </a:ext>
            </a:extLst>
          </p:cNvPr>
          <p:cNvSpPr/>
          <p:nvPr/>
        </p:nvSpPr>
        <p:spPr>
          <a:xfrm>
            <a:off x="6584638" y="3313650"/>
            <a:ext cx="4937760" cy="74644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26" name="Rectangle 25">
            <a:extLst>
              <a:ext uri="{FF2B5EF4-FFF2-40B4-BE49-F238E27FC236}">
                <a16:creationId xmlns:a16="http://schemas.microsoft.com/office/drawing/2014/main" id="{6F0D13A5-585F-4FD0-94C9-0C552F039C55}"/>
              </a:ext>
            </a:extLst>
          </p:cNvPr>
          <p:cNvSpPr/>
          <p:nvPr/>
        </p:nvSpPr>
        <p:spPr>
          <a:xfrm>
            <a:off x="6584638" y="4094535"/>
            <a:ext cx="2560320" cy="3657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7" name="직사각형 16">
            <a:extLst>
              <a:ext uri="{FF2B5EF4-FFF2-40B4-BE49-F238E27FC236}">
                <a16:creationId xmlns:a16="http://schemas.microsoft.com/office/drawing/2014/main" id="{6A841B72-4418-4DEE-8250-6BD24060BC8A}"/>
              </a:ext>
            </a:extLst>
          </p:cNvPr>
          <p:cNvSpPr/>
          <p:nvPr/>
        </p:nvSpPr>
        <p:spPr>
          <a:xfrm rot="-10800000">
            <a:off x="436224" y="4672953"/>
            <a:ext cx="3598877" cy="298011"/>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2" name="TextBox 21">
            <a:extLst>
              <a:ext uri="{FF2B5EF4-FFF2-40B4-BE49-F238E27FC236}">
                <a16:creationId xmlns:a16="http://schemas.microsoft.com/office/drawing/2014/main" id="{C61E437E-2101-4F0F-A320-9DDFAFE9B4B5}"/>
              </a:ext>
            </a:extLst>
          </p:cNvPr>
          <p:cNvSpPr txBox="1"/>
          <p:nvPr/>
        </p:nvSpPr>
        <p:spPr>
          <a:xfrm>
            <a:off x="6482644" y="1426946"/>
            <a:ext cx="2662314" cy="369332"/>
          </a:xfrm>
          <a:prstGeom prst="rect">
            <a:avLst/>
          </a:prstGeom>
          <a:noFill/>
        </p:spPr>
        <p:txBody>
          <a:bodyPr wrap="square" rtlCol="0">
            <a:spAutoFit/>
          </a:bodyPr>
          <a:lstStyle/>
          <a:p>
            <a:r>
              <a:rPr lang="en-NZ" b="1"/>
              <a:t>ALL CORRECT</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a:t>ALL INCORRECT</a:t>
            </a:r>
          </a:p>
        </p:txBody>
      </p:sp>
    </p:spTree>
    <p:extLst>
      <p:ext uri="{BB962C8B-B14F-4D97-AF65-F5344CB8AC3E}">
        <p14:creationId xmlns:p14="http://schemas.microsoft.com/office/powerpoint/2010/main" val="2493281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Test Plan: Assembled outcome – Part 3</a:t>
            </a:r>
            <a:endParaRPr sz="4000"/>
          </a:p>
        </p:txBody>
      </p:sp>
      <p:graphicFrame>
        <p:nvGraphicFramePr>
          <p:cNvPr id="92" name="Google Shape;92;p19"/>
          <p:cNvGraphicFramePr/>
          <p:nvPr>
            <p:extLst>
              <p:ext uri="{D42A27DB-BD31-4B8C-83A1-F6EECF244321}">
                <p14:modId xmlns:p14="http://schemas.microsoft.com/office/powerpoint/2010/main" val="100394948"/>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a:t>Quiz ends</a:t>
                      </a:r>
                    </a:p>
                    <a:p>
                      <a:pPr marL="0" lvl="0" indent="0" algn="l" rtl="0">
                        <a:spcBef>
                          <a:spcPts val="0"/>
                        </a:spcBef>
                        <a:spcAft>
                          <a:spcPts val="0"/>
                        </a:spcAft>
                        <a:buNone/>
                      </a:pPr>
                      <a:r>
                        <a:rPr lang="en-NZ" sz="2400"/>
                        <a:t>User presses &lt;enter&gt; to play again</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Questions reset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Quiz continues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a:t>Quiz ends </a:t>
                      </a:r>
                    </a:p>
                    <a:p>
                      <a:pPr marL="0" lvl="0" indent="0" algn="l" rtl="0">
                        <a:spcBef>
                          <a:spcPts val="0"/>
                        </a:spcBef>
                        <a:spcAft>
                          <a:spcPts val="0"/>
                        </a:spcAft>
                        <a:buNone/>
                      </a:pPr>
                      <a:r>
                        <a:rPr lang="en-NZ" sz="2400"/>
                        <a:t>User presses ‘x’ to finish</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farewell screen</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057603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a:t>All Results worked  as expected </a:t>
            </a:r>
          </a:p>
        </p:txBody>
      </p:sp>
      <p:sp>
        <p:nvSpPr>
          <p:cNvPr id="22" name="TextBox 21">
            <a:extLst>
              <a:ext uri="{FF2B5EF4-FFF2-40B4-BE49-F238E27FC236}">
                <a16:creationId xmlns:a16="http://schemas.microsoft.com/office/drawing/2014/main" id="{C61E437E-2101-4F0F-A320-9DDFAFE9B4B5}"/>
              </a:ext>
            </a:extLst>
          </p:cNvPr>
          <p:cNvSpPr txBox="1"/>
          <p:nvPr/>
        </p:nvSpPr>
        <p:spPr>
          <a:xfrm>
            <a:off x="6259725" y="1171221"/>
            <a:ext cx="2662314" cy="369332"/>
          </a:xfrm>
          <a:prstGeom prst="rect">
            <a:avLst/>
          </a:prstGeom>
          <a:noFill/>
        </p:spPr>
        <p:txBody>
          <a:bodyPr wrap="square" rtlCol="0">
            <a:spAutoFit/>
          </a:bodyPr>
          <a:lstStyle/>
          <a:p>
            <a:r>
              <a:rPr lang="en-NZ" b="1"/>
              <a:t>DO NOT PLAY AGAIN</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a:t>PLAY AGAIN</a:t>
            </a:r>
          </a:p>
        </p:txBody>
      </p:sp>
      <p:pic>
        <p:nvPicPr>
          <p:cNvPr id="4" name="Picture 3">
            <a:extLst>
              <a:ext uri="{FF2B5EF4-FFF2-40B4-BE49-F238E27FC236}">
                <a16:creationId xmlns:a16="http://schemas.microsoft.com/office/drawing/2014/main" id="{740750CF-E2FA-4505-92FD-1CB938A0FD34}"/>
              </a:ext>
            </a:extLst>
          </p:cNvPr>
          <p:cNvPicPr>
            <a:picLocks noChangeAspect="1"/>
          </p:cNvPicPr>
          <p:nvPr/>
        </p:nvPicPr>
        <p:blipFill>
          <a:blip r:embed="rId3"/>
          <a:stretch>
            <a:fillRect/>
          </a:stretch>
        </p:blipFill>
        <p:spPr>
          <a:xfrm>
            <a:off x="284577" y="2091458"/>
            <a:ext cx="5235824" cy="3112918"/>
          </a:xfrm>
          <a:prstGeom prst="rect">
            <a:avLst/>
          </a:prstGeom>
        </p:spPr>
      </p:pic>
      <p:sp>
        <p:nvSpPr>
          <p:cNvPr id="24" name="Rectangle 23">
            <a:extLst>
              <a:ext uri="{FF2B5EF4-FFF2-40B4-BE49-F238E27FC236}">
                <a16:creationId xmlns:a16="http://schemas.microsoft.com/office/drawing/2014/main" id="{C914EA71-AFC2-4CE2-981B-634FDF7F198E}"/>
              </a:ext>
            </a:extLst>
          </p:cNvPr>
          <p:cNvSpPr/>
          <p:nvPr/>
        </p:nvSpPr>
        <p:spPr>
          <a:xfrm>
            <a:off x="472680" y="2123640"/>
            <a:ext cx="457200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he-IL">
              <a:solidFill>
                <a:srgbClr val="66CC00"/>
              </a:solidFill>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93A78CC-AD72-4ED2-97A0-130BDA259269}"/>
                  </a:ext>
                </a:extLst>
              </p14:cNvPr>
              <p14:cNvContentPartPr/>
              <p14:nvPr/>
            </p14:nvContentPartPr>
            <p14:xfrm>
              <a:off x="450836" y="3875955"/>
              <a:ext cx="6120" cy="360"/>
            </p14:xfrm>
          </p:contentPart>
        </mc:Choice>
        <mc:Fallback xmlns="">
          <p:pic>
            <p:nvPicPr>
              <p:cNvPr id="7" name="Ink 6">
                <a:extLst>
                  <a:ext uri="{FF2B5EF4-FFF2-40B4-BE49-F238E27FC236}">
                    <a16:creationId xmlns:a16="http://schemas.microsoft.com/office/drawing/2014/main" id="{193A78CC-AD72-4ED2-97A0-130BDA259269}"/>
                  </a:ext>
                </a:extLst>
              </p:cNvPr>
              <p:cNvPicPr/>
              <p:nvPr/>
            </p:nvPicPr>
            <p:blipFill>
              <a:blip r:embed="rId5"/>
              <a:stretch>
                <a:fillRect/>
              </a:stretch>
            </p:blipFill>
            <p:spPr>
              <a:xfrm>
                <a:off x="414836" y="3839955"/>
                <a:ext cx="77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9FFCC11F-8384-41CB-981C-16BD53FFCF0A}"/>
                  </a:ext>
                </a:extLst>
              </p14:cNvPr>
              <p14:cNvContentPartPr/>
              <p14:nvPr/>
            </p14:nvContentPartPr>
            <p14:xfrm>
              <a:off x="1212596" y="4471035"/>
              <a:ext cx="1283760" cy="63000"/>
            </p14:xfrm>
          </p:contentPart>
        </mc:Choice>
        <mc:Fallback xmlns="">
          <p:pic>
            <p:nvPicPr>
              <p:cNvPr id="13" name="Ink 12">
                <a:extLst>
                  <a:ext uri="{FF2B5EF4-FFF2-40B4-BE49-F238E27FC236}">
                    <a16:creationId xmlns:a16="http://schemas.microsoft.com/office/drawing/2014/main" id="{9FFCC11F-8384-41CB-981C-16BD53FFCF0A}"/>
                  </a:ext>
                </a:extLst>
              </p:cNvPr>
              <p:cNvPicPr/>
              <p:nvPr/>
            </p:nvPicPr>
            <p:blipFill>
              <a:blip r:embed="rId7"/>
              <a:stretch>
                <a:fillRect/>
              </a:stretch>
            </p:blipFill>
            <p:spPr>
              <a:xfrm>
                <a:off x="1176596" y="4435035"/>
                <a:ext cx="1355400" cy="134640"/>
              </a:xfrm>
              <a:prstGeom prst="rect">
                <a:avLst/>
              </a:prstGeom>
            </p:spPr>
          </p:pic>
        </mc:Fallback>
      </mc:AlternateContent>
      <p:pic>
        <p:nvPicPr>
          <p:cNvPr id="15" name="Picture 14">
            <a:extLst>
              <a:ext uri="{FF2B5EF4-FFF2-40B4-BE49-F238E27FC236}">
                <a16:creationId xmlns:a16="http://schemas.microsoft.com/office/drawing/2014/main" id="{C36ED0F3-B307-4705-ADE3-A584A86EBD1E}"/>
              </a:ext>
            </a:extLst>
          </p:cNvPr>
          <p:cNvPicPr>
            <a:picLocks noChangeAspect="1"/>
          </p:cNvPicPr>
          <p:nvPr/>
        </p:nvPicPr>
        <p:blipFill>
          <a:blip r:embed="rId8"/>
          <a:stretch>
            <a:fillRect/>
          </a:stretch>
        </p:blipFill>
        <p:spPr>
          <a:xfrm>
            <a:off x="6305702" y="1889654"/>
            <a:ext cx="5232674" cy="3314722"/>
          </a:xfrm>
          <a:prstGeom prst="rect">
            <a:avLst/>
          </a:prstGeom>
        </p:spPr>
      </p:pic>
      <p:sp>
        <p:nvSpPr>
          <p:cNvPr id="32" name="Rectangle 31">
            <a:extLst>
              <a:ext uri="{FF2B5EF4-FFF2-40B4-BE49-F238E27FC236}">
                <a16:creationId xmlns:a16="http://schemas.microsoft.com/office/drawing/2014/main" id="{FBF078B9-0DDA-4A23-B274-D4AC51B17418}"/>
              </a:ext>
            </a:extLst>
          </p:cNvPr>
          <p:cNvSpPr/>
          <p:nvPr/>
        </p:nvSpPr>
        <p:spPr>
          <a:xfrm>
            <a:off x="6572520" y="1977840"/>
            <a:ext cx="5120640" cy="9144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231A173E-73D6-4389-89B5-89A9EC0C1A33}"/>
                  </a:ext>
                </a:extLst>
              </p14:cNvPr>
              <p14:cNvContentPartPr/>
              <p14:nvPr/>
            </p14:nvContentPartPr>
            <p14:xfrm>
              <a:off x="7270316" y="4057395"/>
              <a:ext cx="816840" cy="28440"/>
            </p14:xfrm>
          </p:contentPart>
        </mc:Choice>
        <mc:Fallback xmlns="">
          <p:pic>
            <p:nvPicPr>
              <p:cNvPr id="18" name="Ink 17">
                <a:extLst>
                  <a:ext uri="{FF2B5EF4-FFF2-40B4-BE49-F238E27FC236}">
                    <a16:creationId xmlns:a16="http://schemas.microsoft.com/office/drawing/2014/main" id="{231A173E-73D6-4389-89B5-89A9EC0C1A33}"/>
                  </a:ext>
                </a:extLst>
              </p:cNvPr>
              <p:cNvPicPr/>
              <p:nvPr/>
            </p:nvPicPr>
            <p:blipFill>
              <a:blip r:embed="rId10"/>
              <a:stretch>
                <a:fillRect/>
              </a:stretch>
            </p:blipFill>
            <p:spPr>
              <a:xfrm>
                <a:off x="7234300" y="4021395"/>
                <a:ext cx="888512" cy="100080"/>
              </a:xfrm>
              <a:prstGeom prst="rect">
                <a:avLst/>
              </a:prstGeom>
            </p:spPr>
          </p:pic>
        </mc:Fallback>
      </mc:AlternateContent>
    </p:spTree>
    <p:extLst>
      <p:ext uri="{BB962C8B-B14F-4D97-AF65-F5344CB8AC3E}">
        <p14:creationId xmlns:p14="http://schemas.microsoft.com/office/powerpoint/2010/main" val="203567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a:effectLst/>
                          <a:latin typeface="inherit"/>
                        </a:rPr>
                        <a:t>Functionality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Functionality makes sure the program runs as </a:t>
                      </a:r>
                      <a:r>
                        <a:rPr lang="en-US" b="0">
                          <a:effectLst/>
                          <a:latin typeface="Calibri" panose="020F0502020204030204" pitchFamily="34" charset="0"/>
                        </a:rPr>
                        <a:t>its</a:t>
                      </a:r>
                      <a:r>
                        <a:rPr lang="en-US" b="0">
                          <a:effectLst/>
                          <a:latin typeface="inherit"/>
                        </a:rPr>
                        <a:t> supposed to. It should work for all cases including boundary, expected, and unexpected. </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a:effectLst/>
                          <a:latin typeface="inherit"/>
                        </a:rPr>
                        <a:t>Aesthetics</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Aesthetics is how the program looks, and its appearance. An aesthetically pleasing program will contain </a:t>
                      </a:r>
                      <a:r>
                        <a:rPr lang="en-US" b="0">
                          <a:effectLst/>
                          <a:latin typeface="Calibri" panose="020F0502020204030204" pitchFamily="34" charset="0"/>
                        </a:rPr>
                        <a:t>well spaced</a:t>
                      </a:r>
                      <a:r>
                        <a:rPr lang="en-US" b="0">
                          <a:effectLst/>
                          <a:latin typeface="inherit"/>
                        </a:rPr>
                        <a:t> instructions, prompts and decorations around key messages.</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421860860"/>
              </p:ext>
            </p:extLst>
          </p:nvPr>
        </p:nvGraphicFramePr>
        <p:xfrm>
          <a:off x="782320" y="1213485"/>
          <a:ext cx="10627360" cy="4668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Explain how your final outcome </a:t>
                      </a:r>
                      <a:r>
                        <a:rPr lang="en-NZ" b="1" i="1"/>
                        <a:t>addresses</a:t>
                      </a:r>
                      <a:r>
                        <a:rPr lang="en-NZ"/>
                        <a:t> each implication</a:t>
                      </a:r>
                    </a:p>
                  </a:txBody>
                  <a:tcPr/>
                </a:tc>
                <a:extLst>
                  <a:ext uri="{0D108BD9-81ED-4DB2-BD59-A6C34878D82A}">
                    <a16:rowId xmlns:a16="http://schemas.microsoft.com/office/drawing/2014/main" val="2286542890"/>
                  </a:ext>
                </a:extLst>
              </a:tr>
              <a:tr h="370840">
                <a:tc>
                  <a:txBody>
                    <a:bodyPr/>
                    <a:lstStyle/>
                    <a:p>
                      <a:r>
                        <a:rPr lang="en-NZ"/>
                        <a:t>Functionality </a:t>
                      </a:r>
                    </a:p>
                  </a:txBody>
                  <a:tcPr/>
                </a:tc>
                <a:tc>
                  <a:txBody>
                    <a:bodyPr/>
                    <a:lstStyle/>
                    <a:p>
                      <a:r>
                        <a:rPr lang="en-NZ"/>
                        <a:t>I have comprehensively tested my final project to ensure the functionality has been addressed. This means that it will allow expected and unexpected cases.</a:t>
                      </a:r>
                    </a:p>
                  </a:txBody>
                  <a:tcPr/>
                </a:tc>
                <a:extLst>
                  <a:ext uri="{0D108BD9-81ED-4DB2-BD59-A6C34878D82A}">
                    <a16:rowId xmlns:a16="http://schemas.microsoft.com/office/drawing/2014/main" val="2636529970"/>
                  </a:ext>
                </a:extLst>
              </a:tr>
              <a:tr h="370840">
                <a:tc>
                  <a:txBody>
                    <a:bodyPr/>
                    <a:lstStyle/>
                    <a:p>
                      <a:r>
                        <a:rPr lang="en-NZ"/>
                        <a:t>Usability </a:t>
                      </a:r>
                    </a:p>
                  </a:txBody>
                  <a:tcPr/>
                </a:tc>
                <a:tc>
                  <a:txBody>
                    <a:bodyPr/>
                    <a:lstStyle/>
                    <a:p>
                      <a:r>
                        <a:rPr lang="en-NZ"/>
                        <a:t>The inclusion of error messages and instructions throughout this program have been used, ensuring that the outcome is easy to use.</a:t>
                      </a:r>
                    </a:p>
                  </a:txBody>
                  <a:tcPr/>
                </a:tc>
                <a:extLst>
                  <a:ext uri="{0D108BD9-81ED-4DB2-BD59-A6C34878D82A}">
                    <a16:rowId xmlns:a16="http://schemas.microsoft.com/office/drawing/2014/main" val="845002142"/>
                  </a:ext>
                </a:extLst>
              </a:tr>
              <a:tr h="370840">
                <a:tc>
                  <a:txBody>
                    <a:bodyPr/>
                    <a:lstStyle/>
                    <a:p>
                      <a:r>
                        <a:rPr lang="en-NZ"/>
                        <a:t>Aesthetics </a:t>
                      </a:r>
                    </a:p>
                  </a:txBody>
                  <a:tcPr/>
                </a:tc>
                <a:tc>
                  <a:txBody>
                    <a:bodyPr/>
                    <a:lstStyle/>
                    <a:p>
                      <a:r>
                        <a:rPr lang="en-NZ"/>
                        <a:t>The program has a carefully spaced output and used a statement formatter to enhance the appearance. Although aesthetics is not the main focus of text-based programs it helps by addressing the usability implication as it adds emphasis to important statements.</a:t>
                      </a:r>
                    </a:p>
                  </a:txBody>
                  <a:tcPr/>
                </a:tc>
                <a:extLst>
                  <a:ext uri="{0D108BD9-81ED-4DB2-BD59-A6C34878D82A}">
                    <a16:rowId xmlns:a16="http://schemas.microsoft.com/office/drawing/2014/main" val="1902211211"/>
                  </a:ext>
                </a:extLst>
              </a:tr>
              <a:tr h="370840">
                <a:tc>
                  <a:txBody>
                    <a:bodyPr/>
                    <a:lstStyle/>
                    <a:p>
                      <a:r>
                        <a:rPr lang="en-NZ"/>
                        <a:t>Social </a:t>
                      </a:r>
                    </a:p>
                  </a:txBody>
                  <a:tcPr/>
                </a:tc>
                <a:tc>
                  <a:txBody>
                    <a:bodyPr/>
                    <a:lstStyle/>
                    <a:p>
                      <a:r>
                        <a:rPr lang="en-NZ"/>
                        <a:t>All Māori words are spelt correctly (with macrons when needed) this addresses the issue of social implications.  </a:t>
                      </a:r>
                    </a:p>
                  </a:txBody>
                  <a:tcPr/>
                </a:tc>
                <a:extLst>
                  <a:ext uri="{0D108BD9-81ED-4DB2-BD59-A6C34878D82A}">
                    <a16:rowId xmlns:a16="http://schemas.microsoft.com/office/drawing/2014/main" val="1686164491"/>
                  </a:ext>
                </a:extLst>
              </a:tr>
              <a:tr h="370840">
                <a:tc>
                  <a:txBody>
                    <a:bodyPr/>
                    <a:lstStyle/>
                    <a:p>
                      <a:r>
                        <a:rPr lang="en-NZ"/>
                        <a:t>Future proofing </a:t>
                      </a:r>
                    </a:p>
                  </a:txBody>
                  <a:tcPr/>
                </a:tc>
                <a:tc>
                  <a:txBody>
                    <a:bodyPr/>
                    <a:lstStyle/>
                    <a:p>
                      <a:r>
                        <a:rPr lang="en-NZ"/>
                        <a:t>I avoided the use of literals and used functions to make my code flexible and adaptable for the future. It is also well documented so that a programmer in the future will know what each piece of code does. </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303463" y="71020"/>
            <a:ext cx="10515600" cy="559435"/>
          </a:xfrm>
        </p:spPr>
        <p:txBody>
          <a:bodyPr>
            <a:normAutofit fontScale="90000"/>
          </a:bodyPr>
          <a:lstStyle/>
          <a:p>
            <a:r>
              <a:rPr lang="en-NZ" sz="4000"/>
              <a:t>Version Control Evidence:</a:t>
            </a:r>
          </a:p>
        </p:txBody>
      </p:sp>
      <p:pic>
        <p:nvPicPr>
          <p:cNvPr id="3" name="Picture 4" descr="Table&#10;&#10;Description automatically generated">
            <a:extLst>
              <a:ext uri="{FF2B5EF4-FFF2-40B4-BE49-F238E27FC236}">
                <a16:creationId xmlns:a16="http://schemas.microsoft.com/office/drawing/2014/main" id="{28CB8C7E-63D3-840F-8C46-8530C8DD42C6}"/>
              </a:ext>
            </a:extLst>
          </p:cNvPr>
          <p:cNvPicPr>
            <a:picLocks noChangeAspect="1"/>
          </p:cNvPicPr>
          <p:nvPr/>
        </p:nvPicPr>
        <p:blipFill>
          <a:blip r:embed="rId3"/>
          <a:stretch>
            <a:fillRect/>
          </a:stretch>
        </p:blipFill>
        <p:spPr>
          <a:xfrm>
            <a:off x="125663" y="531759"/>
            <a:ext cx="5416884" cy="3481744"/>
          </a:xfrm>
          <a:prstGeom prst="rect">
            <a:avLst/>
          </a:prstGeom>
        </p:spPr>
      </p:pic>
      <p:pic>
        <p:nvPicPr>
          <p:cNvPr id="5" name="Picture 5">
            <a:extLst>
              <a:ext uri="{FF2B5EF4-FFF2-40B4-BE49-F238E27FC236}">
                <a16:creationId xmlns:a16="http://schemas.microsoft.com/office/drawing/2014/main" id="{A3CE5C9E-31E2-B4AE-13CB-68754E5E4ED1}"/>
              </a:ext>
            </a:extLst>
          </p:cNvPr>
          <p:cNvPicPr>
            <a:picLocks noChangeAspect="1"/>
          </p:cNvPicPr>
          <p:nvPr/>
        </p:nvPicPr>
        <p:blipFill>
          <a:blip r:embed="rId4"/>
          <a:stretch>
            <a:fillRect/>
          </a:stretch>
        </p:blipFill>
        <p:spPr>
          <a:xfrm>
            <a:off x="299453" y="4005848"/>
            <a:ext cx="4895515" cy="2856830"/>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745C0DE3-33A5-9110-9D6B-22B2F1543595}"/>
              </a:ext>
            </a:extLst>
          </p:cNvPr>
          <p:cNvPicPr>
            <a:picLocks noChangeAspect="1"/>
          </p:cNvPicPr>
          <p:nvPr/>
        </p:nvPicPr>
        <p:blipFill>
          <a:blip r:embed="rId5"/>
          <a:stretch>
            <a:fillRect/>
          </a:stretch>
        </p:blipFill>
        <p:spPr>
          <a:xfrm>
            <a:off x="5954295" y="147131"/>
            <a:ext cx="5483726" cy="3529108"/>
          </a:xfrm>
          <a:prstGeom prst="rect">
            <a:avLst/>
          </a:prstGeom>
        </p:spPr>
      </p:pic>
      <p:pic>
        <p:nvPicPr>
          <p:cNvPr id="7" name="Picture 8" descr="Graphical user interface, text, application, email&#10;&#10;Description automatically generated">
            <a:extLst>
              <a:ext uri="{FF2B5EF4-FFF2-40B4-BE49-F238E27FC236}">
                <a16:creationId xmlns:a16="http://schemas.microsoft.com/office/drawing/2014/main" id="{62D8BC37-7516-2F6F-37DB-404CD7C04BBB}"/>
              </a:ext>
            </a:extLst>
          </p:cNvPr>
          <p:cNvPicPr>
            <a:picLocks noChangeAspect="1"/>
          </p:cNvPicPr>
          <p:nvPr/>
        </p:nvPicPr>
        <p:blipFill>
          <a:blip r:embed="rId6"/>
          <a:stretch>
            <a:fillRect/>
          </a:stretch>
        </p:blipFill>
        <p:spPr>
          <a:xfrm>
            <a:off x="5954295" y="3742921"/>
            <a:ext cx="5309936" cy="3115314"/>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a:t>End User Testing </a:t>
            </a:r>
          </a:p>
        </p:txBody>
      </p:sp>
      <p:sp>
        <p:nvSpPr>
          <p:cNvPr id="3" name="TextBox 2">
            <a:extLst>
              <a:ext uri="{FF2B5EF4-FFF2-40B4-BE49-F238E27FC236}">
                <a16:creationId xmlns:a16="http://schemas.microsoft.com/office/drawing/2014/main" id="{19FB17FB-0EC6-47CF-96D8-0B293598653D}"/>
              </a:ext>
            </a:extLst>
          </p:cNvPr>
          <p:cNvSpPr txBox="1"/>
          <p:nvPr/>
        </p:nvSpPr>
        <p:spPr>
          <a:xfrm>
            <a:off x="670560" y="999173"/>
            <a:ext cx="10850880" cy="4893647"/>
          </a:xfrm>
          <a:prstGeom prst="rect">
            <a:avLst/>
          </a:prstGeom>
          <a:noFill/>
        </p:spPr>
        <p:txBody>
          <a:bodyPr wrap="square" rtlCol="0">
            <a:spAutoFit/>
          </a:bodyPr>
          <a:lstStyle/>
          <a:p>
            <a:r>
              <a:rPr lang="en-NZ" sz="2400" b="1" u="sng"/>
              <a:t>When talking with users about my final problems there was a few problems found:</a:t>
            </a:r>
            <a:endParaRPr lang="en-NZ" sz="2400"/>
          </a:p>
          <a:p>
            <a:pPr marL="342900" indent="-342900">
              <a:buFontTx/>
              <a:buChar char="-"/>
            </a:pPr>
            <a:r>
              <a:rPr lang="en-NZ" sz="2400"/>
              <a:t>The questions did not reset from 0 when a new round was played. I have now fixed this by adding two lines of code:</a:t>
            </a:r>
          </a:p>
          <a:p>
            <a:pPr marL="342900" indent="-342900">
              <a:buFontTx/>
              <a:buChar char="-"/>
            </a:pPr>
            <a:endParaRPr lang="en-NZ" sz="2400"/>
          </a:p>
          <a:p>
            <a:pPr marL="342900" indent="-342900">
              <a:buFontTx/>
              <a:buChar char="-"/>
            </a:pPr>
            <a:endParaRPr lang="en-NZ" sz="2400"/>
          </a:p>
          <a:p>
            <a:pPr marL="342900" indent="-342900">
              <a:buFontTx/>
              <a:buChar char="-"/>
            </a:pPr>
            <a:endParaRPr lang="en-NZ" sz="2400"/>
          </a:p>
          <a:p>
            <a:pPr marL="342900" indent="-342900">
              <a:buFontTx/>
              <a:buChar char="-"/>
            </a:pPr>
            <a:endParaRPr lang="en-NZ" sz="2400"/>
          </a:p>
          <a:p>
            <a:pPr marL="342900" indent="-342900">
              <a:buFontTx/>
              <a:buChar char="-"/>
            </a:pPr>
            <a:r>
              <a:rPr lang="en-NZ" sz="2400"/>
              <a:t>When a new round is wanting to  be played the code previously stated that “press &lt;enter&gt; to play again but if any thing except ‘x’ will play another round. This has now been changed to show that any key can be entered to play again:</a:t>
            </a:r>
          </a:p>
          <a:p>
            <a:pPr marL="342900" indent="-342900">
              <a:buFontTx/>
              <a:buChar char="-"/>
            </a:pPr>
            <a:endParaRPr lang="en-NZ" sz="2400"/>
          </a:p>
          <a:p>
            <a:pPr marL="342900" indent="-342900">
              <a:buFontTx/>
              <a:buChar char="-"/>
            </a:pPr>
            <a:endParaRPr lang="en-NZ" sz="2400"/>
          </a:p>
          <a:p>
            <a:endParaRPr lang="en-NZ" sz="2400"/>
          </a:p>
        </p:txBody>
      </p:sp>
      <p:pic>
        <p:nvPicPr>
          <p:cNvPr id="6" name="Picture 5">
            <a:extLst>
              <a:ext uri="{FF2B5EF4-FFF2-40B4-BE49-F238E27FC236}">
                <a16:creationId xmlns:a16="http://schemas.microsoft.com/office/drawing/2014/main" id="{3E043E90-E686-44DA-915A-56A25A4BFAF9}"/>
              </a:ext>
            </a:extLst>
          </p:cNvPr>
          <p:cNvPicPr>
            <a:picLocks noChangeAspect="1"/>
          </p:cNvPicPr>
          <p:nvPr/>
        </p:nvPicPr>
        <p:blipFill>
          <a:blip r:embed="rId3"/>
          <a:stretch>
            <a:fillRect/>
          </a:stretch>
        </p:blipFill>
        <p:spPr>
          <a:xfrm>
            <a:off x="1088960" y="2250272"/>
            <a:ext cx="3513519" cy="1099651"/>
          </a:xfrm>
          <a:prstGeom prst="rect">
            <a:avLst/>
          </a:prstGeom>
        </p:spPr>
      </p:pic>
      <p:pic>
        <p:nvPicPr>
          <p:cNvPr id="9" name="Picture 8">
            <a:extLst>
              <a:ext uri="{FF2B5EF4-FFF2-40B4-BE49-F238E27FC236}">
                <a16:creationId xmlns:a16="http://schemas.microsoft.com/office/drawing/2014/main" id="{2BAEF07C-B671-45B5-89F4-19C814EF21DD}"/>
              </a:ext>
            </a:extLst>
          </p:cNvPr>
          <p:cNvPicPr>
            <a:picLocks noChangeAspect="1"/>
          </p:cNvPicPr>
          <p:nvPr/>
        </p:nvPicPr>
        <p:blipFill>
          <a:blip r:embed="rId4"/>
          <a:stretch>
            <a:fillRect/>
          </a:stretch>
        </p:blipFill>
        <p:spPr>
          <a:xfrm>
            <a:off x="838199" y="4768190"/>
            <a:ext cx="7366150" cy="1515379"/>
          </a:xfrm>
          <a:prstGeom prst="rect">
            <a:avLst/>
          </a:prstGeom>
        </p:spPr>
      </p:pic>
      <p:sp>
        <p:nvSpPr>
          <p:cNvPr id="23" name="Rectangle 22">
            <a:extLst>
              <a:ext uri="{FF2B5EF4-FFF2-40B4-BE49-F238E27FC236}">
                <a16:creationId xmlns:a16="http://schemas.microsoft.com/office/drawing/2014/main" id="{B0825DC8-B87A-4E9C-9D2A-9089FEDB397F}"/>
              </a:ext>
            </a:extLst>
          </p:cNvPr>
          <p:cNvSpPr/>
          <p:nvPr/>
        </p:nvSpPr>
        <p:spPr>
          <a:xfrm>
            <a:off x="3991707" y="5513636"/>
            <a:ext cx="1417324" cy="26584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FFC114"/>
              </a:solidFill>
            </a:endParaRPr>
          </a:p>
        </p:txBody>
      </p:sp>
    </p:spTree>
    <p:extLst>
      <p:ext uri="{BB962C8B-B14F-4D97-AF65-F5344CB8AC3E}">
        <p14:creationId xmlns:p14="http://schemas.microsoft.com/office/powerpoint/2010/main" val="4133279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133525" y="113711"/>
            <a:ext cx="10515600" cy="721995"/>
          </a:xfrm>
        </p:spPr>
        <p:txBody>
          <a:bodyPr>
            <a:normAutofit/>
          </a:bodyPr>
          <a:lstStyle/>
          <a:p>
            <a:r>
              <a:rPr lang="en-NZ" sz="4000"/>
              <a:t>PP8 Check:</a:t>
            </a:r>
          </a:p>
        </p:txBody>
      </p:sp>
      <p:pic>
        <p:nvPicPr>
          <p:cNvPr id="5" name="Picture 4">
            <a:extLst>
              <a:ext uri="{FF2B5EF4-FFF2-40B4-BE49-F238E27FC236}">
                <a16:creationId xmlns:a16="http://schemas.microsoft.com/office/drawing/2014/main" id="{54BE8EB9-2A93-4965-946D-8BDE7B1CCEC9}"/>
              </a:ext>
            </a:extLst>
          </p:cNvPr>
          <p:cNvPicPr>
            <a:picLocks noChangeAspect="1"/>
          </p:cNvPicPr>
          <p:nvPr/>
        </p:nvPicPr>
        <p:blipFill>
          <a:blip r:embed="rId3"/>
          <a:stretch>
            <a:fillRect/>
          </a:stretch>
        </p:blipFill>
        <p:spPr>
          <a:xfrm>
            <a:off x="1793654" y="726122"/>
            <a:ext cx="8604692" cy="5296172"/>
          </a:xfrm>
          <a:prstGeom prst="rect">
            <a:avLst/>
          </a:prstGeom>
        </p:spPr>
      </p:pic>
    </p:spTree>
    <p:extLst>
      <p:ext uri="{BB962C8B-B14F-4D97-AF65-F5344CB8AC3E}">
        <p14:creationId xmlns:p14="http://schemas.microsoft.com/office/powerpoint/2010/main" val="2856955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0" y="856357"/>
            <a:ext cx="12009120" cy="6001643"/>
          </a:xfrm>
          <a:prstGeom prst="rect">
            <a:avLst/>
          </a:prstGeom>
          <a:noFill/>
        </p:spPr>
        <p:txBody>
          <a:bodyPr wrap="square" rtlCol="0">
            <a:spAutoFit/>
          </a:bodyPr>
          <a:lstStyle/>
          <a:p>
            <a:pPr marL="285750" indent="-285750">
              <a:buFontTx/>
              <a:buChar char="-"/>
            </a:pPr>
            <a:r>
              <a:rPr lang="en-US" sz="2400" kern="1200">
                <a:solidFill>
                  <a:schemeClr val="tx1"/>
                </a:solidFill>
                <a:latin typeface="+mn-lt"/>
                <a:ea typeface="+mn-ea"/>
                <a:cs typeface="+mn-cs"/>
              </a:rPr>
              <a:t>Throughout making this code I have tested and trialed every component as a standalone function/piece of code and as a full program </a:t>
            </a:r>
          </a:p>
          <a:p>
            <a:pPr marL="342900" indent="-342900">
              <a:buFontTx/>
              <a:buChar char="-"/>
            </a:pPr>
            <a:r>
              <a:rPr lang="en-US" sz="2400"/>
              <a:t>By decomposing the problem, I was able to focus on creating each chunk of code on its own and testing to make sure that it was finished before I began the next. Each of these smaller chunks were thoroughly tested before being added to the base component. </a:t>
            </a:r>
          </a:p>
          <a:p>
            <a:pPr marL="342900" indent="-342900">
              <a:buFontTx/>
              <a:buChar char="-"/>
            </a:pPr>
            <a:r>
              <a:rPr lang="en-US" sz="2400"/>
              <a:t>Through testing I have been able to find and fix any flaws in my code before they were combined into a full program.</a:t>
            </a:r>
          </a:p>
          <a:p>
            <a:pPr marL="342900" indent="-342900">
              <a:buFontTx/>
              <a:buChar char="-"/>
            </a:pPr>
            <a:r>
              <a:rPr lang="en-US" sz="2400"/>
              <a:t>Through having other people (not in this class) test my program I was able to find out how to improve its functionality and gain ideas on how to make it more user friendly. This improved the quality of my finished program.</a:t>
            </a:r>
            <a:endParaRPr lang="en-US" sz="2400" kern="1200">
              <a:solidFill>
                <a:schemeClr val="tx1"/>
              </a:solidFill>
              <a:latin typeface="+mn-lt"/>
              <a:ea typeface="+mn-ea"/>
              <a:cs typeface="+mn-cs"/>
            </a:endParaRPr>
          </a:p>
          <a:p>
            <a:pPr marL="285750" indent="-285750">
              <a:buFontTx/>
              <a:buChar char="-"/>
            </a:pPr>
            <a:r>
              <a:rPr lang="en-US" sz="2400"/>
              <a:t>I have also applied all relevant implications that I stated to my code. This makes the code a higher quality and more user friendly</a:t>
            </a:r>
          </a:p>
          <a:p>
            <a:pPr marL="285750" indent="-285750">
              <a:buFontTx/>
              <a:buChar char="-"/>
            </a:pPr>
            <a:r>
              <a:rPr lang="en-US" sz="2400"/>
              <a:t>By making a large program smaller by using functions I have been able to code my program more efficient overall. </a:t>
            </a:r>
          </a:p>
          <a:p>
            <a:pPr marL="285750" indent="-285750">
              <a:buFontTx/>
              <a:buChar char="-"/>
            </a:pPr>
            <a:r>
              <a:rPr lang="en-US" sz="2400" kern="1200">
                <a:solidFill>
                  <a:schemeClr val="tx1"/>
                </a:solidFill>
                <a:latin typeface="+mn-lt"/>
                <a:ea typeface="+mn-ea"/>
                <a:cs typeface="+mn-cs"/>
              </a:rPr>
              <a:t>I have tested my code using the PP8 checker to make sure it met the conventions regarding space and layout.</a:t>
            </a:r>
          </a:p>
        </p:txBody>
      </p:sp>
    </p:spTree>
    <p:extLst>
      <p:ext uri="{BB962C8B-B14F-4D97-AF65-F5344CB8AC3E}">
        <p14:creationId xmlns:p14="http://schemas.microsoft.com/office/powerpoint/2010/main" val="227615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p>
        </p:txBody>
      </p:sp>
      <p:pic>
        <p:nvPicPr>
          <p:cNvPr id="3" name="Picture 3" descr="Graphical user interface, text, application&#10;&#10;Description automatically generated">
            <a:extLst>
              <a:ext uri="{FF2B5EF4-FFF2-40B4-BE49-F238E27FC236}">
                <a16:creationId xmlns:a16="http://schemas.microsoft.com/office/drawing/2014/main" id="{EC54B2DA-AF5A-E26C-AC89-8F1E8B3E8381}"/>
              </a:ext>
            </a:extLst>
          </p:cNvPr>
          <p:cNvPicPr>
            <a:picLocks noChangeAspect="1"/>
          </p:cNvPicPr>
          <p:nvPr/>
        </p:nvPicPr>
        <p:blipFill>
          <a:blip r:embed="rId3"/>
          <a:stretch>
            <a:fillRect/>
          </a:stretch>
        </p:blipFill>
        <p:spPr>
          <a:xfrm>
            <a:off x="834189" y="1246816"/>
            <a:ext cx="4253831" cy="5594262"/>
          </a:xfrm>
          <a:prstGeom prst="rect">
            <a:avLst/>
          </a:prstGeom>
        </p:spPr>
      </p:pic>
    </p:spTree>
    <p:extLst>
      <p:ext uri="{BB962C8B-B14F-4D97-AF65-F5344CB8AC3E}">
        <p14:creationId xmlns:p14="http://schemas.microsoft.com/office/powerpoint/2010/main" val="384896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1 (instructions and Yes/No checker)</a:t>
            </a:r>
            <a:endParaRPr sz="400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a:t>Yes</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a:t>Y</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a:t>N</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a:t>yes</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a:t>Have you played this quiz before?</a:t>
                      </a:r>
                    </a:p>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a:t>Have you played this quiz before?</a:t>
                      </a:r>
                    </a:p>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NZ" sz="240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a:t>Have you played this quiz before?</a:t>
                      </a:r>
                    </a:p>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xmlns:p14="http://schemas.microsoft.com/office/powerpoint/2010/main">
        <mc:Choice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xmlns="">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138" y="5037896"/>
                <a:ext cx="2920684"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xmlns="">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xmlns="">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176"/>
                <a:ext cx="300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xmlns="">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256" y="4636896"/>
                <a:ext cx="1565288" cy="196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xmlns="">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xmlns="">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6780" y="2081936"/>
                <a:ext cx="184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xmlns="">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xmlns="">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456"/>
                <a:ext cx="1562760" cy="196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xmlns="">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176"/>
                <a:ext cx="311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xmlns="">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8740" y="3295136"/>
                <a:ext cx="259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xmlns="">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460" y="3330776"/>
                <a:ext cx="3039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xmlns="">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220" y="2921816"/>
                <a:ext cx="163476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xmlns="">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420" y="2914976"/>
                <a:ext cx="295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xmlns="">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44</Slides>
  <Notes>37</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Aim</vt:lpstr>
      <vt:lpstr>Aim  - Test Plan</vt:lpstr>
      <vt:lpstr>Aim  - Testing</vt:lpstr>
      <vt:lpstr>Aim: Development </vt:lpstr>
      <vt:lpstr>Component 3 – Question Generator </vt:lpstr>
      <vt:lpstr>Question Generator - Test Plan</vt:lpstr>
      <vt:lpstr>Question Generator – Trialling Part 1</vt:lpstr>
      <vt:lpstr>Question Generator – Trialling Part 2</vt:lpstr>
      <vt:lpstr>Question Generator - Testing</vt:lpstr>
      <vt:lpstr>Component 4 – Score Calculator</vt:lpstr>
      <vt:lpstr>Score calculator- Test Plan</vt:lpstr>
      <vt:lpstr>Score Calculator - Testing</vt:lpstr>
      <vt:lpstr>Question Generator / Score Calculator :Development</vt:lpstr>
      <vt:lpstr>Component 5: Game Mechanics and Looping </vt:lpstr>
      <vt:lpstr>Mechanics and Looping - Test Plan</vt:lpstr>
      <vt:lpstr>Looping and Game Mechanics –Trialling Part 1</vt:lpstr>
      <vt:lpstr>Looping and Game Mechanics –Trialling Part 2</vt:lpstr>
      <vt:lpstr>Looping and Game Mechanics - Testing</vt:lpstr>
      <vt:lpstr>Component 6 - Statement Formatter  </vt:lpstr>
      <vt:lpstr>Statement Formatter  Test Plan</vt:lpstr>
      <vt:lpstr>Statement Formatter - Testing</vt:lpstr>
      <vt:lpstr>Test Plan: Assembled outcome – Part 1</vt:lpstr>
      <vt:lpstr>Assembled Outcome Testing: 1</vt:lpstr>
      <vt:lpstr>Assembled Outcome Testing: 1 (part 2)</vt:lpstr>
      <vt:lpstr>Test Plan: Assembled outcome – Part 2</vt:lpstr>
      <vt:lpstr>Assembled Outcome Testing: 2</vt:lpstr>
      <vt:lpstr>Test Plan: Assembled outcome – Part 3</vt:lpstr>
      <vt:lpstr>Assembled Outcome Testing: 3</vt:lpstr>
      <vt:lpstr>Address relevant Implications:</vt:lpstr>
      <vt:lpstr>Version Control Evidence:</vt:lpstr>
      <vt:lpstr>End User Testing </vt:lpstr>
      <vt:lpstr>PP8 Check:</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revision>89</cp:revision>
  <dcterms:created xsi:type="dcterms:W3CDTF">2020-03-13T23:52:53Z</dcterms:created>
  <dcterms:modified xsi:type="dcterms:W3CDTF">2022-05-28T04:55:08Z</dcterms:modified>
</cp:coreProperties>
</file>