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312" r:id="rId14"/>
    <p:sldId id="279" r:id="rId15"/>
    <p:sldId id="303" r:id="rId16"/>
    <p:sldId id="302" r:id="rId17"/>
    <p:sldId id="280" r:id="rId18"/>
    <p:sldId id="300" r:id="rId19"/>
    <p:sldId id="298" r:id="rId20"/>
    <p:sldId id="299" r:id="rId21"/>
    <p:sldId id="301" r:id="rId22"/>
    <p:sldId id="287" r:id="rId23"/>
    <p:sldId id="288" r:id="rId24"/>
    <p:sldId id="289" r:id="rId25"/>
    <p:sldId id="305" r:id="rId26"/>
    <p:sldId id="304" r:id="rId27"/>
    <p:sldId id="290" r:id="rId28"/>
    <p:sldId id="291" r:id="rId29"/>
    <p:sldId id="292" r:id="rId30"/>
    <p:sldId id="293" r:id="rId31"/>
    <p:sldId id="263" r:id="rId32"/>
    <p:sldId id="306" r:id="rId33"/>
    <p:sldId id="296" r:id="rId34"/>
    <p:sldId id="307" r:id="rId35"/>
    <p:sldId id="309" r:id="rId36"/>
    <p:sldId id="270" r:id="rId37"/>
    <p:sldId id="261" r:id="rId38"/>
    <p:sldId id="310" r:id="rId39"/>
    <p:sldId id="308"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C0F8C-BC22-A03D-F914-13135597B2EC}" v="19" dt="2022-05-28T03:26:10.655"/>
    <p1510:client id="{893F5CF2-89A6-690E-FE7C-C2DD1C55AB99}" v="1" dt="2022-05-28T03:19:14.616"/>
    <p1510:client id="{F1BAABD6-565A-4B4D-9F14-502B1B8F4095}" v="87" dt="2022-05-26T00:06:27.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S::sankeym@middleton.school.nz::944469c7-6883-451f-9b55-4524bc4915b3" providerId="AD" clId="Web-{399C0F8C-BC22-A03D-F914-13135597B2EC}"/>
    <pc:docChg chg="modSld">
      <pc:chgData name="Molly Sankey" userId="S::sankeym@middleton.school.nz::944469c7-6883-451f-9b55-4524bc4915b3" providerId="AD" clId="Web-{399C0F8C-BC22-A03D-F914-13135597B2EC}" dt="2022-05-28T03:26:10.655" v="16" actId="14100"/>
      <pc:docMkLst>
        <pc:docMk/>
      </pc:docMkLst>
      <pc:sldChg chg="addSp delSp modSp">
        <pc:chgData name="Molly Sankey" userId="S::sankeym@middleton.school.nz::944469c7-6883-451f-9b55-4524bc4915b3" providerId="AD" clId="Web-{399C0F8C-BC22-A03D-F914-13135597B2EC}" dt="2022-05-28T03:26:10.655" v="16" actId="14100"/>
        <pc:sldMkLst>
          <pc:docMk/>
          <pc:sldMk cId="4223756022" sldId="278"/>
        </pc:sldMkLst>
        <pc:spChg chg="mod">
          <ac:chgData name="Molly Sankey" userId="S::sankeym@middleton.school.nz::944469c7-6883-451f-9b55-4524bc4915b3" providerId="AD" clId="Web-{399C0F8C-BC22-A03D-F914-13135597B2EC}" dt="2022-05-28T03:26:01.515" v="14" actId="14100"/>
          <ac:spMkLst>
            <pc:docMk/>
            <pc:sldMk cId="4223756022" sldId="278"/>
            <ac:spMk id="11" creationId="{07187380-DA1C-46B5-8B7D-20819162A92A}"/>
          </ac:spMkLst>
        </pc:spChg>
        <pc:spChg chg="mod">
          <ac:chgData name="Molly Sankey" userId="S::sankeym@middleton.school.nz::944469c7-6883-451f-9b55-4524bc4915b3" providerId="AD" clId="Web-{399C0F8C-BC22-A03D-F914-13135597B2EC}" dt="2022-05-28T03:26:10.655" v="16" actId="14100"/>
          <ac:spMkLst>
            <pc:docMk/>
            <pc:sldMk cId="4223756022" sldId="278"/>
            <ac:spMk id="21" creationId="{BE0509E5-4DD7-4564-B7B7-61B6ED919A85}"/>
          </ac:spMkLst>
        </pc:spChg>
        <pc:picChg chg="add del mod">
          <ac:chgData name="Molly Sankey" userId="S::sankeym@middleton.school.nz::944469c7-6883-451f-9b55-4524bc4915b3" providerId="AD" clId="Web-{399C0F8C-BC22-A03D-F914-13135597B2EC}" dt="2022-05-28T03:25:39.623" v="6"/>
          <ac:picMkLst>
            <pc:docMk/>
            <pc:sldMk cId="4223756022" sldId="278"/>
            <ac:picMk id="2" creationId="{8CAB6FE0-35FF-7942-8B6D-C5E66AB79716}"/>
          </ac:picMkLst>
        </pc:picChg>
        <pc:picChg chg="add mod ord">
          <ac:chgData name="Molly Sankey" userId="S::sankeym@middleton.school.nz::944469c7-6883-451f-9b55-4524bc4915b3" providerId="AD" clId="Web-{399C0F8C-BC22-A03D-F914-13135597B2EC}" dt="2022-05-28T03:25:55.467" v="12"/>
          <ac:picMkLst>
            <pc:docMk/>
            <pc:sldMk cId="4223756022" sldId="278"/>
            <ac:picMk id="3" creationId="{BAE8D5A1-3BDD-4723-B467-C3531EA95526}"/>
          </ac:picMkLst>
        </pc:picChg>
        <pc:picChg chg="del">
          <ac:chgData name="Molly Sankey" userId="S::sankeym@middleton.school.nz::944469c7-6883-451f-9b55-4524bc4915b3" providerId="AD" clId="Web-{399C0F8C-BC22-A03D-F914-13135597B2EC}" dt="2022-05-28T03:19:48.847" v="0"/>
          <ac:picMkLst>
            <pc:docMk/>
            <pc:sldMk cId="4223756022" sldId="278"/>
            <ac:picMk id="5" creationId="{8FA885A5-4633-46DF-B669-EB8A85B1A7B8}"/>
          </ac:picMkLst>
        </pc:pic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6T00:33:47.793" v="8961" actId="2696"/>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25T02:19:23.100" v="8212"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25T02:19:23.100" v="8212" actId="20577"/>
          <ac:spMkLst>
            <pc:docMk/>
            <pc:sldMk cId="3838895173" sldId="258"/>
            <ac:spMk id="4" creationId="{F7FB308A-232B-4B31-A59D-BD561ECFBE8B}"/>
          </ac:spMkLst>
        </pc:spChg>
      </pc:sldChg>
      <pc:sldChg chg="addSp delSp modSp del mod">
        <pc:chgData name="Molly Sankey" userId="944469c7-6883-451f-9b55-4524bc4915b3" providerId="ADAL" clId="{F1BAABD6-565A-4B4D-9F14-502B1B8F4095}" dt="2022-05-26T00:33:47.793" v="8961" actId="2696"/>
        <pc:sldMkLst>
          <pc:docMk/>
          <pc:sldMk cId="3760331451" sldId="260"/>
        </pc:sldMkLst>
        <pc:spChg chg="mod">
          <ac:chgData name="Molly Sankey" userId="944469c7-6883-451f-9b55-4524bc4915b3" providerId="ADAL" clId="{F1BAABD6-565A-4B4D-9F14-502B1B8F4095}" dt="2022-05-26T00:02:01.441" v="8851" actId="20577"/>
          <ac:spMkLst>
            <pc:docMk/>
            <pc:sldMk cId="3760331451" sldId="260"/>
            <ac:spMk id="2" creationId="{321F8E66-F9B8-4062-8E8D-D5ADB11625DA}"/>
          </ac:spMkLst>
        </pc:spChg>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grpChg chg="del mod">
          <ac:chgData name="Molly Sankey" userId="944469c7-6883-451f-9b55-4524bc4915b3" providerId="ADAL" clId="{F1BAABD6-565A-4B4D-9F14-502B1B8F4095}" dt="2022-05-26T00:05:03.513" v="8875"/>
          <ac:grpSpMkLst>
            <pc:docMk/>
            <pc:sldMk cId="3760331451" sldId="260"/>
            <ac:grpSpMk id="16" creationId="{659039A2-A012-48D3-B93C-AF93A80BDE82}"/>
          </ac:grpSpMkLst>
        </pc:grpChg>
        <pc:grpChg chg="del mod">
          <ac:chgData name="Molly Sankey" userId="944469c7-6883-451f-9b55-4524bc4915b3" providerId="ADAL" clId="{F1BAABD6-565A-4B4D-9F14-502B1B8F4095}" dt="2022-05-26T00:05:35.171" v="8885"/>
          <ac:grpSpMkLst>
            <pc:docMk/>
            <pc:sldMk cId="3760331451" sldId="260"/>
            <ac:grpSpMk id="18" creationId="{DECF9255-A410-4222-B4BF-502E55E22CA6}"/>
          </ac:grpSpMkLst>
        </pc:grpChg>
        <pc:grpChg chg="del mod">
          <ac:chgData name="Molly Sankey" userId="944469c7-6883-451f-9b55-4524bc4915b3" providerId="ADAL" clId="{F1BAABD6-565A-4B4D-9F14-502B1B8F4095}" dt="2022-05-26T00:05:47.201" v="8891"/>
          <ac:grpSpMkLst>
            <pc:docMk/>
            <pc:sldMk cId="3760331451" sldId="260"/>
            <ac:grpSpMk id="21" creationId="{D3B723AE-8E83-4886-9F29-EB5CBD5D11AF}"/>
          </ac:grpSpMkLst>
        </pc:grpChg>
        <pc:grpChg chg="del mod">
          <ac:chgData name="Molly Sankey" userId="944469c7-6883-451f-9b55-4524bc4915b3" providerId="ADAL" clId="{F1BAABD6-565A-4B4D-9F14-502B1B8F4095}" dt="2022-05-26T00:06:03.393" v="8901"/>
          <ac:grpSpMkLst>
            <pc:docMk/>
            <pc:sldMk cId="3760331451" sldId="260"/>
            <ac:grpSpMk id="27" creationId="{0E5E6E08-633E-4BA5-AD42-EB2E7AA6FCFB}"/>
          </ac:grpSpMkLst>
        </pc:grpChg>
        <pc:grpChg chg="del mod">
          <ac:chgData name="Molly Sankey" userId="944469c7-6883-451f-9b55-4524bc4915b3" providerId="ADAL" clId="{F1BAABD6-565A-4B4D-9F14-502B1B8F4095}" dt="2022-05-26T00:06:03.936" v="8903"/>
          <ac:grpSpMkLst>
            <pc:docMk/>
            <pc:sldMk cId="3760331451" sldId="260"/>
            <ac:grpSpMk id="30" creationId="{1A78B14E-48DC-47B0-8626-C4AB8BC85B57}"/>
          </ac:grpSpMkLst>
        </pc:grpChg>
        <pc:grpChg chg="del mod">
          <ac:chgData name="Molly Sankey" userId="944469c7-6883-451f-9b55-4524bc4915b3" providerId="ADAL" clId="{F1BAABD6-565A-4B4D-9F14-502B1B8F4095}" dt="2022-05-26T00:06:08.682" v="8906"/>
          <ac:grpSpMkLst>
            <pc:docMk/>
            <pc:sldMk cId="3760331451" sldId="260"/>
            <ac:grpSpMk id="32" creationId="{DE23E0A4-8E96-41BA-8F04-4EF17AE051AA}"/>
          </ac:grpSpMkLst>
        </pc:grpChg>
        <pc:grpChg chg="del mod">
          <ac:chgData name="Molly Sankey" userId="944469c7-6883-451f-9b55-4524bc4915b3" providerId="ADAL" clId="{F1BAABD6-565A-4B4D-9F14-502B1B8F4095}" dt="2022-05-26T00:06:27.777" v="8918"/>
          <ac:grpSpMkLst>
            <pc:docMk/>
            <pc:sldMk cId="3760331451" sldId="260"/>
            <ac:grpSpMk id="36" creationId="{71F2A595-649C-4055-ACD1-35E34CF29AEF}"/>
          </ac:grpSpMkLst>
        </pc:grpChg>
        <pc:picChg chg="add mod">
          <ac:chgData name="Molly Sankey" userId="944469c7-6883-451f-9b55-4524bc4915b3" providerId="ADAL" clId="{F1BAABD6-565A-4B4D-9F14-502B1B8F4095}" dt="2022-05-26T00:03:21.433" v="8855" actId="14100"/>
          <ac:picMkLst>
            <pc:docMk/>
            <pc:sldMk cId="3760331451" sldId="260"/>
            <ac:picMk id="4" creationId="{31DDD471-47CF-483F-9FB3-A56974A3AD38}"/>
          </ac:picMkLst>
        </pc:pic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del mod">
          <ac:chgData name="Molly Sankey" userId="944469c7-6883-451f-9b55-4524bc4915b3" providerId="ADAL" clId="{F1BAABD6-565A-4B4D-9F14-502B1B8F4095}" dt="2022-05-26T00:01:56.388" v="8844" actId="478"/>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inkChg chg="add del">
          <ac:chgData name="Molly Sankey" userId="944469c7-6883-451f-9b55-4524bc4915b3" providerId="ADAL" clId="{F1BAABD6-565A-4B4D-9F14-502B1B8F4095}" dt="2022-05-26T00:05:36.702" v="8887"/>
          <ac:inkMkLst>
            <pc:docMk/>
            <pc:sldMk cId="3760331451" sldId="260"/>
            <ac:inkMk id="5" creationId="{1D1F57CC-CCAA-4CFA-A774-D8FCD872C0BB}"/>
          </ac:inkMkLst>
        </pc:inkChg>
        <pc:inkChg chg="add del">
          <ac:chgData name="Molly Sankey" userId="944469c7-6883-451f-9b55-4524bc4915b3" providerId="ADAL" clId="{F1BAABD6-565A-4B4D-9F14-502B1B8F4095}" dt="2022-05-26T00:03:39.768" v="8858" actId="9405"/>
          <ac:inkMkLst>
            <pc:docMk/>
            <pc:sldMk cId="3760331451" sldId="260"/>
            <ac:inkMk id="7" creationId="{D390701A-3B69-4489-9759-813CEC7384FB}"/>
          </ac:inkMkLst>
        </pc:inkChg>
        <pc:inkChg chg="add del">
          <ac:chgData name="Molly Sankey" userId="944469c7-6883-451f-9b55-4524bc4915b3" providerId="ADAL" clId="{F1BAABD6-565A-4B4D-9F14-502B1B8F4095}" dt="2022-05-26T00:04:02.645" v="8860" actId="9405"/>
          <ac:inkMkLst>
            <pc:docMk/>
            <pc:sldMk cId="3760331451" sldId="260"/>
            <ac:inkMk id="8" creationId="{21E2885F-D429-4B6C-9CCA-17B5787E7C28}"/>
          </ac:inkMkLst>
        </pc:inkChg>
        <pc:inkChg chg="add del">
          <ac:chgData name="Molly Sankey" userId="944469c7-6883-451f-9b55-4524bc4915b3" providerId="ADAL" clId="{F1BAABD6-565A-4B4D-9F14-502B1B8F4095}" dt="2022-05-26T00:04:41.090" v="8870"/>
          <ac:inkMkLst>
            <pc:docMk/>
            <pc:sldMk cId="3760331451" sldId="260"/>
            <ac:inkMk id="9" creationId="{37009931-33F7-41C5-A68C-93E97B6FD024}"/>
          </ac:inkMkLst>
        </pc:inkChg>
        <pc:inkChg chg="add del">
          <ac:chgData name="Molly Sankey" userId="944469c7-6883-451f-9b55-4524bc4915b3" providerId="ADAL" clId="{F1BAABD6-565A-4B4D-9F14-502B1B8F4095}" dt="2022-05-26T00:04:41.090" v="8868"/>
          <ac:inkMkLst>
            <pc:docMk/>
            <pc:sldMk cId="3760331451" sldId="260"/>
            <ac:inkMk id="10" creationId="{17AD6B5C-6ECF-4EAD-AC70-1AF59A5886F7}"/>
          </ac:inkMkLst>
        </pc:inkChg>
        <pc:inkChg chg="add del">
          <ac:chgData name="Molly Sankey" userId="944469c7-6883-451f-9b55-4524bc4915b3" providerId="ADAL" clId="{F1BAABD6-565A-4B4D-9F14-502B1B8F4095}" dt="2022-05-26T00:04:31.910" v="8864"/>
          <ac:inkMkLst>
            <pc:docMk/>
            <pc:sldMk cId="3760331451" sldId="260"/>
            <ac:inkMk id="11" creationId="{2739A068-9169-4078-A3B6-C3012D1D5794}"/>
          </ac:inkMkLst>
        </pc:inkChg>
        <pc:inkChg chg="add del">
          <ac:chgData name="Molly Sankey" userId="944469c7-6883-451f-9b55-4524bc4915b3" providerId="ADAL" clId="{F1BAABD6-565A-4B4D-9F14-502B1B8F4095}" dt="2022-05-26T00:04:41.090" v="8869"/>
          <ac:inkMkLst>
            <pc:docMk/>
            <pc:sldMk cId="3760331451" sldId="260"/>
            <ac:inkMk id="12" creationId="{46762CD3-F829-4EE5-A32B-274BFB03156E}"/>
          </ac:inkMkLst>
        </pc:inkChg>
        <pc:inkChg chg="add del">
          <ac:chgData name="Molly Sankey" userId="944469c7-6883-451f-9b55-4524bc4915b3" providerId="ADAL" clId="{F1BAABD6-565A-4B4D-9F14-502B1B8F4095}" dt="2022-05-26T00:04:41.082" v="8867"/>
          <ac:inkMkLst>
            <pc:docMk/>
            <pc:sldMk cId="3760331451" sldId="260"/>
            <ac:inkMk id="13" creationId="{B38343C2-80AD-4D4D-93B6-FA5A85053C77}"/>
          </ac:inkMkLst>
        </pc:inkChg>
        <pc:inkChg chg="add del mod">
          <ac:chgData name="Molly Sankey" userId="944469c7-6883-451f-9b55-4524bc4915b3" providerId="ADAL" clId="{F1BAABD6-565A-4B4D-9F14-502B1B8F4095}" dt="2022-05-26T00:05:35.171" v="8885"/>
          <ac:inkMkLst>
            <pc:docMk/>
            <pc:sldMk cId="3760331451" sldId="260"/>
            <ac:inkMk id="14" creationId="{8B786E0B-C727-48F6-9A51-87184AC885E1}"/>
          </ac:inkMkLst>
        </pc:inkChg>
        <pc:inkChg chg="add del mod">
          <ac:chgData name="Molly Sankey" userId="944469c7-6883-451f-9b55-4524bc4915b3" providerId="ADAL" clId="{F1BAABD6-565A-4B4D-9F14-502B1B8F4095}" dt="2022-05-26T00:05:35.877" v="8886"/>
          <ac:inkMkLst>
            <pc:docMk/>
            <pc:sldMk cId="3760331451" sldId="260"/>
            <ac:inkMk id="15" creationId="{A594DF9A-0B33-4A8D-97BB-EE6D5A5CD292}"/>
          </ac:inkMkLst>
        </pc:inkChg>
        <pc:inkChg chg="add del mod">
          <ac:chgData name="Molly Sankey" userId="944469c7-6883-451f-9b55-4524bc4915b3" providerId="ADAL" clId="{F1BAABD6-565A-4B4D-9F14-502B1B8F4095}" dt="2022-05-26T00:05:35.171" v="8884"/>
          <ac:inkMkLst>
            <pc:docMk/>
            <pc:sldMk cId="3760331451" sldId="260"/>
            <ac:inkMk id="17" creationId="{189FE8DE-582B-4599-8391-5966DE4D6ABF}"/>
          </ac:inkMkLst>
        </pc:inkChg>
        <pc:inkChg chg="add del mod">
          <ac:chgData name="Molly Sankey" userId="944469c7-6883-451f-9b55-4524bc4915b3" providerId="ADAL" clId="{F1BAABD6-565A-4B4D-9F14-502B1B8F4095}" dt="2022-05-26T00:05:47.201" v="8892"/>
          <ac:inkMkLst>
            <pc:docMk/>
            <pc:sldMk cId="3760331451" sldId="260"/>
            <ac:inkMk id="19" creationId="{9BBC4C4B-3D00-4422-AFAA-DA5656553DC4}"/>
          </ac:inkMkLst>
        </pc:inkChg>
        <pc:inkChg chg="add del mod">
          <ac:chgData name="Molly Sankey" userId="944469c7-6883-451f-9b55-4524bc4915b3" providerId="ADAL" clId="{F1BAABD6-565A-4B4D-9F14-502B1B8F4095}" dt="2022-05-26T00:05:47.201" v="8891"/>
          <ac:inkMkLst>
            <pc:docMk/>
            <pc:sldMk cId="3760331451" sldId="260"/>
            <ac:inkMk id="20" creationId="{BF29D7BD-E883-499D-85C4-6FC95D7CBEB6}"/>
          </ac:inkMkLst>
        </pc:inkChg>
        <pc:inkChg chg="add del mod">
          <ac:chgData name="Molly Sankey" userId="944469c7-6883-451f-9b55-4524bc4915b3" providerId="ADAL" clId="{F1BAABD6-565A-4B4D-9F14-502B1B8F4095}" dt="2022-05-26T00:06:12.937" v="8911"/>
          <ac:inkMkLst>
            <pc:docMk/>
            <pc:sldMk cId="3760331451" sldId="260"/>
            <ac:inkMk id="22" creationId="{CE4114EC-2722-4B69-A170-F4224E25D69C}"/>
          </ac:inkMkLst>
        </pc:inkChg>
        <pc:inkChg chg="add del mod">
          <ac:chgData name="Molly Sankey" userId="944469c7-6883-451f-9b55-4524bc4915b3" providerId="ADAL" clId="{F1BAABD6-565A-4B4D-9F14-502B1B8F4095}" dt="2022-05-26T00:06:09.789" v="8910"/>
          <ac:inkMkLst>
            <pc:docMk/>
            <pc:sldMk cId="3760331451" sldId="260"/>
            <ac:inkMk id="23" creationId="{9F897B08-D106-4440-AE33-5A987CB64A4D}"/>
          </ac:inkMkLst>
        </pc:inkChg>
        <pc:inkChg chg="add del mod">
          <ac:chgData name="Molly Sankey" userId="944469c7-6883-451f-9b55-4524bc4915b3" providerId="ADAL" clId="{F1BAABD6-565A-4B4D-9F14-502B1B8F4095}" dt="2022-05-26T00:06:08.682" v="8908"/>
          <ac:inkMkLst>
            <pc:docMk/>
            <pc:sldMk cId="3760331451" sldId="260"/>
            <ac:inkMk id="24" creationId="{3100B8B8-3A5B-40D5-BE67-E27087B095D8}"/>
          </ac:inkMkLst>
        </pc:inkChg>
        <pc:inkChg chg="add del mod">
          <ac:chgData name="Molly Sankey" userId="944469c7-6883-451f-9b55-4524bc4915b3" providerId="ADAL" clId="{F1BAABD6-565A-4B4D-9F14-502B1B8F4095}" dt="2022-05-26T00:06:08.682" v="8909"/>
          <ac:inkMkLst>
            <pc:docMk/>
            <pc:sldMk cId="3760331451" sldId="260"/>
            <ac:inkMk id="25" creationId="{F8DEACB3-5449-4CE1-AC17-55CBED9A08B4}"/>
          </ac:inkMkLst>
        </pc:inkChg>
        <pc:inkChg chg="add del mod">
          <ac:chgData name="Molly Sankey" userId="944469c7-6883-451f-9b55-4524bc4915b3" providerId="ADAL" clId="{F1BAABD6-565A-4B4D-9F14-502B1B8F4095}" dt="2022-05-26T00:06:08.682" v="8906"/>
          <ac:inkMkLst>
            <pc:docMk/>
            <pc:sldMk cId="3760331451" sldId="260"/>
            <ac:inkMk id="26" creationId="{DAE1A577-E864-4DFF-8874-A998EA8B4175}"/>
          </ac:inkMkLst>
        </pc:inkChg>
        <pc:inkChg chg="add del mod">
          <ac:chgData name="Molly Sankey" userId="944469c7-6883-451f-9b55-4524bc4915b3" providerId="ADAL" clId="{F1BAABD6-565A-4B4D-9F14-502B1B8F4095}" dt="2022-05-26T00:06:08.682" v="8907"/>
          <ac:inkMkLst>
            <pc:docMk/>
            <pc:sldMk cId="3760331451" sldId="260"/>
            <ac:inkMk id="28" creationId="{E620C5A3-0C82-4086-A405-5E36DA79B610}"/>
          </ac:inkMkLst>
        </pc:inkChg>
        <pc:inkChg chg="add del mod">
          <ac:chgData name="Molly Sankey" userId="944469c7-6883-451f-9b55-4524bc4915b3" providerId="ADAL" clId="{F1BAABD6-565A-4B4D-9F14-502B1B8F4095}" dt="2022-05-26T00:06:08.682" v="8905"/>
          <ac:inkMkLst>
            <pc:docMk/>
            <pc:sldMk cId="3760331451" sldId="260"/>
            <ac:inkMk id="29" creationId="{C5BEF307-D355-4F80-A060-72FAE5A88A1F}"/>
          </ac:inkMkLst>
        </pc:inkChg>
        <pc:inkChg chg="add del mod">
          <ac:chgData name="Molly Sankey" userId="944469c7-6883-451f-9b55-4524bc4915b3" providerId="ADAL" clId="{F1BAABD6-565A-4B4D-9F14-502B1B8F4095}" dt="2022-05-26T00:06:08.682" v="8904"/>
          <ac:inkMkLst>
            <pc:docMk/>
            <pc:sldMk cId="3760331451" sldId="260"/>
            <ac:inkMk id="31" creationId="{4A91A3F8-FFB3-4209-9B68-014E1B65A2F8}"/>
          </ac:inkMkLst>
        </pc:inkChg>
        <pc:inkChg chg="add del mod">
          <ac:chgData name="Molly Sankey" userId="944469c7-6883-451f-9b55-4524bc4915b3" providerId="ADAL" clId="{F1BAABD6-565A-4B4D-9F14-502B1B8F4095}" dt="2022-05-26T00:06:27.777" v="8918"/>
          <ac:inkMkLst>
            <pc:docMk/>
            <pc:sldMk cId="3760331451" sldId="260"/>
            <ac:inkMk id="33" creationId="{8EDA21B2-F8BF-41D7-A389-B3665EAAE3C7}"/>
          </ac:inkMkLst>
        </pc:inkChg>
        <pc:inkChg chg="add del mod">
          <ac:chgData name="Molly Sankey" userId="944469c7-6883-451f-9b55-4524bc4915b3" providerId="ADAL" clId="{F1BAABD6-565A-4B4D-9F14-502B1B8F4095}" dt="2022-05-26T00:06:27.777" v="8920"/>
          <ac:inkMkLst>
            <pc:docMk/>
            <pc:sldMk cId="3760331451" sldId="260"/>
            <ac:inkMk id="34" creationId="{3C557D74-D43B-490F-A6CA-63D90543EAB8}"/>
          </ac:inkMkLst>
        </pc:inkChg>
        <pc:inkChg chg="add del mod">
          <ac:chgData name="Molly Sankey" userId="944469c7-6883-451f-9b55-4524bc4915b3" providerId="ADAL" clId="{F1BAABD6-565A-4B4D-9F14-502B1B8F4095}" dt="2022-05-26T00:06:27.777" v="8917"/>
          <ac:inkMkLst>
            <pc:docMk/>
            <pc:sldMk cId="3760331451" sldId="260"/>
            <ac:inkMk id="35" creationId="{0DBD7305-4A61-423F-B120-02D49990D6FA}"/>
          </ac:inkMkLst>
        </pc:inkChg>
        <pc:inkChg chg="add del">
          <ac:chgData name="Molly Sankey" userId="944469c7-6883-451f-9b55-4524bc4915b3" providerId="ADAL" clId="{F1BAABD6-565A-4B4D-9F14-502B1B8F4095}" dt="2022-05-26T00:06:27.777" v="8919"/>
          <ac:inkMkLst>
            <pc:docMk/>
            <pc:sldMk cId="3760331451" sldId="260"/>
            <ac:inkMk id="37" creationId="{D47F0941-0704-4D53-97B5-D67EFD44EC6F}"/>
          </ac:inkMkLst>
        </pc:inkChg>
      </pc:sldChg>
      <pc:sldChg chg="addSp delSp modSp mod setBg">
        <pc:chgData name="Molly Sankey" userId="944469c7-6883-451f-9b55-4524bc4915b3" providerId="ADAL" clId="{F1BAABD6-565A-4B4D-9F14-502B1B8F4095}" dt="2022-05-25T01:44:30.353" v="6642" actId="20577"/>
        <pc:sldMkLst>
          <pc:docMk/>
          <pc:sldMk cId="1357549755" sldId="261"/>
        </pc:sldMkLst>
        <pc:spChg chg="mod">
          <ac:chgData name="Molly Sankey" userId="944469c7-6883-451f-9b55-4524bc4915b3" providerId="ADAL" clId="{F1BAABD6-565A-4B4D-9F14-502B1B8F4095}" dt="2022-05-25T01:44:30.353" v="6642" actId="20577"/>
          <ac:spMkLst>
            <pc:docMk/>
            <pc:sldMk cId="1357549755" sldId="261"/>
            <ac:spMk id="2" creationId="{D62183D5-E1F8-4917-B0BA-FC2E62047445}"/>
          </ac:spMkLst>
        </pc:spChg>
        <pc:spChg chg="add del">
          <ac:chgData name="Molly Sankey" userId="944469c7-6883-451f-9b55-4524bc4915b3" providerId="ADAL" clId="{F1BAABD6-565A-4B4D-9F14-502B1B8F4095}" dt="2022-05-25T01:42:56.214" v="6626" actId="26606"/>
          <ac:spMkLst>
            <pc:docMk/>
            <pc:sldMk cId="1357549755" sldId="261"/>
            <ac:spMk id="17" creationId="{B4059D9B-2E55-47FE-A188-0F9BD734E0A0}"/>
          </ac:spMkLst>
        </pc:spChg>
        <pc:grpChg chg="add del">
          <ac:chgData name="Molly Sankey" userId="944469c7-6883-451f-9b55-4524bc4915b3" providerId="ADAL" clId="{F1BAABD6-565A-4B4D-9F14-502B1B8F4095}" dt="2022-05-25T01:42:56.214" v="6626" actId="26606"/>
          <ac:grpSpMkLst>
            <pc:docMk/>
            <pc:sldMk cId="1357549755" sldId="261"/>
            <ac:grpSpMk id="19" creationId="{F938B951-7EFC-40A2-B198-E73D39DFB3FC}"/>
          </ac:grpSpMkLst>
        </pc:grpChg>
        <pc:picChg chg="add mod">
          <ac:chgData name="Molly Sankey" userId="944469c7-6883-451f-9b55-4524bc4915b3" providerId="ADAL" clId="{F1BAABD6-565A-4B4D-9F14-502B1B8F4095}" dt="2022-05-25T01:42:56.214" v="6626" actId="26606"/>
          <ac:picMkLst>
            <pc:docMk/>
            <pc:sldMk cId="1357549755" sldId="261"/>
            <ac:picMk id="4" creationId="{032BD2D3-FA73-4C09-9F9C-C61A42626432}"/>
          </ac:picMkLst>
        </pc:picChg>
        <pc:picChg chg="del">
          <ac:chgData name="Molly Sankey" userId="944469c7-6883-451f-9b55-4524bc4915b3" providerId="ADAL" clId="{F1BAABD6-565A-4B4D-9F14-502B1B8F4095}" dt="2022-05-25T01:40:30.699" v="6602" actId="478"/>
          <ac:picMkLst>
            <pc:docMk/>
            <pc:sldMk cId="1357549755" sldId="261"/>
            <ac:picMk id="5" creationId="{6DA575D2-349F-47EF-A952-8B84EF6EA4B7}"/>
          </ac:picMkLst>
        </pc:picChg>
        <pc:picChg chg="del">
          <ac:chgData name="Molly Sankey" userId="944469c7-6883-451f-9b55-4524bc4915b3" providerId="ADAL" clId="{F1BAABD6-565A-4B4D-9F14-502B1B8F4095}" dt="2022-05-25T01:40:41.862" v="6612" actId="478"/>
          <ac:picMkLst>
            <pc:docMk/>
            <pc:sldMk cId="1357549755" sldId="261"/>
            <ac:picMk id="7" creationId="{7E30A647-B420-4AA4-BA5D-522438F30E69}"/>
          </ac:picMkLst>
        </pc:picChg>
        <pc:picChg chg="add mod ord">
          <ac:chgData name="Molly Sankey" userId="944469c7-6883-451f-9b55-4524bc4915b3" providerId="ADAL" clId="{F1BAABD6-565A-4B4D-9F14-502B1B8F4095}" dt="2022-05-25T01:42:56.214" v="6626" actId="26606"/>
          <ac:picMkLst>
            <pc:docMk/>
            <pc:sldMk cId="1357549755" sldId="261"/>
            <ac:picMk id="8" creationId="{4A6E8168-B287-4387-9906-5225A8B08295}"/>
          </ac:picMkLst>
        </pc:picChg>
        <pc:picChg chg="add mod">
          <ac:chgData name="Molly Sankey" userId="944469c7-6883-451f-9b55-4524bc4915b3" providerId="ADAL" clId="{F1BAABD6-565A-4B4D-9F14-502B1B8F4095}" dt="2022-05-25T01:43:17.687" v="6630" actId="1076"/>
          <ac:picMkLst>
            <pc:docMk/>
            <pc:sldMk cId="1357549755" sldId="261"/>
            <ac:picMk id="10" creationId="{032FCFFA-D13F-4D96-8911-EA197DD4335E}"/>
          </ac:picMkLst>
        </pc:picChg>
        <pc:picChg chg="add mod">
          <ac:chgData name="Molly Sankey" userId="944469c7-6883-451f-9b55-4524bc4915b3" providerId="ADAL" clId="{F1BAABD6-565A-4B4D-9F14-502B1B8F4095}" dt="2022-05-25T01:43:14.455" v="6629" actId="14100"/>
          <ac:picMkLst>
            <pc:docMk/>
            <pc:sldMk cId="1357549755" sldId="261"/>
            <ac:picMk id="12" creationId="{9A1FFEFD-9A9F-494E-9A2B-3C9F19FEAC20}"/>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modSp mod">
        <pc:chgData name="Molly Sankey" userId="944469c7-6883-451f-9b55-4524bc4915b3" providerId="ADAL" clId="{F1BAABD6-565A-4B4D-9F14-502B1B8F4095}" dt="2022-05-25T01:57:29.893" v="7810" actId="1076"/>
        <pc:sldMkLst>
          <pc:docMk/>
          <pc:sldMk cId="2276153040" sldId="266"/>
        </pc:sldMkLst>
        <pc:spChg chg="mod">
          <ac:chgData name="Molly Sankey" userId="944469c7-6883-451f-9b55-4524bc4915b3" providerId="ADAL" clId="{F1BAABD6-565A-4B4D-9F14-502B1B8F4095}" dt="2022-05-25T01:57:29.893" v="7810" actId="1076"/>
          <ac:spMkLst>
            <pc:docMk/>
            <pc:sldMk cId="2276153040" sldId="266"/>
            <ac:spMk id="4" creationId="{3E0C2D1D-B6B1-4382-96F8-EC3E0ABBE3A6}"/>
          </ac:spMkLst>
        </pc:sp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25T02:02:07.355" v="8016" actId="20577"/>
        <pc:sldMkLst>
          <pc:docMk/>
          <pc:sldMk cId="3013588869" sldId="279"/>
        </pc:sldMkLst>
        <pc:spChg chg="add mod">
          <ac:chgData name="Molly Sankey" userId="944469c7-6883-451f-9b55-4524bc4915b3" providerId="ADAL" clId="{F1BAABD6-565A-4B4D-9F14-502B1B8F4095}" dt="2022-05-25T02:00:39.436" v="8000" actId="1076"/>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25T02:02:07.355" v="8016" actId="20577"/>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26T00:33:10.236" v="8960"/>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del mod">
          <ac:chgData name="Molly Sankey" userId="944469c7-6883-451f-9b55-4524bc4915b3" providerId="ADAL" clId="{F1BAABD6-565A-4B4D-9F14-502B1B8F4095}" dt="2022-05-25T02:02:48.236" v="8028" actId="478"/>
          <ac:spMkLst>
            <pc:docMk/>
            <pc:sldMk cId="274688009" sldId="280"/>
            <ac:spMk id="6" creationId="{6F768BB2-CD0B-447B-A437-9DE010488F0C}"/>
          </ac:spMkLst>
        </pc:spChg>
        <pc:spChg chg="add del mod">
          <ac:chgData name="Molly Sankey" userId="944469c7-6883-451f-9b55-4524bc4915b3" providerId="ADAL" clId="{F1BAABD6-565A-4B4D-9F14-502B1B8F4095}" dt="2022-05-25T02:01:46.598" v="8005" actId="478"/>
          <ac:spMkLst>
            <pc:docMk/>
            <pc:sldMk cId="274688009" sldId="280"/>
            <ac:spMk id="7" creationId="{CC6B04D6-F294-4C53-8850-B4303EB606FC}"/>
          </ac:spMkLst>
        </pc:spChg>
        <pc:spChg chg="add del mod">
          <ac:chgData name="Molly Sankey" userId="944469c7-6883-451f-9b55-4524bc4915b3" providerId="ADAL" clId="{F1BAABD6-565A-4B4D-9F14-502B1B8F4095}" dt="2022-05-25T02:01:39.673" v="8002" actId="478"/>
          <ac:spMkLst>
            <pc:docMk/>
            <pc:sldMk cId="274688009" sldId="280"/>
            <ac:spMk id="20" creationId="{C63856B4-6F03-4FFF-B887-FA40D36B0660}"/>
          </ac:spMkLst>
        </pc:spChg>
        <pc:spChg chg="add del mod">
          <ac:chgData name="Molly Sankey" userId="944469c7-6883-451f-9b55-4524bc4915b3" providerId="ADAL" clId="{F1BAABD6-565A-4B4D-9F14-502B1B8F4095}" dt="2022-05-25T02:01:40.909" v="8003" actId="478"/>
          <ac:spMkLst>
            <pc:docMk/>
            <pc:sldMk cId="274688009" sldId="280"/>
            <ac:spMk id="27" creationId="{B53C58C3-1014-475C-B8E3-69C987E3C09E}"/>
          </ac:spMkLst>
        </pc:spChg>
        <pc:spChg chg="add mod">
          <ac:chgData name="Molly Sankey" userId="944469c7-6883-451f-9b55-4524bc4915b3" providerId="ADAL" clId="{F1BAABD6-565A-4B4D-9F14-502B1B8F4095}" dt="2022-05-25T02:08:44.187" v="8077" actId="14100"/>
          <ac:spMkLst>
            <pc:docMk/>
            <pc:sldMk cId="274688009" sldId="280"/>
            <ac:spMk id="28" creationId="{2C2CEBCF-E4CF-4079-B252-01FD0B2574DB}"/>
          </ac:spMkLst>
        </pc:spChg>
        <pc:spChg chg="add del mod ord">
          <ac:chgData name="Molly Sankey" userId="944469c7-6883-451f-9b55-4524bc4915b3" providerId="ADAL" clId="{F1BAABD6-565A-4B4D-9F14-502B1B8F4095}" dt="2022-05-25T02:01:47.826" v="8006" actId="478"/>
          <ac:spMkLst>
            <pc:docMk/>
            <pc:sldMk cId="274688009" sldId="280"/>
            <ac:spMk id="28" creationId="{B6ECE650-68AF-4AEA-86FF-4495C2678335}"/>
          </ac:spMkLst>
        </pc:spChg>
        <pc:spChg chg="add del mod">
          <ac:chgData name="Molly Sankey" userId="944469c7-6883-451f-9b55-4524bc4915b3" providerId="ADAL" clId="{F1BAABD6-565A-4B4D-9F14-502B1B8F4095}" dt="2022-05-25T02:01:56.474" v="8009" actId="478"/>
          <ac:spMkLst>
            <pc:docMk/>
            <pc:sldMk cId="274688009" sldId="280"/>
            <ac:spMk id="29" creationId="{33A2BB84-5E6B-42FB-AF03-A439797C1E1F}"/>
          </ac:spMkLst>
        </pc:spChg>
        <pc:spChg chg="add del mod ord">
          <ac:chgData name="Molly Sankey" userId="944469c7-6883-451f-9b55-4524bc4915b3" providerId="ADAL" clId="{F1BAABD6-565A-4B4D-9F14-502B1B8F4095}" dt="2022-05-25T02:01:57.617" v="8010" actId="478"/>
          <ac:spMkLst>
            <pc:docMk/>
            <pc:sldMk cId="274688009" sldId="280"/>
            <ac:spMk id="30" creationId="{6C05B776-E39C-4CB4-8FEA-C21AF98EFD9B}"/>
          </ac:spMkLst>
        </pc:spChg>
        <pc:spChg chg="add mod">
          <ac:chgData name="Molly Sankey" userId="944469c7-6883-451f-9b55-4524bc4915b3" providerId="ADAL" clId="{F1BAABD6-565A-4B4D-9F14-502B1B8F4095}" dt="2022-05-25T02:06:37.729" v="8053" actId="14100"/>
          <ac:spMkLst>
            <pc:docMk/>
            <pc:sldMk cId="274688009" sldId="280"/>
            <ac:spMk id="30" creationId="{85B5823E-7352-4720-A719-F7FC536FC464}"/>
          </ac:spMkLst>
        </pc:spChg>
        <pc:spChg chg="add mod">
          <ac:chgData name="Molly Sankey" userId="944469c7-6883-451f-9b55-4524bc4915b3" providerId="ADAL" clId="{F1BAABD6-565A-4B4D-9F14-502B1B8F4095}" dt="2022-05-25T02:09:07.123" v="8079" actId="14100"/>
          <ac:spMkLst>
            <pc:docMk/>
            <pc:sldMk cId="274688009" sldId="280"/>
            <ac:spMk id="32" creationId="{440992AF-7473-4FD3-A380-CBC5B2C365E2}"/>
          </ac:spMkLst>
        </pc:spChg>
        <pc:spChg chg="add del mod">
          <ac:chgData name="Molly Sankey" userId="944469c7-6883-451f-9b55-4524bc4915b3" providerId="ADAL" clId="{F1BAABD6-565A-4B4D-9F14-502B1B8F4095}" dt="2022-05-25T02:02:01.571" v="8013" actId="478"/>
          <ac:spMkLst>
            <pc:docMk/>
            <pc:sldMk cId="274688009" sldId="280"/>
            <ac:spMk id="33" creationId="{09A9A500-51AC-40A4-882C-25382D4DDA53}"/>
          </ac:spMkLst>
        </pc:spChg>
        <pc:spChg chg="add mod">
          <ac:chgData name="Molly Sankey" userId="944469c7-6883-451f-9b55-4524bc4915b3" providerId="ADAL" clId="{F1BAABD6-565A-4B4D-9F14-502B1B8F4095}" dt="2022-05-25T02:07:00.507" v="8058" actId="14100"/>
          <ac:spMkLst>
            <pc:docMk/>
            <pc:sldMk cId="274688009" sldId="280"/>
            <ac:spMk id="33" creationId="{7923D4DC-E8AE-47F1-91DE-BB6AADFC916A}"/>
          </ac:spMkLst>
        </pc:spChg>
        <pc:spChg chg="add mod">
          <ac:chgData name="Molly Sankey" userId="944469c7-6883-451f-9b55-4524bc4915b3" providerId="ADAL" clId="{F1BAABD6-565A-4B4D-9F14-502B1B8F4095}" dt="2022-05-25T02:08:12.410" v="8073" actId="14100"/>
          <ac:spMkLst>
            <pc:docMk/>
            <pc:sldMk cId="274688009" sldId="280"/>
            <ac:spMk id="34" creationId="{4BB875E0-85EF-4EB9-8133-32E95CFE26C2}"/>
          </ac:spMkLst>
        </pc:spChg>
        <pc:spChg chg="add del mod">
          <ac:chgData name="Molly Sankey" userId="944469c7-6883-451f-9b55-4524bc4915b3" providerId="ADAL" clId="{F1BAABD6-565A-4B4D-9F14-502B1B8F4095}" dt="2022-05-25T02:01:59.558" v="8011" actId="478"/>
          <ac:spMkLst>
            <pc:docMk/>
            <pc:sldMk cId="274688009" sldId="280"/>
            <ac:spMk id="34" creationId="{BDAAEE3E-CDA6-4748-8629-3E5B1D62963F}"/>
          </ac:spMkLst>
        </pc:spChg>
        <pc:spChg chg="add mod">
          <ac:chgData name="Molly Sankey" userId="944469c7-6883-451f-9b55-4524bc4915b3" providerId="ADAL" clId="{F1BAABD6-565A-4B4D-9F14-502B1B8F4095}" dt="2022-05-25T02:09:02.239" v="8078" actId="14100"/>
          <ac:spMkLst>
            <pc:docMk/>
            <pc:sldMk cId="274688009" sldId="280"/>
            <ac:spMk id="36" creationId="{96CF7F5A-EED5-413A-8F78-13F4BBD40D6F}"/>
          </ac:spMkLst>
        </pc:spChg>
        <pc:spChg chg="add del mod">
          <ac:chgData name="Molly Sankey" userId="944469c7-6883-451f-9b55-4524bc4915b3" providerId="ADAL" clId="{F1BAABD6-565A-4B4D-9F14-502B1B8F4095}" dt="2022-05-25T02:01:43.554" v="8004" actId="478"/>
          <ac:spMkLst>
            <pc:docMk/>
            <pc:sldMk cId="274688009" sldId="280"/>
            <ac:spMk id="36" creationId="{FB5D623D-1A9E-48DC-AA08-25619E84BFC7}"/>
          </ac:spMkLst>
        </pc:spChg>
        <pc:spChg chg="add mod">
          <ac:chgData name="Molly Sankey" userId="944469c7-6883-451f-9b55-4524bc4915b3" providerId="ADAL" clId="{F1BAABD6-565A-4B4D-9F14-502B1B8F4095}" dt="2022-05-25T02:10:15.299" v="8093" actId="14100"/>
          <ac:spMkLst>
            <pc:docMk/>
            <pc:sldMk cId="274688009" sldId="280"/>
            <ac:spMk id="40" creationId="{42917F72-EF63-4B78-B758-BC694950F438}"/>
          </ac:spMkLst>
        </pc:spChg>
        <pc:spChg chg="add mod">
          <ac:chgData name="Molly Sankey" userId="944469c7-6883-451f-9b55-4524bc4915b3" providerId="ADAL" clId="{F1BAABD6-565A-4B4D-9F14-502B1B8F4095}" dt="2022-05-25T02:10:31.711" v="8096" actId="1076"/>
          <ac:spMkLst>
            <pc:docMk/>
            <pc:sldMk cId="274688009" sldId="280"/>
            <ac:spMk id="43" creationId="{131A1C35-95CC-44EB-96FD-3B330FEA34B9}"/>
          </ac:spMkLst>
        </pc:spChg>
        <pc:spChg chg="add mod">
          <ac:chgData name="Molly Sankey" userId="944469c7-6883-451f-9b55-4524bc4915b3" providerId="ADAL" clId="{F1BAABD6-565A-4B4D-9F14-502B1B8F4095}" dt="2022-05-25T02:11:39.410" v="8105" actId="1076"/>
          <ac:spMkLst>
            <pc:docMk/>
            <pc:sldMk cId="274688009" sldId="280"/>
            <ac:spMk id="51" creationId="{83CEEEFE-239C-4DCA-96D2-557CD264D070}"/>
          </ac:spMkLst>
        </pc:spChg>
        <pc:spChg chg="add mod">
          <ac:chgData name="Molly Sankey" userId="944469c7-6883-451f-9b55-4524bc4915b3" providerId="ADAL" clId="{F1BAABD6-565A-4B4D-9F14-502B1B8F4095}" dt="2022-05-25T02:11:50.887" v="8108" actId="14100"/>
          <ac:spMkLst>
            <pc:docMk/>
            <pc:sldMk cId="274688009" sldId="280"/>
            <ac:spMk id="52" creationId="{34777342-0EA8-4B8C-B019-6545CB38474E}"/>
          </ac:spMkLst>
        </pc:spChg>
        <pc:spChg chg="add mod">
          <ac:chgData name="Molly Sankey" userId="944469c7-6883-451f-9b55-4524bc4915b3" providerId="ADAL" clId="{F1BAABD6-565A-4B4D-9F14-502B1B8F4095}" dt="2022-05-25T02:11:57.144" v="8110" actId="1076"/>
          <ac:spMkLst>
            <pc:docMk/>
            <pc:sldMk cId="274688009" sldId="280"/>
            <ac:spMk id="53" creationId="{332598E0-D04C-4D07-934B-8B889C2F1DBC}"/>
          </ac:spMkLst>
        </pc:spChg>
        <pc:spChg chg="add mod">
          <ac:chgData name="Molly Sankey" userId="944469c7-6883-451f-9b55-4524bc4915b3" providerId="ADAL" clId="{F1BAABD6-565A-4B4D-9F14-502B1B8F4095}" dt="2022-05-25T02:12:02.266" v="8112" actId="1076"/>
          <ac:spMkLst>
            <pc:docMk/>
            <pc:sldMk cId="274688009" sldId="280"/>
            <ac:spMk id="54" creationId="{9576218B-A098-4C5A-B11C-56B151B5DDDA}"/>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del mod">
          <ac:chgData name="Molly Sankey" userId="944469c7-6883-451f-9b55-4524bc4915b3" providerId="ADAL" clId="{F1BAABD6-565A-4B4D-9F14-502B1B8F4095}" dt="2022-05-25T02:05:25.467" v="8042" actId="34122"/>
          <ac:grpSpMkLst>
            <pc:docMk/>
            <pc:sldMk cId="274688009" sldId="280"/>
            <ac:grpSpMk id="18" creationId="{E3BEE731-34C7-4B66-A016-016CFBDA9322}"/>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graphicFrameChg chg="add mod modGraphic">
          <ac:chgData name="Molly Sankey" userId="944469c7-6883-451f-9b55-4524bc4915b3" providerId="ADAL" clId="{F1BAABD6-565A-4B4D-9F14-502B1B8F4095}" dt="2022-05-25T02:02:45.776" v="8027" actId="1076"/>
          <ac:graphicFrameMkLst>
            <pc:docMk/>
            <pc:sldMk cId="274688009" sldId="280"/>
            <ac:graphicFrameMk id="3" creationId="{5AF9258C-F104-48C8-A4EC-B5C5F30684B3}"/>
          </ac:graphicFrameMkLst>
        </pc:graphicFrameChg>
        <pc:picChg chg="add del mod">
          <ac:chgData name="Molly Sankey" userId="944469c7-6883-451f-9b55-4524bc4915b3" providerId="ADAL" clId="{F1BAABD6-565A-4B4D-9F14-502B1B8F4095}" dt="2022-05-25T02:01:38.447" v="8001" actId="478"/>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add mod">
          <ac:chgData name="Molly Sankey" userId="944469c7-6883-451f-9b55-4524bc4915b3" providerId="ADAL" clId="{F1BAABD6-565A-4B4D-9F14-502B1B8F4095}" dt="2022-05-25T02:03:24.719" v="8030" actId="1076"/>
          <ac:picMkLst>
            <pc:docMk/>
            <pc:sldMk cId="274688009" sldId="280"/>
            <ac:picMk id="8" creationId="{BA758F41-7E9C-40D0-841D-C782E90B0F10}"/>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picChg chg="add mod">
          <ac:chgData name="Molly Sankey" userId="944469c7-6883-451f-9b55-4524bc4915b3" providerId="ADAL" clId="{F1BAABD6-565A-4B4D-9F14-502B1B8F4095}" dt="2022-05-25T02:03:55.299" v="8032" actId="1076"/>
          <ac:picMkLst>
            <pc:docMk/>
            <pc:sldMk cId="274688009" sldId="280"/>
            <ac:picMk id="10" creationId="{7F9F686E-D0DE-4E19-A0B9-2B3330F7AA49}"/>
          </ac:picMkLst>
        </pc:picChg>
        <pc:picChg chg="add mod">
          <ac:chgData name="Molly Sankey" userId="944469c7-6883-451f-9b55-4524bc4915b3" providerId="ADAL" clId="{F1BAABD6-565A-4B4D-9F14-502B1B8F4095}" dt="2022-05-25T02:04:29.182" v="8034" actId="1076"/>
          <ac:picMkLst>
            <pc:docMk/>
            <pc:sldMk cId="274688009" sldId="280"/>
            <ac:picMk id="12" creationId="{98BD3603-ACE3-4528-9AD0-510748E49FE1}"/>
          </ac:picMkLst>
        </pc:picChg>
        <pc:picChg chg="add mod">
          <ac:chgData name="Molly Sankey" userId="944469c7-6883-451f-9b55-4524bc4915b3" providerId="ADAL" clId="{F1BAABD6-565A-4B4D-9F14-502B1B8F4095}" dt="2022-05-25T02:05:00.539" v="8036" actId="1076"/>
          <ac:picMkLst>
            <pc:docMk/>
            <pc:sldMk cId="274688009" sldId="280"/>
            <ac:picMk id="14" creationId="{4A168DD1-D7D5-4B44-93B4-0434C148F686}"/>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ac:chgData name="Molly Sankey" userId="944469c7-6883-451f-9b55-4524bc4915b3" providerId="ADAL" clId="{F1BAABD6-565A-4B4D-9F14-502B1B8F4095}" dt="2022-05-25T02:05:10.649" v="8038" actId="9405"/>
          <ac:inkMkLst>
            <pc:docMk/>
            <pc:sldMk cId="274688009" sldId="280"/>
            <ac:inkMk id="15" creationId="{6CB8BB48-BE95-4A00-AE58-F5C467C3F3CC}"/>
          </ac:inkMkLst>
        </pc:inkChg>
        <pc:inkChg chg="add del mod topLvl">
          <ac:chgData name="Molly Sankey" userId="944469c7-6883-451f-9b55-4524bc4915b3" providerId="ADAL" clId="{F1BAABD6-565A-4B4D-9F14-502B1B8F4095}" dt="2022-05-25T02:05:25.467" v="8042" actId="34122"/>
          <ac:inkMkLst>
            <pc:docMk/>
            <pc:sldMk cId="274688009" sldId="280"/>
            <ac:inkMk id="16" creationId="{18B9A263-0E67-482C-8EE1-229A74608D0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topLvl">
          <ac:chgData name="Molly Sankey" userId="944469c7-6883-451f-9b55-4524bc4915b3" providerId="ADAL" clId="{F1BAABD6-565A-4B4D-9F14-502B1B8F4095}" dt="2022-05-25T02:05:32.339" v="8044" actId="478"/>
          <ac:inkMkLst>
            <pc:docMk/>
            <pc:sldMk cId="274688009" sldId="280"/>
            <ac:inkMk id="17" creationId="{78B9A216-2D4B-45F5-8FAA-32A2BC48AE4F}"/>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del">
          <ac:chgData name="Molly Sankey" userId="944469c7-6883-451f-9b55-4524bc4915b3" providerId="ADAL" clId="{F1BAABD6-565A-4B4D-9F14-502B1B8F4095}" dt="2022-05-25T02:01:49.670" v="8007" actId="478"/>
          <ac:inkMkLst>
            <pc:docMk/>
            <pc:sldMk cId="274688009" sldId="280"/>
            <ac:inkMk id="19" creationId="{02CE57DD-6197-4180-8373-3348F1BE836B}"/>
          </ac:inkMkLst>
        </pc:inkChg>
        <pc:inkChg chg="add del">
          <ac:chgData name="Molly Sankey" userId="944469c7-6883-451f-9b55-4524bc4915b3" providerId="ADAL" clId="{F1BAABD6-565A-4B4D-9F14-502B1B8F4095}" dt="2022-05-25T02:05:53.066" v="8046" actId="34122"/>
          <ac:inkMkLst>
            <pc:docMk/>
            <pc:sldMk cId="274688009" sldId="280"/>
            <ac:inkMk id="21" creationId="{00E6EF4E-7281-465D-8481-60C58EE646CD}"/>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ac:chgData name="Molly Sankey" userId="944469c7-6883-451f-9b55-4524bc4915b3" providerId="ADAL" clId="{F1BAABD6-565A-4B4D-9F14-502B1B8F4095}" dt="2022-05-25T02:06:07.709" v="8048" actId="9405"/>
          <ac:inkMkLst>
            <pc:docMk/>
            <pc:sldMk cId="274688009" sldId="280"/>
            <ac:inkMk id="22" creationId="{F0D40B0E-DDEC-4081-BE36-2857AC83E989}"/>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del">
          <ac:chgData name="Molly Sankey" userId="944469c7-6883-451f-9b55-4524bc4915b3" providerId="ADAL" clId="{F1BAABD6-565A-4B4D-9F14-502B1B8F4095}" dt="2022-05-25T02:06:43.457" v="8055" actId="478"/>
          <ac:inkMkLst>
            <pc:docMk/>
            <pc:sldMk cId="274688009" sldId="280"/>
            <ac:inkMk id="23" creationId="{41409AE0-7255-4F74-9710-BA7BDCB764D8}"/>
          </ac:inkMkLst>
        </pc:inkChg>
        <pc:inkChg chg="add del">
          <ac:chgData name="Molly Sankey" userId="944469c7-6883-451f-9b55-4524bc4915b3" providerId="ADAL" clId="{F1BAABD6-565A-4B4D-9F14-502B1B8F4095}" dt="2022-05-25T02:06:24.205" v="8051" actId="34122"/>
          <ac:inkMkLst>
            <pc:docMk/>
            <pc:sldMk cId="274688009" sldId="280"/>
            <ac:inkMk id="24" creationId="{498332AB-A325-4038-A34A-BAF9F7CF9F33}"/>
          </ac:inkMkLst>
        </pc:inkChg>
        <pc:inkChg chg="add del">
          <ac:chgData name="Molly Sankey" userId="944469c7-6883-451f-9b55-4524bc4915b3" providerId="ADAL" clId="{F1BAABD6-565A-4B4D-9F14-502B1B8F4095}" dt="2022-05-25T02:01:52.962" v="8008" actId="478"/>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del">
          <ac:chgData name="Molly Sankey" userId="944469c7-6883-451f-9b55-4524bc4915b3" providerId="ADAL" clId="{F1BAABD6-565A-4B4D-9F14-502B1B8F4095}" dt="2022-05-25T02:07:16.636" v="8060" actId="34122"/>
          <ac:inkMkLst>
            <pc:docMk/>
            <pc:sldMk cId="274688009" sldId="280"/>
            <ac:inkMk id="26" creationId="{14749350-D778-4AE0-A34A-7FD006D5DF2B}"/>
          </ac:inkMkLst>
        </pc:inkChg>
        <pc:inkChg chg="add del">
          <ac:chgData name="Molly Sankey" userId="944469c7-6883-451f-9b55-4524bc4915b3" providerId="ADAL" clId="{F1BAABD6-565A-4B4D-9F14-502B1B8F4095}" dt="2022-05-25T02:07:30.108" v="8063"/>
          <ac:inkMkLst>
            <pc:docMk/>
            <pc:sldMk cId="274688009" sldId="280"/>
            <ac:inkMk id="31" creationId="{3F0C0EFC-E7E6-4061-8310-3F1EC038DA05}"/>
          </ac:inkMkLst>
        </pc:inkChg>
        <pc:inkChg chg="add del">
          <ac:chgData name="Molly Sankey" userId="944469c7-6883-451f-9b55-4524bc4915b3" providerId="ADAL" clId="{F1BAABD6-565A-4B4D-9F14-502B1B8F4095}" dt="2022-05-25T02:02:03.308" v="8014" actId="478"/>
          <ac:inkMkLst>
            <pc:docMk/>
            <pc:sldMk cId="274688009" sldId="280"/>
            <ac:inkMk id="32" creationId="{7D46211E-564E-4421-A655-E9D2E8BE0051}"/>
          </ac:inkMkLst>
        </pc:inkChg>
        <pc:inkChg chg="add del">
          <ac:chgData name="Molly Sankey" userId="944469c7-6883-451f-9b55-4524bc4915b3" providerId="ADAL" clId="{F1BAABD6-565A-4B4D-9F14-502B1B8F4095}" dt="2022-05-25T02:07:34.097" v="8065"/>
          <ac:inkMkLst>
            <pc:docMk/>
            <pc:sldMk cId="274688009" sldId="280"/>
            <ac:inkMk id="35" creationId="{A9976B3F-59E5-45DD-8770-0DAA16990B3C}"/>
          </ac:inkMkLst>
        </pc:inkChg>
        <pc:inkChg chg="add">
          <ac:chgData name="Molly Sankey" userId="944469c7-6883-451f-9b55-4524bc4915b3" providerId="ADAL" clId="{F1BAABD6-565A-4B4D-9F14-502B1B8F4095}" dt="2022-05-25T02:07:41.146" v="8066" actId="9405"/>
          <ac:inkMkLst>
            <pc:docMk/>
            <pc:sldMk cId="274688009" sldId="280"/>
            <ac:inkMk id="37" creationId="{CEAAC40F-3C4A-4E3D-BDC0-7DB4A198276F}"/>
          </ac:inkMkLst>
        </pc:inkChg>
        <pc:inkChg chg="add del">
          <ac:chgData name="Molly Sankey" userId="944469c7-6883-451f-9b55-4524bc4915b3" providerId="ADAL" clId="{F1BAABD6-565A-4B4D-9F14-502B1B8F4095}" dt="2022-05-25T02:07:53.498" v="8068" actId="9405"/>
          <ac:inkMkLst>
            <pc:docMk/>
            <pc:sldMk cId="274688009" sldId="280"/>
            <ac:inkMk id="38" creationId="{BD42F458-2589-472D-B69D-0E573015EB04}"/>
          </ac:inkMkLst>
        </pc:inkChg>
        <pc:inkChg chg="add del">
          <ac:chgData name="Molly Sankey" userId="944469c7-6883-451f-9b55-4524bc4915b3" providerId="ADAL" clId="{F1BAABD6-565A-4B4D-9F14-502B1B8F4095}" dt="2022-05-25T02:08:02.507" v="8070" actId="34122"/>
          <ac:inkMkLst>
            <pc:docMk/>
            <pc:sldMk cId="274688009" sldId="280"/>
            <ac:inkMk id="39" creationId="{0FF53087-D732-4CE6-9D1E-740E0DCB82CC}"/>
          </ac:inkMkLst>
        </pc:inkChg>
        <pc:inkChg chg="add del">
          <ac:chgData name="Molly Sankey" userId="944469c7-6883-451f-9b55-4524bc4915b3" providerId="ADAL" clId="{F1BAABD6-565A-4B4D-9F14-502B1B8F4095}" dt="2022-05-25T02:08:31.158" v="8075" actId="34122"/>
          <ac:inkMkLst>
            <pc:docMk/>
            <pc:sldMk cId="274688009" sldId="280"/>
            <ac:inkMk id="40" creationId="{4796E1E2-C887-4CAE-920A-00DA1A0EA03D}"/>
          </ac:inkMkLst>
        </pc:inkChg>
        <pc:inkChg chg="add">
          <ac:chgData name="Molly Sankey" userId="944469c7-6883-451f-9b55-4524bc4915b3" providerId="ADAL" clId="{F1BAABD6-565A-4B4D-9F14-502B1B8F4095}" dt="2022-05-25T02:09:11.161" v="8080" actId="9405"/>
          <ac:inkMkLst>
            <pc:docMk/>
            <pc:sldMk cId="274688009" sldId="280"/>
            <ac:inkMk id="41" creationId="{5D71D41B-3FC0-4214-9161-55AEF17A3456}"/>
          </ac:inkMkLst>
        </pc:inkChg>
        <pc:inkChg chg="add del">
          <ac:chgData name="Molly Sankey" userId="944469c7-6883-451f-9b55-4524bc4915b3" providerId="ADAL" clId="{F1BAABD6-565A-4B4D-9F14-502B1B8F4095}" dt="2022-05-25T02:09:22.950" v="8082" actId="9405"/>
          <ac:inkMkLst>
            <pc:docMk/>
            <pc:sldMk cId="274688009" sldId="280"/>
            <ac:inkMk id="42" creationId="{109CB759-8A1B-4A2B-85F6-9F626823D486}"/>
          </ac:inkMkLst>
        </pc:inkChg>
        <pc:inkChg chg="add del">
          <ac:chgData name="Molly Sankey" userId="944469c7-6883-451f-9b55-4524bc4915b3" providerId="ADAL" clId="{F1BAABD6-565A-4B4D-9F14-502B1B8F4095}" dt="2022-05-25T02:09:38.837" v="8084" actId="9405"/>
          <ac:inkMkLst>
            <pc:docMk/>
            <pc:sldMk cId="274688009" sldId="280"/>
            <ac:inkMk id="43" creationId="{480486E8-F2C2-4B46-8D7E-6F2BD92FF373}"/>
          </ac:inkMkLst>
        </pc:inkChg>
        <pc:inkChg chg="add del">
          <ac:chgData name="Molly Sankey" userId="944469c7-6883-451f-9b55-4524bc4915b3" providerId="ADAL" clId="{F1BAABD6-565A-4B4D-9F14-502B1B8F4095}" dt="2022-05-25T02:09:42.132" v="8086" actId="9405"/>
          <ac:inkMkLst>
            <pc:docMk/>
            <pc:sldMk cId="274688009" sldId="280"/>
            <ac:inkMk id="44" creationId="{B629DDB3-BBA3-4F1C-90BA-B182C7878271}"/>
          </ac:inkMkLst>
        </pc:inkChg>
        <pc:inkChg chg="add del">
          <ac:chgData name="Molly Sankey" userId="944469c7-6883-451f-9b55-4524bc4915b3" providerId="ADAL" clId="{F1BAABD6-565A-4B4D-9F14-502B1B8F4095}" dt="2022-05-25T02:09:58.763" v="8088" actId="34122"/>
          <ac:inkMkLst>
            <pc:docMk/>
            <pc:sldMk cId="274688009" sldId="280"/>
            <ac:inkMk id="45" creationId="{BD427DDA-EF39-4AB8-A25F-BC889E0514B7}"/>
          </ac:inkMkLst>
        </pc:inkChg>
        <pc:inkChg chg="add del">
          <ac:chgData name="Molly Sankey" userId="944469c7-6883-451f-9b55-4524bc4915b3" providerId="ADAL" clId="{F1BAABD6-565A-4B4D-9F14-502B1B8F4095}" dt="2022-05-25T02:10:26.876" v="8095" actId="34122"/>
          <ac:inkMkLst>
            <pc:docMk/>
            <pc:sldMk cId="274688009" sldId="280"/>
            <ac:inkMk id="46" creationId="{D3A48297-6656-4C8E-AFE3-B2155F2E9CBC}"/>
          </ac:inkMkLst>
        </pc:inkChg>
        <pc:inkChg chg="add del">
          <ac:chgData name="Molly Sankey" userId="944469c7-6883-451f-9b55-4524bc4915b3" providerId="ADAL" clId="{F1BAABD6-565A-4B4D-9F14-502B1B8F4095}" dt="2022-05-25T02:10:36.252" v="8098" actId="9405"/>
          <ac:inkMkLst>
            <pc:docMk/>
            <pc:sldMk cId="274688009" sldId="280"/>
            <ac:inkMk id="47" creationId="{D3CE1900-1879-49C0-8EA2-599F8EF17F21}"/>
          </ac:inkMkLst>
        </pc:inkChg>
        <pc:inkChg chg="add del">
          <ac:chgData name="Molly Sankey" userId="944469c7-6883-451f-9b55-4524bc4915b3" providerId="ADAL" clId="{F1BAABD6-565A-4B4D-9F14-502B1B8F4095}" dt="2022-05-25T02:10:38.693" v="8100" actId="9405"/>
          <ac:inkMkLst>
            <pc:docMk/>
            <pc:sldMk cId="274688009" sldId="280"/>
            <ac:inkMk id="48" creationId="{D5F4DBB8-6C50-45AB-BADF-9BC48D455B98}"/>
          </ac:inkMkLst>
        </pc:inkChg>
        <pc:inkChg chg="add del">
          <ac:chgData name="Molly Sankey" userId="944469c7-6883-451f-9b55-4524bc4915b3" providerId="ADAL" clId="{F1BAABD6-565A-4B4D-9F14-502B1B8F4095}" dt="2022-05-25T02:10:43.107" v="8102" actId="9405"/>
          <ac:inkMkLst>
            <pc:docMk/>
            <pc:sldMk cId="274688009" sldId="280"/>
            <ac:inkMk id="49" creationId="{D35AA48B-08C3-4A10-80C8-892C33BE946F}"/>
          </ac:inkMkLst>
        </pc:inkChg>
        <pc:inkChg chg="add">
          <ac:chgData name="Molly Sankey" userId="944469c7-6883-451f-9b55-4524bc4915b3" providerId="ADAL" clId="{F1BAABD6-565A-4B4D-9F14-502B1B8F4095}" dt="2022-05-25T02:10:50.827" v="8103" actId="9405"/>
          <ac:inkMkLst>
            <pc:docMk/>
            <pc:sldMk cId="274688009" sldId="280"/>
            <ac:inkMk id="50" creationId="{130CAC69-DE42-475A-8210-524DBFB05810}"/>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ord">
        <pc:chgData name="Molly Sankey" userId="944469c7-6883-451f-9b55-4524bc4915b3" providerId="ADAL" clId="{F1BAABD6-565A-4B4D-9F14-502B1B8F4095}" dt="2022-05-26T00:32:53.071" v="8948"/>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ord">
        <pc:chgData name="Molly Sankey" userId="944469c7-6883-451f-9b55-4524bc4915b3" providerId="ADAL" clId="{F1BAABD6-565A-4B4D-9F14-502B1B8F4095}" dt="2022-05-26T00:33:03.473" v="8956"/>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6T00:14:45.155" v="8922"/>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26T00:33:05.494" v="8958"/>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26T00:32:59.576" v="8954"/>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sldChg chg="addSp delSp modSp add mod">
        <pc:chgData name="Molly Sankey" userId="944469c7-6883-451f-9b55-4524bc4915b3" providerId="ADAL" clId="{F1BAABD6-565A-4B4D-9F14-502B1B8F4095}" dt="2022-05-25T23:58:27.615" v="8842" actId="20577"/>
        <pc:sldMkLst>
          <pc:docMk/>
          <pc:sldMk cId="4133279710" sldId="310"/>
        </pc:sldMkLst>
        <pc:spChg chg="mod">
          <ac:chgData name="Molly Sankey" userId="944469c7-6883-451f-9b55-4524bc4915b3" providerId="ADAL" clId="{F1BAABD6-565A-4B4D-9F14-502B1B8F4095}" dt="2022-05-25T01:45:05.022" v="6695" actId="20577"/>
          <ac:spMkLst>
            <pc:docMk/>
            <pc:sldMk cId="4133279710" sldId="310"/>
            <ac:spMk id="2" creationId="{D62183D5-E1F8-4917-B0BA-FC2E62047445}"/>
          </ac:spMkLst>
        </pc:spChg>
        <pc:spChg chg="add mod">
          <ac:chgData name="Molly Sankey" userId="944469c7-6883-451f-9b55-4524bc4915b3" providerId="ADAL" clId="{F1BAABD6-565A-4B4D-9F14-502B1B8F4095}" dt="2022-05-25T23:58:27.615" v="8842" actId="20577"/>
          <ac:spMkLst>
            <pc:docMk/>
            <pc:sldMk cId="4133279710" sldId="310"/>
            <ac:spMk id="3" creationId="{19FB17FB-0EC6-47CF-96D8-0B293598653D}"/>
          </ac:spMkLst>
        </pc:spChg>
        <pc:spChg chg="add mod">
          <ac:chgData name="Molly Sankey" userId="944469c7-6883-451f-9b55-4524bc4915b3" providerId="ADAL" clId="{F1BAABD6-565A-4B4D-9F14-502B1B8F4095}" dt="2022-05-25T23:58:06.706" v="8840" actId="1076"/>
          <ac:spMkLst>
            <pc:docMk/>
            <pc:sldMk cId="4133279710" sldId="310"/>
            <ac:spMk id="23" creationId="{B0825DC8-B87A-4E9C-9D2A-9089FEDB397F}"/>
          </ac:spMkLst>
        </pc:spChg>
        <pc:picChg chg="del">
          <ac:chgData name="Molly Sankey" userId="944469c7-6883-451f-9b55-4524bc4915b3" providerId="ADAL" clId="{F1BAABD6-565A-4B4D-9F14-502B1B8F4095}" dt="2022-05-25T01:44:19.590" v="6632" actId="478"/>
          <ac:picMkLst>
            <pc:docMk/>
            <pc:sldMk cId="4133279710" sldId="310"/>
            <ac:picMk id="4" creationId="{032BD2D3-FA73-4C09-9F9C-C61A42626432}"/>
          </ac:picMkLst>
        </pc:picChg>
        <pc:picChg chg="add mod">
          <ac:chgData name="Molly Sankey" userId="944469c7-6883-451f-9b55-4524bc4915b3" providerId="ADAL" clId="{F1BAABD6-565A-4B4D-9F14-502B1B8F4095}" dt="2022-05-25T23:53:33.670" v="8526" actId="14100"/>
          <ac:picMkLst>
            <pc:docMk/>
            <pc:sldMk cId="4133279710" sldId="310"/>
            <ac:picMk id="6" creationId="{3E043E90-E686-44DA-915A-56A25A4BFAF9}"/>
          </ac:picMkLst>
        </pc:picChg>
        <pc:picChg chg="del">
          <ac:chgData name="Molly Sankey" userId="944469c7-6883-451f-9b55-4524bc4915b3" providerId="ADAL" clId="{F1BAABD6-565A-4B4D-9F14-502B1B8F4095}" dt="2022-05-25T01:44:20.810" v="6633" actId="478"/>
          <ac:picMkLst>
            <pc:docMk/>
            <pc:sldMk cId="4133279710" sldId="310"/>
            <ac:picMk id="8" creationId="{4A6E8168-B287-4387-9906-5225A8B08295}"/>
          </ac:picMkLst>
        </pc:picChg>
        <pc:picChg chg="add mod">
          <ac:chgData name="Molly Sankey" userId="944469c7-6883-451f-9b55-4524bc4915b3" providerId="ADAL" clId="{F1BAABD6-565A-4B4D-9F14-502B1B8F4095}" dt="2022-05-25T23:57:51.663" v="8837" actId="14100"/>
          <ac:picMkLst>
            <pc:docMk/>
            <pc:sldMk cId="4133279710" sldId="310"/>
            <ac:picMk id="9" creationId="{2BAEF07C-B671-45B5-89F4-19C814EF21DD}"/>
          </ac:picMkLst>
        </pc:picChg>
        <pc:picChg chg="del">
          <ac:chgData name="Molly Sankey" userId="944469c7-6883-451f-9b55-4524bc4915b3" providerId="ADAL" clId="{F1BAABD6-565A-4B4D-9F14-502B1B8F4095}" dt="2022-05-25T01:44:22.125" v="6634" actId="478"/>
          <ac:picMkLst>
            <pc:docMk/>
            <pc:sldMk cId="4133279710" sldId="310"/>
            <ac:picMk id="10" creationId="{032FCFFA-D13F-4D96-8911-EA197DD4335E}"/>
          </ac:picMkLst>
        </pc:picChg>
        <pc:picChg chg="del">
          <ac:chgData name="Molly Sankey" userId="944469c7-6883-451f-9b55-4524bc4915b3" providerId="ADAL" clId="{F1BAABD6-565A-4B4D-9F14-502B1B8F4095}" dt="2022-05-25T01:44:24.569" v="6635" actId="478"/>
          <ac:picMkLst>
            <pc:docMk/>
            <pc:sldMk cId="4133279710" sldId="310"/>
            <ac:picMk id="12" creationId="{9A1FFEFD-9A9F-494E-9A2B-3C9F19FEAC20}"/>
          </ac:picMkLst>
        </pc:picChg>
        <pc:inkChg chg="add del">
          <ac:chgData name="Molly Sankey" userId="944469c7-6883-451f-9b55-4524bc4915b3" providerId="ADAL" clId="{F1BAABD6-565A-4B4D-9F14-502B1B8F4095}" dt="2022-05-25T23:57:36.008" v="8834" actId="9405"/>
          <ac:inkMkLst>
            <pc:docMk/>
            <pc:sldMk cId="4133279710" sldId="310"/>
            <ac:inkMk id="11" creationId="{E4116341-2227-4CEE-BD9D-114B234DFB94}"/>
          </ac:inkMkLst>
        </pc:inkChg>
        <pc:inkChg chg="add del">
          <ac:chgData name="Molly Sankey" userId="944469c7-6883-451f-9b55-4524bc4915b3" providerId="ADAL" clId="{F1BAABD6-565A-4B4D-9F14-502B1B8F4095}" dt="2022-05-25T23:57:45.702" v="8836" actId="34122"/>
          <ac:inkMkLst>
            <pc:docMk/>
            <pc:sldMk cId="4133279710" sldId="310"/>
            <ac:inkMk id="13" creationId="{8E19B01D-2F9D-4C3E-BC12-FF98D61F8465}"/>
          </ac:inkMkLst>
        </pc:inkChg>
      </pc:sldChg>
      <pc:sldChg chg="addSp delSp add mod">
        <pc:chgData name="Molly Sankey" userId="944469c7-6883-451f-9b55-4524bc4915b3" providerId="ADAL" clId="{F1BAABD6-565A-4B4D-9F14-502B1B8F4095}" dt="2022-05-26T00:05:29.538" v="8883"/>
        <pc:sldMkLst>
          <pc:docMk/>
          <pc:sldMk cId="3848964854" sldId="311"/>
        </pc:sldMkLst>
        <pc:inkChg chg="add del">
          <ac:chgData name="Molly Sankey" userId="944469c7-6883-451f-9b55-4524bc4915b3" providerId="ADAL" clId="{F1BAABD6-565A-4B4D-9F14-502B1B8F4095}" dt="2022-05-26T00:05:28.521" v="8880"/>
          <ac:inkMkLst>
            <pc:docMk/>
            <pc:sldMk cId="3848964854" sldId="311"/>
            <ac:inkMk id="3" creationId="{613C3CE7-E863-4309-9BDC-37B20E30216E}"/>
          </ac:inkMkLst>
        </pc:inkChg>
        <pc:inkChg chg="add del">
          <ac:chgData name="Molly Sankey" userId="944469c7-6883-451f-9b55-4524bc4915b3" providerId="ADAL" clId="{F1BAABD6-565A-4B4D-9F14-502B1B8F4095}" dt="2022-05-26T00:05:29.538" v="8883"/>
          <ac:inkMkLst>
            <pc:docMk/>
            <pc:sldMk cId="3848964854" sldId="311"/>
            <ac:inkMk id="4" creationId="{DDF732FB-E90D-4B8F-A33F-DD618C6AAA85}"/>
          </ac:inkMkLst>
        </pc:inkChg>
        <pc:inkChg chg="add del">
          <ac:chgData name="Molly Sankey" userId="944469c7-6883-451f-9b55-4524bc4915b3" providerId="ADAL" clId="{F1BAABD6-565A-4B4D-9F14-502B1B8F4095}" dt="2022-05-26T00:05:28.521" v="8881"/>
          <ac:inkMkLst>
            <pc:docMk/>
            <pc:sldMk cId="3848964854" sldId="311"/>
            <ac:inkMk id="5" creationId="{97328BD1-891E-4399-AE97-921F025FC249}"/>
          </ac:inkMkLst>
        </pc:inkChg>
        <pc:inkChg chg="add del">
          <ac:chgData name="Molly Sankey" userId="944469c7-6883-451f-9b55-4524bc4915b3" providerId="ADAL" clId="{F1BAABD6-565A-4B4D-9F14-502B1B8F4095}" dt="2022-05-26T00:05:28.931" v="8882"/>
          <ac:inkMkLst>
            <pc:docMk/>
            <pc:sldMk cId="3848964854" sldId="311"/>
            <ac:inkMk id="7" creationId="{00A9BBBF-A961-4C1D-BD7C-FEC3D7D5428E}"/>
          </ac:inkMkLst>
        </pc:inkChg>
      </pc:sldChg>
    </pc:docChg>
  </pc:docChgLst>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S::sankeym@middleton.school.nz::944469c7-6883-451f-9b55-4524bc4915b3" providerId="AD" clId="Web-{893F5CF2-89A6-690E-FE7C-C2DD1C55AB99}"/>
    <pc:docChg chg="addSld">
      <pc:chgData name="Molly Sankey" userId="S::sankeym@middleton.school.nz::944469c7-6883-451f-9b55-4524bc4915b3" providerId="AD" clId="Web-{893F5CF2-89A6-690E-FE7C-C2DD1C55AB99}" dt="2022-05-28T03:19:14.616" v="0"/>
      <pc:docMkLst>
        <pc:docMk/>
      </pc:docMkLst>
      <pc:sldChg chg="add replId">
        <pc:chgData name="Molly Sankey" userId="S::sankeym@middleton.school.nz::944469c7-6883-451f-9b55-4524bc4915b3" providerId="AD" clId="Web-{893F5CF2-89A6-690E-FE7C-C2DD1C55AB99}" dt="2022-05-28T03:19:14.616" v="0"/>
        <pc:sldMkLst>
          <pc:docMk/>
          <pc:sldMk cId="1597392531" sldId="312"/>
        </pc:sldMkLst>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4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927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2217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4622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9047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067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21494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0539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003044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314629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96049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6631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8.xm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customXml" Target="../ink/ink23.xml"/><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6.png"/><Relationship Id="rId10" Type="http://schemas.openxmlformats.org/officeDocument/2006/relationships/customXml" Target="../ink/ink22.xml"/><Relationship Id="rId4" Type="http://schemas.openxmlformats.org/officeDocument/2006/relationships/image" Target="../media/image35.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customXml" Target="../ink/ink25.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customXml" Target="../ink/ink28.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customXml" Target="../ink/ink2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customXml" Target="../ink/ink31.xml"/><Relationship Id="rId5" Type="http://schemas.openxmlformats.org/officeDocument/2006/relationships/image" Target="../media/image65.png"/><Relationship Id="rId10" Type="http://schemas.openxmlformats.org/officeDocument/2006/relationships/image" Target="../media/image68.png"/><Relationship Id="rId4" Type="http://schemas.openxmlformats.org/officeDocument/2006/relationships/customXml" Target="../ink/ink30.xml"/><Relationship Id="rId9" Type="http://schemas.openxmlformats.org/officeDocument/2006/relationships/customXml" Target="../ink/ink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a:t>Have you played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p:pic>
            <p:nvPicPr>
              <p:cNvPr id="13" name="Ink 12">
                <a:extLst>
                  <a:ext uri="{FF2B5EF4-FFF2-40B4-BE49-F238E27FC236}">
                    <a16:creationId xmlns:a16="http://schemas.microsoft.com/office/drawing/2014/main" id="{6418EC78-5E2E-4A33-BB62-2975EBF965C3}"/>
                  </a:ext>
                </a:extLst>
              </p:cNvPr>
              <p:cNvPicPr/>
              <p:nvPr/>
            </p:nvPicPr>
            <p:blipFill>
              <a:blip r:embed="rId4"/>
              <a:stretch>
                <a:fillRect/>
              </a:stretch>
            </p:blipFill>
            <p:spPr>
              <a:xfrm>
                <a:off x="820835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p:pic>
            <p:nvPicPr>
              <p:cNvPr id="19" name="Ink 18">
                <a:extLst>
                  <a:ext uri="{FF2B5EF4-FFF2-40B4-BE49-F238E27FC236}">
                    <a16:creationId xmlns:a16="http://schemas.microsoft.com/office/drawing/2014/main" id="{B3027D10-DB81-4DFD-9664-ADB61221D705}"/>
                  </a:ext>
                </a:extLst>
              </p:cNvPr>
              <p:cNvPicPr/>
              <p:nvPr/>
            </p:nvPicPr>
            <p:blipFill>
              <a:blip r:embed="rId6"/>
              <a:stretch>
                <a:fillRect/>
              </a:stretch>
            </p:blipFill>
            <p:spPr>
              <a:xfrm>
                <a:off x="8135996" y="318391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7">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p:pic>
            <p:nvPicPr>
              <p:cNvPr id="28" name="Ink 27">
                <a:extLst>
                  <a:ext uri="{FF2B5EF4-FFF2-40B4-BE49-F238E27FC236}">
                    <a16:creationId xmlns:a16="http://schemas.microsoft.com/office/drawing/2014/main" id="{E75FF6EF-2DCF-48A9-84D6-AC46B8805EC0}"/>
                  </a:ext>
                </a:extLst>
              </p:cNvPr>
              <p:cNvPicPr/>
              <p:nvPr/>
            </p:nvPicPr>
            <p:blipFill>
              <a:blip r:embed="rId8"/>
              <a:stretch>
                <a:fillRect/>
              </a:stretch>
            </p:blipFill>
            <p:spPr>
              <a:xfrm>
                <a:off x="7852047" y="5397553"/>
                <a:ext cx="60652"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p:pic>
            <p:nvPicPr>
              <p:cNvPr id="30" name="Ink 29">
                <a:extLst>
                  <a:ext uri="{FF2B5EF4-FFF2-40B4-BE49-F238E27FC236}">
                    <a16:creationId xmlns:a16="http://schemas.microsoft.com/office/drawing/2014/main" id="{8A47D80C-4D37-4294-8031-B1BDA1C24E7C}"/>
                  </a:ext>
                </a:extLst>
              </p:cNvPr>
              <p:cNvPicPr/>
              <p:nvPr/>
            </p:nvPicPr>
            <p:blipFill>
              <a:blip r:embed="rId10"/>
              <a:stretch>
                <a:fillRect/>
              </a:stretch>
            </p:blipFill>
            <p:spPr>
              <a:xfrm>
                <a:off x="12669652" y="5242176"/>
                <a:ext cx="71651" cy="8035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p:pic>
            <p:nvPicPr>
              <p:cNvPr id="31" name="Ink 30">
                <a:extLst>
                  <a:ext uri="{FF2B5EF4-FFF2-40B4-BE49-F238E27FC236}">
                    <a16:creationId xmlns:a16="http://schemas.microsoft.com/office/drawing/2014/main" id="{7D512367-F57D-45C9-8044-8B90F944F829}"/>
                  </a:ext>
                </a:extLst>
              </p:cNvPr>
              <p:cNvPicPr/>
              <p:nvPr/>
            </p:nvPicPr>
            <p:blipFill>
              <a:blip r:embed="rId12"/>
              <a:stretch>
                <a:fillRect/>
              </a:stretch>
            </p:blipFill>
            <p:spPr>
              <a:xfrm>
                <a:off x="8197916" y="4353898"/>
                <a:ext cx="358920" cy="46083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3"/>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4"/>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01_Instructions_V1</a:t>
                      </a:r>
                      <a:endParaRPr sz="2400" b="0"/>
                    </a:p>
                  </a:txBody>
                  <a:tcPr marL="121900" marR="121900" marT="121900" marB="121900"/>
                </a:tc>
                <a:tc>
                  <a:txBody>
                    <a:bodyPr/>
                    <a:lstStyle/>
                    <a:p>
                      <a:pPr marL="0" lvl="0" indent="0" algn="l" rtl="0">
                        <a:spcBef>
                          <a:spcPts val="0"/>
                        </a:spcBef>
                        <a:spcAft>
                          <a:spcPts val="0"/>
                        </a:spcAft>
                        <a:buNone/>
                      </a:pPr>
                      <a:r>
                        <a:rPr lang="en-NZ" sz="160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01_Instruction_V2</a:t>
                      </a:r>
                      <a:endParaRPr sz="2400" b="0"/>
                    </a:p>
                  </a:txBody>
                  <a:tcPr marL="121900" marR="121900" marT="121900" marB="121900"/>
                </a:tc>
                <a:tc>
                  <a:txBody>
                    <a:bodyPr/>
                    <a:lstStyle/>
                    <a:p>
                      <a:pPr marL="0" lvl="0" indent="0" algn="l" rtl="0">
                        <a:spcBef>
                          <a:spcPts val="0"/>
                        </a:spcBef>
                        <a:spcAft>
                          <a:spcPts val="0"/>
                        </a:spcAft>
                        <a:buNone/>
                      </a:pPr>
                      <a:r>
                        <a:rPr lang="en-NZ" sz="160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01_Instructions_V3</a:t>
                      </a:r>
                      <a:endParaRPr sz="2400" b="0"/>
                    </a:p>
                  </a:txBody>
                  <a:tcPr marL="121900" marR="121900" marT="121900" marB="121900"/>
                </a:tc>
                <a:tc>
                  <a:txBody>
                    <a:bodyPr/>
                    <a:lstStyle/>
                    <a:p>
                      <a:pPr marL="0" lvl="0" indent="0" algn="l" rtl="0">
                        <a:spcBef>
                          <a:spcPts val="0"/>
                        </a:spcBef>
                        <a:spcAft>
                          <a:spcPts val="0"/>
                        </a:spcAft>
                        <a:buNone/>
                      </a:pPr>
                      <a:r>
                        <a:rPr lang="en-NZ" sz="160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01_Instructions_V4</a:t>
                      </a:r>
                      <a:endParaRPr sz="2400" b="0"/>
                    </a:p>
                  </a:txBody>
                  <a:tcPr marL="121900" marR="121900" marT="121900" marB="121900"/>
                </a:tc>
                <a:tc>
                  <a:txBody>
                    <a:bodyPr/>
                    <a:lstStyle/>
                    <a:p>
                      <a:pPr marL="0" lvl="0" indent="0" algn="l" rtl="0">
                        <a:spcBef>
                          <a:spcPts val="0"/>
                        </a:spcBef>
                        <a:spcAft>
                          <a:spcPts val="0"/>
                        </a:spcAft>
                        <a:buNone/>
                      </a:pPr>
                      <a:r>
                        <a:rPr lang="en-NZ" sz="160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AE8D5A1-3BDD-4723-B467-C3531EA95526}"/>
              </a:ext>
            </a:extLst>
          </p:cNvPr>
          <p:cNvPicPr>
            <a:picLocks noChangeAspect="1"/>
          </p:cNvPicPr>
          <p:nvPr/>
        </p:nvPicPr>
        <p:blipFill>
          <a:blip r:embed="rId3"/>
          <a:stretch>
            <a:fillRect/>
          </a:stretch>
        </p:blipFill>
        <p:spPr>
          <a:xfrm>
            <a:off x="1382295" y="1296737"/>
            <a:ext cx="7101305" cy="4665578"/>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2 – Question Generator </a:t>
            </a:r>
            <a:endParaRPr sz="400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1465956" y="2826631"/>
            <a:ext cx="3298549"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035385" y="1408950"/>
            <a:ext cx="3405497" cy="3007441"/>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2 – Question Generator </a:t>
            </a:r>
            <a:endParaRPr sz="400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59739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Question Generator - Test Plan</a:t>
            </a:r>
            <a:endParaRPr sz="400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a:t>One (correct in written form)</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err="1"/>
                        <a:t>Xxi</a:t>
                      </a:r>
                      <a:r>
                        <a:rPr lang="en-NZ" sz="2400"/>
                        <a:t>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a:t>0.4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a:t>In this version of the code the question a random number and is determined by if, </a:t>
            </a:r>
            <a:r>
              <a:rPr lang="en-NZ" b="1" err="1"/>
              <a:t>elif</a:t>
            </a:r>
            <a:r>
              <a:rPr lang="en-NZ" b="1"/>
              <a:t> statements dependent on what number they correspond to. Because of this the code will repeat itself, asking the same question multiple times .</a:t>
            </a:r>
          </a:p>
          <a:p>
            <a:r>
              <a:rPr lang="en-NZ" b="1"/>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a:t>Test Cases - input</a:t>
                      </a:r>
                      <a:endParaRPr sz="1800" b="1"/>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a:t>1</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a:t>One (correct in written form)</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err="1"/>
                        <a:t>Xxi</a:t>
                      </a:r>
                      <a:r>
                        <a:rPr lang="en-NZ" sz="1800"/>
                        <a:t>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a:t>0.4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3840" y="332454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4651" y="2365505"/>
                <a:ext cx="525297"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3960" y="3984735"/>
                <a:ext cx="469800" cy="519178"/>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28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3 – Score Calculator</a:t>
            </a:r>
            <a:endParaRPr sz="400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Score calculator- Test Plan</a:t>
            </a:r>
            <a:endParaRPr sz="400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User answers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User answers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a:solidFill>
                  <a:srgbClr val="274E13"/>
                </a:solidFill>
              </a:rPr>
              <a:t>Link to GitHub Repository: </a:t>
            </a:r>
            <a:r>
              <a:rPr lang="en-NZ" sz="2000" b="1">
                <a:solidFill>
                  <a:srgbClr val="274E13"/>
                </a:solidFill>
                <a:hlinkClick r:id="rId2"/>
              </a:rPr>
              <a:t>https://github.com/MOLLY-S1/Assessment</a:t>
            </a:r>
            <a:r>
              <a:rPr lang="en-NZ" sz="2000" b="1">
                <a:solidFill>
                  <a:srgbClr val="274E13"/>
                </a:solidFill>
              </a:rPr>
              <a:t> </a:t>
            </a: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b="1">
                <a:solidFill>
                  <a:srgbClr val="274E13"/>
                </a:solidFill>
                <a:hlinkClick r:id="rId3"/>
              </a:rPr>
              <a:t>https://trello.com/b/NHIDZHOy/dit-assement-maori-quiz</a:t>
            </a:r>
            <a:r>
              <a:rPr lang="en-NZ" sz="2000" b="1">
                <a:solidFill>
                  <a:srgbClr val="274E13"/>
                </a:solidFill>
              </a:rPr>
              <a:t> </a:t>
            </a:r>
          </a:p>
          <a:p>
            <a:pPr marL="0" indent="0">
              <a:lnSpc>
                <a:spcPct val="100000"/>
              </a:lnSpc>
              <a:spcBef>
                <a:spcPts val="0"/>
              </a:spcBef>
              <a:buClr>
                <a:schemeClr val="dk1"/>
              </a:buClr>
              <a:buSzPts val="1100"/>
              <a:buNone/>
            </a:pPr>
            <a:r>
              <a:rPr lang="en-NZ" sz="2000" b="1">
                <a:solidFill>
                  <a:srgbClr val="274E13"/>
                </a:solidFill>
              </a:rPr>
              <a:t>Link to final version of your program: </a:t>
            </a:r>
            <a:r>
              <a:rPr lang="en-NZ" sz="2000" b="1">
                <a:solidFill>
                  <a:srgbClr val="274E13"/>
                </a:solidFill>
                <a:hlinkClick r:id="rId4"/>
              </a:rPr>
              <a:t>https://github.com/MOLLY-S1/Assessment/commit/f2f38fd020cdef66e2f48757b8d04161ed833f98</a:t>
            </a:r>
            <a:r>
              <a:rPr lang="en-NZ" sz="2000" b="1">
                <a:solidFill>
                  <a:srgbClr val="274E13"/>
                </a:solidFill>
              </a:rPr>
              <a:t>  </a:t>
            </a: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a:t>Nothing is added to the score when the answer is incorrect and 1 is added to the score when the answer is correct</a:t>
            </a:r>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882"/>
                <a:ext cx="1617120" cy="12443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8" y="4195760"/>
                <a:ext cx="1784145"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28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04_Question_V1</a:t>
                      </a:r>
                      <a:endParaRPr sz="2400" b="0"/>
                    </a:p>
                  </a:txBody>
                  <a:tcPr marL="121900" marR="121900" marT="121900" marB="121900"/>
                </a:tc>
                <a:tc>
                  <a:txBody>
                    <a:bodyPr/>
                    <a:lstStyle/>
                    <a:p>
                      <a:pPr marL="0" lvl="0" indent="0" algn="l" rtl="0">
                        <a:spcBef>
                          <a:spcPts val="0"/>
                        </a:spcBef>
                        <a:spcAft>
                          <a:spcPts val="0"/>
                        </a:spcAft>
                        <a:buNone/>
                      </a:pPr>
                      <a:r>
                        <a:rPr lang="en-NZ" sz="160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04_Question_V2</a:t>
                      </a:r>
                      <a:endParaRPr sz="2400" b="0"/>
                    </a:p>
                  </a:txBody>
                  <a:tcPr marL="121900" marR="121900" marT="121900" marB="121900"/>
                </a:tc>
                <a:tc>
                  <a:txBody>
                    <a:bodyPr/>
                    <a:lstStyle/>
                    <a:p>
                      <a:pPr marL="0" lvl="0" indent="0" algn="l" rtl="0">
                        <a:spcBef>
                          <a:spcPts val="0"/>
                        </a:spcBef>
                        <a:spcAft>
                          <a:spcPts val="0"/>
                        </a:spcAft>
                        <a:buNone/>
                      </a:pPr>
                      <a:r>
                        <a:rPr lang="en-NZ" sz="160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04_Question_V3</a:t>
                      </a:r>
                      <a:endParaRPr sz="2400" b="0"/>
                    </a:p>
                  </a:txBody>
                  <a:tcPr marL="121900" marR="121900" marT="121900" marB="121900"/>
                </a:tc>
                <a:tc>
                  <a:txBody>
                    <a:bodyPr/>
                    <a:lstStyle/>
                    <a:p>
                      <a:pPr marL="0" lvl="0" indent="0" algn="l" rtl="0">
                        <a:spcBef>
                          <a:spcPts val="0"/>
                        </a:spcBef>
                        <a:spcAft>
                          <a:spcPts val="0"/>
                        </a:spcAft>
                        <a:buNone/>
                      </a:pPr>
                      <a:r>
                        <a:rPr lang="en-NZ" sz="160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a:t>Trial 4</a:t>
                      </a:r>
                    </a:p>
                    <a:p>
                      <a:pPr marL="0" lvl="0" indent="0" algn="l" rtl="0">
                        <a:spcBef>
                          <a:spcPts val="0"/>
                        </a:spcBef>
                        <a:spcAft>
                          <a:spcPts val="0"/>
                        </a:spcAft>
                        <a:buNone/>
                      </a:pPr>
                      <a:r>
                        <a:rPr lang="en-NZ" sz="2400" b="0"/>
                        <a:t>04_Question_V4</a:t>
                      </a:r>
                    </a:p>
                    <a:p>
                      <a:pPr marL="0" lvl="0" indent="0" algn="l" rtl="0">
                        <a:spcBef>
                          <a:spcPts val="0"/>
                        </a:spcBef>
                        <a:spcAft>
                          <a:spcPts val="0"/>
                        </a:spcAft>
                        <a:buNone/>
                      </a:pPr>
                      <a:endParaRPr sz="2400" b="0"/>
                    </a:p>
                  </a:txBody>
                  <a:tcPr marL="121900" marR="121900" marT="121900" marB="121900"/>
                </a:tc>
                <a:tc>
                  <a:txBody>
                    <a:bodyPr/>
                    <a:lstStyle/>
                    <a:p>
                      <a:pPr marL="0" lvl="0" indent="0" algn="l" rtl="0">
                        <a:spcBef>
                          <a:spcPts val="0"/>
                        </a:spcBef>
                        <a:spcAft>
                          <a:spcPts val="0"/>
                        </a:spcAft>
                        <a:buNone/>
                      </a:pPr>
                      <a:r>
                        <a:rPr lang="en-NZ" sz="160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04_Question_V5</a:t>
                      </a:r>
                      <a:endParaRPr sz="2400" b="0"/>
                    </a:p>
                  </a:txBody>
                  <a:tcPr marL="121900" marR="121900" marT="121900" marB="121900"/>
                </a:tc>
                <a:tc>
                  <a:txBody>
                    <a:bodyPr/>
                    <a:lstStyle/>
                    <a:p>
                      <a:pPr marL="0" lvl="0" indent="0" algn="l" rtl="0">
                        <a:spcBef>
                          <a:spcPts val="0"/>
                        </a:spcBef>
                        <a:spcAft>
                          <a:spcPts val="0"/>
                        </a:spcAft>
                        <a:buNone/>
                      </a:pPr>
                      <a:r>
                        <a:rPr lang="en-NZ" sz="160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a:t>Game Mechanics and Looping</a:t>
            </a:r>
            <a:br>
              <a:rPr lang="en-NZ" sz="4000"/>
            </a:br>
            <a:endParaRPr sz="400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Mechanics and Looping - Test Plan</a:t>
            </a:r>
            <a:endParaRPr sz="400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a:t>at the end of a set of ten questions the user enters ‘x’ to quit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the end of a set of ten questions the user enters &lt;enter&gt; to play another round</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1</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2</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 Testing</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a:t>Component 4 - Statement Formatter </a:t>
            </a:r>
            <a:br>
              <a:rPr lang="en-NZ" sz="4000"/>
            </a:br>
            <a:endParaRPr sz="400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a:t>Statement 1</a:t>
                      </a:r>
                    </a:p>
                    <a:p>
                      <a:pPr marL="0" lvl="0" indent="0" algn="l" rtl="0">
                        <a:spcBef>
                          <a:spcPts val="0"/>
                        </a:spcBef>
                        <a:spcAft>
                          <a:spcPts val="0"/>
                        </a:spcAft>
                        <a:buNone/>
                      </a:pPr>
                      <a:r>
                        <a:rPr lang="en-NZ" sz="2400"/>
                        <a:t>“Welcome to the Māori Quiz”</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a:t>Statement 2</a:t>
                      </a:r>
                    </a:p>
                    <a:p>
                      <a:pPr marL="0" lvl="0" indent="0" algn="l" rtl="0">
                        <a:spcBef>
                          <a:spcPts val="0"/>
                        </a:spcBef>
                        <a:spcAft>
                          <a:spcPts val="0"/>
                        </a:spcAft>
                        <a:buNone/>
                      </a:pPr>
                      <a:r>
                        <a:rPr lang="en-NZ" sz="2400"/>
                        <a:t>“Correct”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a:t>Statement 3</a:t>
                      </a:r>
                    </a:p>
                    <a:p>
                      <a:pPr marL="0" lvl="0" indent="0" algn="l" rtl="0">
                        <a:spcBef>
                          <a:spcPts val="0"/>
                        </a:spcBef>
                        <a:spcAft>
                          <a:spcPts val="0"/>
                        </a:spcAft>
                        <a:buNone/>
                      </a:pPr>
                      <a:r>
                        <a:rPr lang="en-NZ" sz="2400"/>
                        <a:t>“Incorrect”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a:t>Statement 4</a:t>
                      </a:r>
                    </a:p>
                    <a:p>
                      <a:pPr marL="0" lvl="0" indent="0" algn="l" rtl="0">
                        <a:spcBef>
                          <a:spcPts val="0"/>
                        </a:spcBef>
                        <a:spcAft>
                          <a:spcPts val="0"/>
                        </a:spcAft>
                        <a:buNone/>
                      </a:pPr>
                      <a:r>
                        <a:rPr lang="en-NZ" sz="2400"/>
                        <a:t>“Goodbye”</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 Testing</a:t>
            </a:r>
            <a:endParaRPr sz="400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a:effectLst/>
                          <a:latin typeface="inherit"/>
                        </a:rPr>
                        <a:t>Social</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1</a:t>
            </a:r>
            <a:endParaRPr sz="400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Run Program </a:t>
                      </a:r>
                    </a:p>
                    <a:p>
                      <a:pPr marL="0" lvl="0" indent="0" algn="l" rtl="0">
                        <a:spcBef>
                          <a:spcPts val="0"/>
                        </a:spcBef>
                        <a:spcAft>
                          <a:spcPts val="0"/>
                        </a:spcAft>
                        <a:buNone/>
                      </a:pPr>
                      <a:r>
                        <a:rPr lang="en-NZ" sz="2400"/>
                        <a:t>Played before = maybe</a:t>
                      </a:r>
                    </a:p>
                    <a:p>
                      <a:pPr marL="0" lvl="0" indent="0" algn="l" rtl="0">
                        <a:spcBef>
                          <a:spcPts val="0"/>
                        </a:spcBef>
                        <a:spcAft>
                          <a:spcPts val="0"/>
                        </a:spcAft>
                        <a:buNone/>
                      </a:pPr>
                      <a:r>
                        <a:rPr lang="en-NZ" sz="2400"/>
                        <a:t>Played before = no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Run program</a:t>
                      </a:r>
                    </a:p>
                    <a:p>
                      <a:pPr marL="0" lvl="0" indent="0" algn="l" rtl="0">
                        <a:spcBef>
                          <a:spcPts val="0"/>
                        </a:spcBef>
                        <a:spcAft>
                          <a:spcPts val="0"/>
                        </a:spcAft>
                        <a:buNone/>
                      </a:pPr>
                      <a:r>
                        <a:rPr lang="en-NZ" sz="2400"/>
                        <a:t>Played before = yes</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754"/>
                <a:ext cx="717120" cy="117893"/>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2</a:t>
            </a:r>
            <a:endParaRPr sz="400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a:t>User answers every question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US" sz="1800" b="1" kern="1200">
                          <a:solidFill>
                            <a:schemeClr val="tx1"/>
                          </a:solidFill>
                          <a:effectLst/>
                          <a:latin typeface="+mn-lt"/>
                          <a:ea typeface="+mn-ea"/>
                          <a:cs typeface="+mn-cs"/>
                        </a:rPr>
                        <a:t>You should probably do some more studying!”</a:t>
                      </a:r>
                      <a:endParaRPr lang="en-NZ" sz="240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a:t>User answers every question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NZ" sz="1800" b="1" kern="1200">
                          <a:solidFill>
                            <a:schemeClr val="tx1"/>
                          </a:solidFill>
                          <a:effectLst/>
                          <a:latin typeface="+mn-lt"/>
                          <a:ea typeface="+mn-ea"/>
                          <a:cs typeface="+mn-cs"/>
                        </a:rPr>
                        <a:t>10/10 THAT'S AMAZING!!!”</a:t>
                      </a: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ALL INCORRECT</a:t>
            </a:r>
          </a:p>
        </p:txBody>
      </p:sp>
    </p:spTree>
    <p:extLst>
      <p:ext uri="{BB962C8B-B14F-4D97-AF65-F5344CB8AC3E}">
        <p14:creationId xmlns:p14="http://schemas.microsoft.com/office/powerpoint/2010/main" val="2493281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3</a:t>
            </a:r>
            <a:endParaRPr sz="400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Quiz ends</a:t>
                      </a:r>
                    </a:p>
                    <a:p>
                      <a:pPr marL="0" lvl="0" indent="0" algn="l" rtl="0">
                        <a:spcBef>
                          <a:spcPts val="0"/>
                        </a:spcBef>
                        <a:spcAft>
                          <a:spcPts val="0"/>
                        </a:spcAft>
                        <a:buNone/>
                      </a:pPr>
                      <a:r>
                        <a:rPr lang="en-NZ" sz="2400"/>
                        <a:t>User presses &lt;enter&gt; to play again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Quiz ends </a:t>
                      </a:r>
                    </a:p>
                    <a:p>
                      <a:pPr marL="0" lvl="0" indent="0" algn="l" rtl="0">
                        <a:spcBef>
                          <a:spcPts val="0"/>
                        </a:spcBef>
                        <a:spcAft>
                          <a:spcPts val="0"/>
                        </a:spcAft>
                        <a:buNone/>
                      </a:pPr>
                      <a:r>
                        <a:rPr lang="en-NZ" sz="2400"/>
                        <a:t>User presses ‘x’ to finish</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4836" y="3839955"/>
                <a:ext cx="777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596" y="443503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300" y="4021395"/>
                <a:ext cx="888512"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4" name="Picture 3">
            <a:extLst>
              <a:ext uri="{FF2B5EF4-FFF2-40B4-BE49-F238E27FC236}">
                <a16:creationId xmlns:a16="http://schemas.microsoft.com/office/drawing/2014/main" id="{032BD2D3-FA73-4C09-9F9C-C61A42626432}"/>
              </a:ext>
            </a:extLst>
          </p:cNvPr>
          <p:cNvPicPr>
            <a:picLocks noChangeAspect="1"/>
          </p:cNvPicPr>
          <p:nvPr/>
        </p:nvPicPr>
        <p:blipFill>
          <a:blip r:embed="rId3"/>
          <a:stretch>
            <a:fillRect/>
          </a:stretch>
        </p:blipFill>
        <p:spPr>
          <a:xfrm>
            <a:off x="153733" y="866487"/>
            <a:ext cx="5088827" cy="3677570"/>
          </a:xfrm>
          <a:prstGeom prst="rect">
            <a:avLst/>
          </a:prstGeom>
        </p:spPr>
      </p:pic>
      <p:pic>
        <p:nvPicPr>
          <p:cNvPr id="8" name="Picture 7">
            <a:extLst>
              <a:ext uri="{FF2B5EF4-FFF2-40B4-BE49-F238E27FC236}">
                <a16:creationId xmlns:a16="http://schemas.microsoft.com/office/drawing/2014/main" id="{4A6E8168-B287-4387-9906-5225A8B08295}"/>
              </a:ext>
            </a:extLst>
          </p:cNvPr>
          <p:cNvPicPr>
            <a:picLocks noChangeAspect="1"/>
          </p:cNvPicPr>
          <p:nvPr/>
        </p:nvPicPr>
        <p:blipFill>
          <a:blip r:embed="rId4"/>
          <a:stretch>
            <a:fillRect/>
          </a:stretch>
        </p:blipFill>
        <p:spPr>
          <a:xfrm>
            <a:off x="31805" y="4542155"/>
            <a:ext cx="6064195" cy="1950720"/>
          </a:xfrm>
          <a:prstGeom prst="rect">
            <a:avLst/>
          </a:prstGeom>
        </p:spPr>
      </p:pic>
      <p:pic>
        <p:nvPicPr>
          <p:cNvPr id="10" name="Picture 9">
            <a:extLst>
              <a:ext uri="{FF2B5EF4-FFF2-40B4-BE49-F238E27FC236}">
                <a16:creationId xmlns:a16="http://schemas.microsoft.com/office/drawing/2014/main" id="{032FCFFA-D13F-4D96-8911-EA197DD4335E}"/>
              </a:ext>
            </a:extLst>
          </p:cNvPr>
          <p:cNvPicPr>
            <a:picLocks noChangeAspect="1"/>
          </p:cNvPicPr>
          <p:nvPr/>
        </p:nvPicPr>
        <p:blipFill>
          <a:blip r:embed="rId5"/>
          <a:stretch>
            <a:fillRect/>
          </a:stretch>
        </p:blipFill>
        <p:spPr>
          <a:xfrm>
            <a:off x="5616187" y="873818"/>
            <a:ext cx="5363986" cy="3452634"/>
          </a:xfrm>
          <a:prstGeom prst="rect">
            <a:avLst/>
          </a:prstGeom>
        </p:spPr>
      </p:pic>
      <p:pic>
        <p:nvPicPr>
          <p:cNvPr id="12" name="Picture 11">
            <a:extLst>
              <a:ext uri="{FF2B5EF4-FFF2-40B4-BE49-F238E27FC236}">
                <a16:creationId xmlns:a16="http://schemas.microsoft.com/office/drawing/2014/main" id="{9A1FFEFD-9A9F-494E-9A2B-3C9F19FEAC20}"/>
              </a:ext>
            </a:extLst>
          </p:cNvPr>
          <p:cNvPicPr>
            <a:picLocks noChangeAspect="1"/>
          </p:cNvPicPr>
          <p:nvPr/>
        </p:nvPicPr>
        <p:blipFill>
          <a:blip r:embed="rId6"/>
          <a:stretch>
            <a:fillRect/>
          </a:stretch>
        </p:blipFill>
        <p:spPr>
          <a:xfrm>
            <a:off x="6096000" y="4437969"/>
            <a:ext cx="5363986" cy="22721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a:t>When talking with users about my final problems there was a few problems found:</a:t>
            </a:r>
            <a:endParaRPr lang="en-NZ" sz="2400"/>
          </a:p>
          <a:p>
            <a:pPr marL="342900" indent="-342900">
              <a:buFontTx/>
              <a:buChar char="-"/>
            </a:pPr>
            <a:r>
              <a:rPr lang="en-NZ" sz="2400"/>
              <a:t>The questions did not reset from 0 when a new round was played. I have now fixed this by adding two lines of code:</a:t>
            </a:r>
          </a:p>
          <a:p>
            <a:pPr marL="342900" indent="-342900">
              <a:buFontTx/>
              <a:buChar char="-"/>
            </a:pPr>
            <a:endParaRPr lang="en-NZ" sz="2400"/>
          </a:p>
          <a:p>
            <a:pPr marL="342900" indent="-342900">
              <a:buFontTx/>
              <a:buChar char="-"/>
            </a:pPr>
            <a:endParaRPr lang="en-NZ" sz="2400"/>
          </a:p>
          <a:p>
            <a:pPr marL="342900" indent="-342900">
              <a:buFontTx/>
              <a:buChar char="-"/>
            </a:pPr>
            <a:endParaRPr lang="en-NZ" sz="2400"/>
          </a:p>
          <a:p>
            <a:pPr marL="342900" indent="-342900">
              <a:buFontTx/>
              <a:buChar char="-"/>
            </a:pPr>
            <a:endParaRPr lang="en-NZ" sz="2400"/>
          </a:p>
          <a:p>
            <a:pPr marL="342900" indent="-342900">
              <a:buFontTx/>
              <a:buChar char="-"/>
            </a:pPr>
            <a:r>
              <a:rPr lang="en-NZ" sz="2400"/>
              <a:t>When a new round is wanting to  be played the code previously stated that “press &lt;enter&gt; to play again but if any thing except ‘x’ will play another round. This has now been changed to show that any key can be entered to play again:</a:t>
            </a:r>
          </a:p>
          <a:p>
            <a:pPr marL="342900" indent="-342900">
              <a:buFontTx/>
              <a:buChar char="-"/>
            </a:pPr>
            <a:endParaRPr lang="en-NZ" sz="2400"/>
          </a:p>
          <a:p>
            <a:pPr marL="342900" indent="-342900">
              <a:buFontTx/>
              <a:buChar char="-"/>
            </a:pPr>
            <a:endParaRPr lang="en-NZ" sz="2400"/>
          </a:p>
          <a:p>
            <a:endParaRPr lang="en-NZ" sz="240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Aesthetics is how the program looks, and its appearance. An aesthetically pleasing program will contain </a:t>
                      </a:r>
                      <a:r>
                        <a:rPr lang="en-US" b="0">
                          <a:effectLst/>
                          <a:latin typeface="Calibri" panose="020F0502020204030204" pitchFamily="34" charset="0"/>
                        </a:rPr>
                        <a:t>well spaced</a:t>
                      </a:r>
                      <a:r>
                        <a:rPr lang="en-US" b="0">
                          <a:effectLst/>
                          <a:latin typeface="inherit"/>
                        </a:rPr>
                        <a:t> instructions, prompts and decorations around key messages.</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a:t>Through testing I have been able to find and fix any flaws in my code before they were combined into a full program.</a:t>
            </a:r>
          </a:p>
          <a:p>
            <a:pPr marL="342900" indent="-342900">
              <a:buFontTx/>
              <a:buChar char="-"/>
            </a:pPr>
            <a:r>
              <a:rPr lang="en-US" sz="2400"/>
              <a:t>Through having other people (not in this class) test my program I was able to find out how to improve its functionality and gain ideas on how to make it more user friendly. This improved the quality of my finished program.</a:t>
            </a:r>
            <a:endParaRPr lang="en-US" sz="2400" kern="1200">
              <a:solidFill>
                <a:schemeClr val="tx1"/>
              </a:solidFill>
              <a:latin typeface="+mn-lt"/>
              <a:ea typeface="+mn-ea"/>
              <a:cs typeface="+mn-cs"/>
            </a:endParaRPr>
          </a:p>
          <a:p>
            <a:pPr marL="285750" indent="-285750">
              <a:buFontTx/>
              <a:buChar char="-"/>
            </a:pPr>
            <a:r>
              <a:rPr lang="en-US" sz="2400"/>
              <a:t>I have also applied all relevant implications that I stated to my code. This makes the code a higher quality and more user friendly</a:t>
            </a:r>
          </a:p>
          <a:p>
            <a:pPr marL="285750" indent="-285750">
              <a:buFontTx/>
              <a:buChar char="-"/>
            </a:pPr>
            <a:r>
              <a:rPr lang="en-US" sz="2400"/>
              <a:t>By making a large program smaller by using functions I have been able to code my program more efficient overall. </a:t>
            </a:r>
          </a:p>
          <a:p>
            <a:pPr marL="285750" indent="-285750">
              <a:buFontTx/>
              <a:buChar char="-"/>
            </a:pPr>
            <a:r>
              <a:rPr lang="en-US" sz="2400" kern="120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756850" y="965200"/>
            <a:ext cx="3479869" cy="5392156"/>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a:t>Have you played this quiz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mc:Choice xmlns:p14="http://schemas.microsoft.com/office/powerpoint/2010/main"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138" y="5037896"/>
                <a:ext cx="2920684"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176"/>
                <a:ext cx="3008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256" y="4636896"/>
                <a:ext cx="1565288" cy="196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6780" y="2081936"/>
                <a:ext cx="1843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456"/>
                <a:ext cx="1562760" cy="196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176"/>
                <a:ext cx="3117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8740" y="3295136"/>
                <a:ext cx="25956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460" y="3330776"/>
                <a:ext cx="3039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220" y="2921816"/>
                <a:ext cx="163476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420" y="2914976"/>
                <a:ext cx="2955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34</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Component 2 – Question Generator </vt:lpstr>
      <vt:lpstr>Question Generator - Test Plan</vt:lpstr>
      <vt:lpstr>Question Generator – Trialling Part 2</vt:lpstr>
      <vt:lpstr>Question Generator – Trialling Part 1</vt:lpstr>
      <vt:lpstr>Question Generator - Testing</vt:lpstr>
      <vt:lpstr>Component 3 – Score Calculator</vt:lpstr>
      <vt:lpstr>Score calculator- Test Plan</vt:lpstr>
      <vt:lpstr>Score Calculator - Testing</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1</cp:revision>
  <dcterms:created xsi:type="dcterms:W3CDTF">2020-03-13T23:52:53Z</dcterms:created>
  <dcterms:modified xsi:type="dcterms:W3CDTF">2022-05-28T03:26:16Z</dcterms:modified>
</cp:coreProperties>
</file>