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08"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40" dt="2022-05-23T20:53:3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varScale="1">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5T01:35:22.258" v="6487"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5:22.258" v="6487" actId="20577"/>
        <pc:sldMkLst>
          <pc:docMk/>
          <pc:sldMk cId="1053444694" sldId="270"/>
        </pc:sldMkLst>
        <pc:graphicFrameChg chg="modGraphic">
          <ac:chgData name="Molly Sankey" userId="944469c7-6883-451f-9b55-4524bc4915b3" providerId="ADAL" clId="{F1BAABD6-565A-4B4D-9F14-502B1B8F4095}" dt="2022-05-25T01:35:22.258" v="6487"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customXml" Target="../ink/ink27.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customXml" Target="../ink/ink26.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0.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29.xml"/><Relationship Id="rId9" Type="http://schemas.openxmlformats.org/officeDocument/2006/relationships/customXml" Target="../ink/ink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814527088"/>
              </p:ext>
            </p:extLst>
          </p:nvPr>
        </p:nvGraphicFramePr>
        <p:xfrm>
          <a:off x="782320" y="1213485"/>
          <a:ext cx="10627360" cy="439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a:t>
                      </a:r>
                      <a:r>
                        <a:rPr lang="en-NZ"/>
                        <a:t>social implications.  </a:t>
                      </a:r>
                      <a:endParaRPr lang="en-NZ" dirty="0"/>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56943</TotalTime>
  <Words>2490</Words>
  <Application>Microsoft Office PowerPoint</Application>
  <PresentationFormat>Widescreen</PresentationFormat>
  <Paragraphs>298</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2022-05-25T01:35:28Z</dcterms:modified>
</cp:coreProperties>
</file>