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9.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23.xml" ContentType="application/inkml+xml"/>
  <Override PartName="/ppt/ink/ink24.xml" ContentType="application/inkml+xml"/>
  <Override PartName="/ppt/ink/ink25.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26.xml" ContentType="application/inkml+xml"/>
  <Override PartName="/ppt/ink/ink27.xml" ContentType="application/inkml+xml"/>
  <Override PartName="/ppt/ink/ink28.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8" r:id="rId3"/>
    <p:sldId id="272" r:id="rId4"/>
    <p:sldId id="275" r:id="rId5"/>
    <p:sldId id="260" r:id="rId6"/>
    <p:sldId id="268" r:id="rId7"/>
    <p:sldId id="269" r:id="rId8"/>
    <p:sldId id="276" r:id="rId9"/>
    <p:sldId id="274" r:id="rId10"/>
    <p:sldId id="277" r:id="rId11"/>
    <p:sldId id="273" r:id="rId12"/>
    <p:sldId id="278" r:id="rId13"/>
    <p:sldId id="279" r:id="rId14"/>
    <p:sldId id="280" r:id="rId15"/>
    <p:sldId id="300" r:id="rId16"/>
    <p:sldId id="298" r:id="rId17"/>
    <p:sldId id="299" r:id="rId18"/>
    <p:sldId id="302" r:id="rId19"/>
    <p:sldId id="303" r:id="rId20"/>
    <p:sldId id="301" r:id="rId21"/>
    <p:sldId id="287" r:id="rId22"/>
    <p:sldId id="288" r:id="rId23"/>
    <p:sldId id="289" r:id="rId24"/>
    <p:sldId id="305" r:id="rId25"/>
    <p:sldId id="304" r:id="rId26"/>
    <p:sldId id="290" r:id="rId27"/>
    <p:sldId id="291" r:id="rId28"/>
    <p:sldId id="292" r:id="rId29"/>
    <p:sldId id="293" r:id="rId30"/>
    <p:sldId id="263" r:id="rId31"/>
    <p:sldId id="306" r:id="rId32"/>
    <p:sldId id="296" r:id="rId33"/>
    <p:sldId id="307" r:id="rId34"/>
    <p:sldId id="294" r:id="rId35"/>
    <p:sldId id="295" r:id="rId36"/>
    <p:sldId id="297" r:id="rId37"/>
    <p:sldId id="270" r:id="rId38"/>
    <p:sldId id="261" r:id="rId39"/>
    <p:sldId id="308" r:id="rId40"/>
    <p:sldId id="26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BAABD6-565A-4B4D-9F14-502B1B8F4095}" v="36" dt="2022-05-22T23:25:55.2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5613" autoAdjust="0"/>
  </p:normalViewPr>
  <p:slideViewPr>
    <p:cSldViewPr snapToGrid="0">
      <p:cViewPr>
        <p:scale>
          <a:sx n="76" d="100"/>
          <a:sy n="76" d="100"/>
        </p:scale>
        <p:origin x="-924" y="48"/>
      </p:cViewPr>
      <p:guideLst/>
    </p:cSldViewPr>
  </p:slideViewPr>
  <p:outlineViewPr>
    <p:cViewPr>
      <p:scale>
        <a:sx n="33" d="100"/>
        <a:sy n="33" d="100"/>
      </p:scale>
      <p:origin x="0" y="-1324"/>
    </p:cViewPr>
  </p:outlineViewPr>
  <p:notesTextViewPr>
    <p:cViewPr>
      <p:scale>
        <a:sx n="1" d="1"/>
        <a:sy n="1" d="1"/>
      </p:scale>
      <p:origin x="0" y="0"/>
    </p:cViewPr>
  </p:notesTextViewPr>
  <p:sorterViewPr>
    <p:cViewPr>
      <p:scale>
        <a:sx n="100" d="100"/>
        <a:sy n="100" d="100"/>
      </p:scale>
      <p:origin x="0" y="-85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lly Sankey" userId="944469c7-6883-451f-9b55-4524bc4915b3" providerId="ADAL" clId="{42692B65-5799-4074-9CDC-DF4203A6F241}"/>
    <pc:docChg chg="undo custSel addSld modSld sldOrd">
      <pc:chgData name="Molly Sankey" userId="944469c7-6883-451f-9b55-4524bc4915b3" providerId="ADAL" clId="{42692B65-5799-4074-9CDC-DF4203A6F241}" dt="2022-04-21T23:33:06.957" v="9668" actId="313"/>
      <pc:docMkLst>
        <pc:docMk/>
      </pc:docMkLst>
      <pc:sldChg chg="addSp delSp modSp mod setBg">
        <pc:chgData name="Molly Sankey" userId="944469c7-6883-451f-9b55-4524bc4915b3" providerId="ADAL" clId="{42692B65-5799-4074-9CDC-DF4203A6F241}" dt="2022-03-30T23:19:02.420" v="1293" actId="26606"/>
        <pc:sldMkLst>
          <pc:docMk/>
          <pc:sldMk cId="1362934084" sldId="256"/>
        </pc:sldMkLst>
        <pc:spChg chg="mod">
          <ac:chgData name="Molly Sankey" userId="944469c7-6883-451f-9b55-4524bc4915b3" providerId="ADAL" clId="{42692B65-5799-4074-9CDC-DF4203A6F241}" dt="2022-03-30T23:19:02.420" v="1293" actId="26606"/>
          <ac:spMkLst>
            <pc:docMk/>
            <pc:sldMk cId="1362934084" sldId="256"/>
            <ac:spMk id="2" creationId="{A96C2811-5704-42C1-869B-16E29CB6572E}"/>
          </ac:spMkLst>
        </pc:spChg>
        <pc:spChg chg="mod">
          <ac:chgData name="Molly Sankey" userId="944469c7-6883-451f-9b55-4524bc4915b3" providerId="ADAL" clId="{42692B65-5799-4074-9CDC-DF4203A6F241}" dt="2022-03-30T23:19:02.420" v="1293" actId="26606"/>
          <ac:spMkLst>
            <pc:docMk/>
            <pc:sldMk cId="1362934084" sldId="256"/>
            <ac:spMk id="3" creationId="{930E6464-DA98-43C8-B6C9-594748754628}"/>
          </ac:spMkLst>
        </pc:spChg>
        <pc:spChg chg="add del">
          <ac:chgData name="Molly Sankey" userId="944469c7-6883-451f-9b55-4524bc4915b3" providerId="ADAL" clId="{42692B65-5799-4074-9CDC-DF4203A6F241}" dt="2022-03-30T23:18:54.692" v="1290" actId="26606"/>
          <ac:spMkLst>
            <pc:docMk/>
            <pc:sldMk cId="1362934084" sldId="256"/>
            <ac:spMk id="8" creationId="{8F9CBE3F-79A8-4F8F-88D9-DAD03D0D281F}"/>
          </ac:spMkLst>
        </pc:spChg>
        <pc:spChg chg="add del">
          <ac:chgData name="Molly Sankey" userId="944469c7-6883-451f-9b55-4524bc4915b3" providerId="ADAL" clId="{42692B65-5799-4074-9CDC-DF4203A6F241}" dt="2022-03-30T23:18:54.692" v="1290" actId="26606"/>
          <ac:spMkLst>
            <pc:docMk/>
            <pc:sldMk cId="1362934084" sldId="256"/>
            <ac:spMk id="10" creationId="{508BEF50-7B1E-49A4-BC19-5F4F1D755E64}"/>
          </ac:spMkLst>
        </pc:spChg>
        <pc:spChg chg="add del">
          <ac:chgData name="Molly Sankey" userId="944469c7-6883-451f-9b55-4524bc4915b3" providerId="ADAL" clId="{42692B65-5799-4074-9CDC-DF4203A6F241}" dt="2022-03-30T23:18:54.692" v="1290" actId="26606"/>
          <ac:spMkLst>
            <pc:docMk/>
            <pc:sldMk cId="1362934084" sldId="256"/>
            <ac:spMk id="12" creationId="{C5CB530E-515E-412C-9DF1-5F8FFBD6F383}"/>
          </ac:spMkLst>
        </pc:spChg>
        <pc:spChg chg="add del">
          <ac:chgData name="Molly Sankey" userId="944469c7-6883-451f-9b55-4524bc4915b3" providerId="ADAL" clId="{42692B65-5799-4074-9CDC-DF4203A6F241}" dt="2022-03-30T23:18:54.692" v="1290" actId="26606"/>
          <ac:spMkLst>
            <pc:docMk/>
            <pc:sldMk cId="1362934084" sldId="256"/>
            <ac:spMk id="14" creationId="{AEA7509D-F04F-40CB-A0B3-EEF16499CC9F}"/>
          </ac:spMkLst>
        </pc:spChg>
        <pc:spChg chg="add del">
          <ac:chgData name="Molly Sankey" userId="944469c7-6883-451f-9b55-4524bc4915b3" providerId="ADAL" clId="{42692B65-5799-4074-9CDC-DF4203A6F241}" dt="2022-03-30T23:18:54.692" v="1290" actId="26606"/>
          <ac:spMkLst>
            <pc:docMk/>
            <pc:sldMk cId="1362934084" sldId="256"/>
            <ac:spMk id="16" creationId="{C39ADB8F-D187-49D7-BDCF-C1B6DC727068}"/>
          </ac:spMkLst>
        </pc:spChg>
        <pc:spChg chg="add del">
          <ac:chgData name="Molly Sankey" userId="944469c7-6883-451f-9b55-4524bc4915b3" providerId="ADAL" clId="{42692B65-5799-4074-9CDC-DF4203A6F241}" dt="2022-03-30T23:18:54.692" v="1290" actId="26606"/>
          <ac:spMkLst>
            <pc:docMk/>
            <pc:sldMk cId="1362934084" sldId="256"/>
            <ac:spMk id="18" creationId="{712D4376-A578-4FF1-94FC-245E7A6A489F}"/>
          </ac:spMkLst>
        </pc:spChg>
        <pc:spChg chg="add del">
          <ac:chgData name="Molly Sankey" userId="944469c7-6883-451f-9b55-4524bc4915b3" providerId="ADAL" clId="{42692B65-5799-4074-9CDC-DF4203A6F241}" dt="2022-03-30T23:18:54.692" v="1290" actId="26606"/>
          <ac:spMkLst>
            <pc:docMk/>
            <pc:sldMk cId="1362934084" sldId="256"/>
            <ac:spMk id="20" creationId="{3FBAD350-5664-4811-A208-657FB882D350}"/>
          </ac:spMkLst>
        </pc:spChg>
        <pc:spChg chg="add del">
          <ac:chgData name="Molly Sankey" userId="944469c7-6883-451f-9b55-4524bc4915b3" providerId="ADAL" clId="{42692B65-5799-4074-9CDC-DF4203A6F241}" dt="2022-03-30T23:19:02.409" v="1292" actId="26606"/>
          <ac:spMkLst>
            <pc:docMk/>
            <pc:sldMk cId="1362934084" sldId="256"/>
            <ac:spMk id="24" creationId="{A8DB9CD9-59B1-4D73-BC4C-98796A48EF9B}"/>
          </ac:spMkLst>
        </pc:spChg>
        <pc:spChg chg="add del">
          <ac:chgData name="Molly Sankey" userId="944469c7-6883-451f-9b55-4524bc4915b3" providerId="ADAL" clId="{42692B65-5799-4074-9CDC-DF4203A6F241}" dt="2022-03-30T23:19:02.409" v="1292" actId="26606"/>
          <ac:spMkLst>
            <pc:docMk/>
            <pc:sldMk cId="1362934084" sldId="256"/>
            <ac:spMk id="25" creationId="{8874A6A9-41FF-4E33-AFA8-F9F81436A59E}"/>
          </ac:spMkLst>
        </pc:spChg>
        <pc:spChg chg="add">
          <ac:chgData name="Molly Sankey" userId="944469c7-6883-451f-9b55-4524bc4915b3" providerId="ADAL" clId="{42692B65-5799-4074-9CDC-DF4203A6F241}" dt="2022-03-30T23:19:02.420" v="1293" actId="26606"/>
          <ac:spMkLst>
            <pc:docMk/>
            <pc:sldMk cId="1362934084" sldId="256"/>
            <ac:spMk id="31" creationId="{8F9CBE3F-79A8-4F8F-88D9-DAD03D0D281F}"/>
          </ac:spMkLst>
        </pc:spChg>
        <pc:spChg chg="add">
          <ac:chgData name="Molly Sankey" userId="944469c7-6883-451f-9b55-4524bc4915b3" providerId="ADAL" clId="{42692B65-5799-4074-9CDC-DF4203A6F241}" dt="2022-03-30T23:19:02.420" v="1293" actId="26606"/>
          <ac:spMkLst>
            <pc:docMk/>
            <pc:sldMk cId="1362934084" sldId="256"/>
            <ac:spMk id="32" creationId="{508BEF50-7B1E-49A4-BC19-5F4F1D755E64}"/>
          </ac:spMkLst>
        </pc:spChg>
        <pc:spChg chg="add">
          <ac:chgData name="Molly Sankey" userId="944469c7-6883-451f-9b55-4524bc4915b3" providerId="ADAL" clId="{42692B65-5799-4074-9CDC-DF4203A6F241}" dt="2022-03-30T23:19:02.420" v="1293" actId="26606"/>
          <ac:spMkLst>
            <pc:docMk/>
            <pc:sldMk cId="1362934084" sldId="256"/>
            <ac:spMk id="33" creationId="{C5CB530E-515E-412C-9DF1-5F8FFBD6F383}"/>
          </ac:spMkLst>
        </pc:spChg>
        <pc:spChg chg="add">
          <ac:chgData name="Molly Sankey" userId="944469c7-6883-451f-9b55-4524bc4915b3" providerId="ADAL" clId="{42692B65-5799-4074-9CDC-DF4203A6F241}" dt="2022-03-30T23:19:02.420" v="1293" actId="26606"/>
          <ac:spMkLst>
            <pc:docMk/>
            <pc:sldMk cId="1362934084" sldId="256"/>
            <ac:spMk id="34" creationId="{AEA7509D-F04F-40CB-A0B3-EEF16499CC9F}"/>
          </ac:spMkLst>
        </pc:spChg>
        <pc:spChg chg="add">
          <ac:chgData name="Molly Sankey" userId="944469c7-6883-451f-9b55-4524bc4915b3" providerId="ADAL" clId="{42692B65-5799-4074-9CDC-DF4203A6F241}" dt="2022-03-30T23:19:02.420" v="1293" actId="26606"/>
          <ac:spMkLst>
            <pc:docMk/>
            <pc:sldMk cId="1362934084" sldId="256"/>
            <ac:spMk id="35" creationId="{C39ADB8F-D187-49D7-BDCF-C1B6DC727068}"/>
          </ac:spMkLst>
        </pc:spChg>
        <pc:spChg chg="add">
          <ac:chgData name="Molly Sankey" userId="944469c7-6883-451f-9b55-4524bc4915b3" providerId="ADAL" clId="{42692B65-5799-4074-9CDC-DF4203A6F241}" dt="2022-03-30T23:19:02.420" v="1293" actId="26606"/>
          <ac:spMkLst>
            <pc:docMk/>
            <pc:sldMk cId="1362934084" sldId="256"/>
            <ac:spMk id="36" creationId="{712D4376-A578-4FF1-94FC-245E7A6A489F}"/>
          </ac:spMkLst>
        </pc:spChg>
        <pc:spChg chg="add">
          <ac:chgData name="Molly Sankey" userId="944469c7-6883-451f-9b55-4524bc4915b3" providerId="ADAL" clId="{42692B65-5799-4074-9CDC-DF4203A6F241}" dt="2022-03-30T23:19:02.420" v="1293" actId="26606"/>
          <ac:spMkLst>
            <pc:docMk/>
            <pc:sldMk cId="1362934084" sldId="256"/>
            <ac:spMk id="37" creationId="{3FBAD350-5664-4811-A208-657FB882D350}"/>
          </ac:spMkLst>
        </pc:spChg>
        <pc:grpChg chg="add del">
          <ac:chgData name="Molly Sankey" userId="944469c7-6883-451f-9b55-4524bc4915b3" providerId="ADAL" clId="{42692B65-5799-4074-9CDC-DF4203A6F241}" dt="2022-03-30T23:19:02.409" v="1292" actId="26606"/>
          <ac:grpSpMkLst>
            <pc:docMk/>
            <pc:sldMk cId="1362934084" sldId="256"/>
            <ac:grpSpMk id="26" creationId="{721D730E-1F97-4071-B143-B05E6D2599BC}"/>
          </ac:grpSpMkLst>
        </pc:grpChg>
        <pc:cxnChg chg="add del">
          <ac:chgData name="Molly Sankey" userId="944469c7-6883-451f-9b55-4524bc4915b3" providerId="ADAL" clId="{42692B65-5799-4074-9CDC-DF4203A6F241}" dt="2022-03-30T23:18:54.692" v="1290" actId="26606"/>
          <ac:cxnSpMkLst>
            <pc:docMk/>
            <pc:sldMk cId="1362934084" sldId="256"/>
            <ac:cxnSpMk id="22" creationId="{56020367-4FD5-4596-8E10-C5F095CD8DBF}"/>
          </ac:cxnSpMkLst>
        </pc:cxnChg>
        <pc:cxnChg chg="add">
          <ac:chgData name="Molly Sankey" userId="944469c7-6883-451f-9b55-4524bc4915b3" providerId="ADAL" clId="{42692B65-5799-4074-9CDC-DF4203A6F241}" dt="2022-03-30T23:19:02.420" v="1293" actId="26606"/>
          <ac:cxnSpMkLst>
            <pc:docMk/>
            <pc:sldMk cId="1362934084" sldId="256"/>
            <ac:cxnSpMk id="38" creationId="{56020367-4FD5-4596-8E10-C5F095CD8DBF}"/>
          </ac:cxnSpMkLst>
        </pc:cxnChg>
      </pc:sldChg>
      <pc:sldChg chg="modSp mod">
        <pc:chgData name="Molly Sankey" userId="944469c7-6883-451f-9b55-4524bc4915b3" providerId="ADAL" clId="{42692B65-5799-4074-9CDC-DF4203A6F241}" dt="2022-04-04T20:59:58.714" v="2046" actId="20577"/>
        <pc:sldMkLst>
          <pc:docMk/>
          <pc:sldMk cId="3838895173" sldId="258"/>
        </pc:sldMkLst>
        <pc:spChg chg="mod">
          <ac:chgData name="Molly Sankey" userId="944469c7-6883-451f-9b55-4524bc4915b3" providerId="ADAL" clId="{42692B65-5799-4074-9CDC-DF4203A6F241}" dt="2022-03-30T22:59:39.352" v="928" actId="20577"/>
          <ac:spMkLst>
            <pc:docMk/>
            <pc:sldMk cId="3838895173" sldId="258"/>
            <ac:spMk id="2" creationId="{0D168B5A-EFF4-4803-8DA6-5994B306EBAF}"/>
          </ac:spMkLst>
        </pc:spChg>
        <pc:spChg chg="mod">
          <ac:chgData name="Molly Sankey" userId="944469c7-6883-451f-9b55-4524bc4915b3" providerId="ADAL" clId="{42692B65-5799-4074-9CDC-DF4203A6F241}" dt="2022-04-04T20:59:58.714" v="2046" actId="20577"/>
          <ac:spMkLst>
            <pc:docMk/>
            <pc:sldMk cId="3838895173" sldId="258"/>
            <ac:spMk id="4" creationId="{F7FB308A-232B-4B31-A59D-BD561ECFBE8B}"/>
          </ac:spMkLst>
        </pc:spChg>
      </pc:sldChg>
      <pc:sldChg chg="addSp delSp modSp mod">
        <pc:chgData name="Molly Sankey" userId="944469c7-6883-451f-9b55-4524bc4915b3" providerId="ADAL" clId="{42692B65-5799-4074-9CDC-DF4203A6F241}" dt="2022-03-21T21:03:08.809" v="147" actId="1076"/>
        <pc:sldMkLst>
          <pc:docMk/>
          <pc:sldMk cId="3760331451" sldId="260"/>
        </pc:sldMkLst>
        <pc:spChg chg="add del mod">
          <ac:chgData name="Molly Sankey" userId="944469c7-6883-451f-9b55-4524bc4915b3" providerId="ADAL" clId="{42692B65-5799-4074-9CDC-DF4203A6F241}" dt="2022-03-21T20:52:19.808" v="67" actId="478"/>
          <ac:spMkLst>
            <pc:docMk/>
            <pc:sldMk cId="3760331451" sldId="260"/>
            <ac:spMk id="4" creationId="{937BF58F-E358-4625-919F-7C3D6EEBA8FB}"/>
          </ac:spMkLst>
        </pc:spChg>
        <pc:picChg chg="add mod">
          <ac:chgData name="Molly Sankey" userId="944469c7-6883-451f-9b55-4524bc4915b3" providerId="ADAL" clId="{42692B65-5799-4074-9CDC-DF4203A6F241}" dt="2022-03-21T20:52:03.529" v="65" actId="1076"/>
          <ac:picMkLst>
            <pc:docMk/>
            <pc:sldMk cId="3760331451" sldId="260"/>
            <ac:picMk id="5" creationId="{C18FCE1D-AC2C-4CD0-8B04-B14C63CF3922}"/>
          </ac:picMkLst>
        </pc:picChg>
        <pc:picChg chg="add del mod">
          <ac:chgData name="Molly Sankey" userId="944469c7-6883-451f-9b55-4524bc4915b3" providerId="ADAL" clId="{42692B65-5799-4074-9CDC-DF4203A6F241}" dt="2022-03-21T21:02:10.527" v="143" actId="478"/>
          <ac:picMkLst>
            <pc:docMk/>
            <pc:sldMk cId="3760331451" sldId="260"/>
            <ac:picMk id="7" creationId="{2F2DA436-A33B-4502-AE55-C4C984597E58}"/>
          </ac:picMkLst>
        </pc:picChg>
        <pc:picChg chg="add mod">
          <ac:chgData name="Molly Sankey" userId="944469c7-6883-451f-9b55-4524bc4915b3" providerId="ADAL" clId="{42692B65-5799-4074-9CDC-DF4203A6F241}" dt="2022-03-21T21:03:08.809" v="147" actId="1076"/>
          <ac:picMkLst>
            <pc:docMk/>
            <pc:sldMk cId="3760331451" sldId="260"/>
            <ac:picMk id="9" creationId="{0CE74815-ED95-48B3-8898-ADCA0F6053FE}"/>
          </ac:picMkLst>
        </pc:picChg>
      </pc:sldChg>
      <pc:sldChg chg="addSp delSp modSp mod">
        <pc:chgData name="Molly Sankey" userId="944469c7-6883-451f-9b55-4524bc4915b3" providerId="ADAL" clId="{42692B65-5799-4074-9CDC-DF4203A6F241}" dt="2022-04-21T23:28:00.316" v="9349" actId="1076"/>
        <pc:sldMkLst>
          <pc:docMk/>
          <pc:sldMk cId="1357549755" sldId="261"/>
        </pc:sldMkLst>
        <pc:spChg chg="del">
          <ac:chgData name="Molly Sankey" userId="944469c7-6883-451f-9b55-4524bc4915b3" providerId="ADAL" clId="{42692B65-5799-4074-9CDC-DF4203A6F241}" dt="2022-04-21T23:27:13.474" v="9345" actId="478"/>
          <ac:spMkLst>
            <pc:docMk/>
            <pc:sldMk cId="1357549755" sldId="261"/>
            <ac:spMk id="3" creationId="{A89172B1-B985-48A3-8018-FC6FF45BCE4F}"/>
          </ac:spMkLst>
        </pc:spChg>
        <pc:picChg chg="add mod">
          <ac:chgData name="Molly Sankey" userId="944469c7-6883-451f-9b55-4524bc4915b3" providerId="ADAL" clId="{42692B65-5799-4074-9CDC-DF4203A6F241}" dt="2022-04-21T23:27:18.357" v="9347" actId="1076"/>
          <ac:picMkLst>
            <pc:docMk/>
            <pc:sldMk cId="1357549755" sldId="261"/>
            <ac:picMk id="5" creationId="{6DA575D2-349F-47EF-A952-8B84EF6EA4B7}"/>
          </ac:picMkLst>
        </pc:picChg>
        <pc:picChg chg="add mod">
          <ac:chgData name="Molly Sankey" userId="944469c7-6883-451f-9b55-4524bc4915b3" providerId="ADAL" clId="{42692B65-5799-4074-9CDC-DF4203A6F241}" dt="2022-04-21T23:28:00.316" v="9349" actId="1076"/>
          <ac:picMkLst>
            <pc:docMk/>
            <pc:sldMk cId="1357549755" sldId="261"/>
            <ac:picMk id="7" creationId="{7E30A647-B420-4AA4-BA5D-522438F30E69}"/>
          </ac:picMkLst>
        </pc:picChg>
      </pc:sldChg>
      <pc:sldChg chg="addSp delSp modSp mod ord">
        <pc:chgData name="Molly Sankey" userId="944469c7-6883-451f-9b55-4524bc4915b3" providerId="ADAL" clId="{42692B65-5799-4074-9CDC-DF4203A6F241}" dt="2022-04-21T23:03:18.127" v="8838"/>
        <pc:sldMkLst>
          <pc:docMk/>
          <pc:sldMk cId="1084233196" sldId="263"/>
        </pc:sldMkLst>
        <pc:spChg chg="mod">
          <ac:chgData name="Molly Sankey" userId="944469c7-6883-451f-9b55-4524bc4915b3" providerId="ADAL" clId="{42692B65-5799-4074-9CDC-DF4203A6F241}" dt="2022-04-21T02:53:13.851" v="8634" actId="20577"/>
          <ac:spMkLst>
            <pc:docMk/>
            <pc:sldMk cId="1084233196" sldId="263"/>
            <ac:spMk id="2" creationId="{183CAE4A-E189-4CAA-B3F5-7E97BC5188E3}"/>
          </ac:spMkLst>
        </pc:spChg>
        <pc:spChg chg="del">
          <ac:chgData name="Molly Sankey" userId="944469c7-6883-451f-9b55-4524bc4915b3" providerId="ADAL" clId="{42692B65-5799-4074-9CDC-DF4203A6F241}" dt="2022-04-21T02:49:37.110" v="8621" actId="478"/>
          <ac:spMkLst>
            <pc:docMk/>
            <pc:sldMk cId="1084233196" sldId="263"/>
            <ac:spMk id="3" creationId="{DB8F61FF-932E-477F-82DD-3F6BB93999C0}"/>
          </ac:spMkLst>
        </pc:spChg>
        <pc:spChg chg="add mod">
          <ac:chgData name="Molly Sankey" userId="944469c7-6883-451f-9b55-4524bc4915b3" providerId="ADAL" clId="{42692B65-5799-4074-9CDC-DF4203A6F241}" dt="2022-04-21T23:03:11.257" v="8834" actId="20577"/>
          <ac:spMkLst>
            <pc:docMk/>
            <pc:sldMk cId="1084233196" sldId="263"/>
            <ac:spMk id="15" creationId="{191A371F-3DCB-4C3D-8390-5779AB1576D0}"/>
          </ac:spMkLst>
        </pc:spChg>
        <pc:picChg chg="add mod">
          <ac:chgData name="Molly Sankey" userId="944469c7-6883-451f-9b55-4524bc4915b3" providerId="ADAL" clId="{42692B65-5799-4074-9CDC-DF4203A6F241}" dt="2022-04-21T02:51:08.077" v="8623" actId="1076"/>
          <ac:picMkLst>
            <pc:docMk/>
            <pc:sldMk cId="1084233196" sldId="263"/>
            <ac:picMk id="5" creationId="{BD966466-7808-4863-A56B-AD392239E71E}"/>
          </ac:picMkLst>
        </pc:picChg>
        <pc:picChg chg="add mod">
          <ac:chgData name="Molly Sankey" userId="944469c7-6883-451f-9b55-4524bc4915b3" providerId="ADAL" clId="{42692B65-5799-4074-9CDC-DF4203A6F241}" dt="2022-04-21T02:52:14.412" v="8625" actId="1076"/>
          <ac:picMkLst>
            <pc:docMk/>
            <pc:sldMk cId="1084233196" sldId="263"/>
            <ac:picMk id="7" creationId="{82E7DC16-FF8D-40A0-96B9-9F8F61F48538}"/>
          </ac:picMkLst>
        </pc:picChg>
        <pc:inkChg chg="add">
          <ac:chgData name="Molly Sankey" userId="944469c7-6883-451f-9b55-4524bc4915b3" providerId="ADAL" clId="{42692B65-5799-4074-9CDC-DF4203A6F241}" dt="2022-04-21T02:52:47.781" v="8626" actId="9405"/>
          <ac:inkMkLst>
            <pc:docMk/>
            <pc:sldMk cId="1084233196" sldId="263"/>
            <ac:inkMk id="8" creationId="{B41B9D85-833B-45B3-9B1E-499E15D92C5F}"/>
          </ac:inkMkLst>
        </pc:inkChg>
        <pc:inkChg chg="add">
          <ac:chgData name="Molly Sankey" userId="944469c7-6883-451f-9b55-4524bc4915b3" providerId="ADAL" clId="{42692B65-5799-4074-9CDC-DF4203A6F241}" dt="2022-04-21T02:52:48.904" v="8627" actId="9405"/>
          <ac:inkMkLst>
            <pc:docMk/>
            <pc:sldMk cId="1084233196" sldId="263"/>
            <ac:inkMk id="9" creationId="{FA239718-D912-4EC5-B38C-E3AB4EB44DFE}"/>
          </ac:inkMkLst>
        </pc:inkChg>
        <pc:inkChg chg="add">
          <ac:chgData name="Molly Sankey" userId="944469c7-6883-451f-9b55-4524bc4915b3" providerId="ADAL" clId="{42692B65-5799-4074-9CDC-DF4203A6F241}" dt="2022-04-21T02:52:49.935" v="8628" actId="9405"/>
          <ac:inkMkLst>
            <pc:docMk/>
            <pc:sldMk cId="1084233196" sldId="263"/>
            <ac:inkMk id="10" creationId="{4201B590-33CA-4770-BE16-81227B1428C2}"/>
          </ac:inkMkLst>
        </pc:inkChg>
        <pc:inkChg chg="add">
          <ac:chgData name="Molly Sankey" userId="944469c7-6883-451f-9b55-4524bc4915b3" providerId="ADAL" clId="{42692B65-5799-4074-9CDC-DF4203A6F241}" dt="2022-04-21T02:52:50.782" v="8629" actId="9405"/>
          <ac:inkMkLst>
            <pc:docMk/>
            <pc:sldMk cId="1084233196" sldId="263"/>
            <ac:inkMk id="11" creationId="{600189F9-5F8E-432F-8D2D-D4542FEF6F40}"/>
          </ac:inkMkLst>
        </pc:inkChg>
        <pc:inkChg chg="add">
          <ac:chgData name="Molly Sankey" userId="944469c7-6883-451f-9b55-4524bc4915b3" providerId="ADAL" clId="{42692B65-5799-4074-9CDC-DF4203A6F241}" dt="2022-04-21T02:52:51.734" v="8630" actId="9405"/>
          <ac:inkMkLst>
            <pc:docMk/>
            <pc:sldMk cId="1084233196" sldId="263"/>
            <ac:inkMk id="12" creationId="{8D49F908-8932-4775-A2B2-C3E223016DF8}"/>
          </ac:inkMkLst>
        </pc:inkChg>
        <pc:inkChg chg="add">
          <ac:chgData name="Molly Sankey" userId="944469c7-6883-451f-9b55-4524bc4915b3" providerId="ADAL" clId="{42692B65-5799-4074-9CDC-DF4203A6F241}" dt="2022-04-21T02:52:54" v="8631" actId="9405"/>
          <ac:inkMkLst>
            <pc:docMk/>
            <pc:sldMk cId="1084233196" sldId="263"/>
            <ac:inkMk id="13" creationId="{603ACE94-E06B-42F3-8F6B-8818F6B9DBBF}"/>
          </ac:inkMkLst>
        </pc:inkChg>
        <pc:inkChg chg="add">
          <ac:chgData name="Molly Sankey" userId="944469c7-6883-451f-9b55-4524bc4915b3" providerId="ADAL" clId="{42692B65-5799-4074-9CDC-DF4203A6F241}" dt="2022-04-21T02:52:54.805" v="8632" actId="9405"/>
          <ac:inkMkLst>
            <pc:docMk/>
            <pc:sldMk cId="1084233196" sldId="263"/>
            <ac:inkMk id="14" creationId="{051C41BE-6D93-4D7A-8F03-476098BB6A47}"/>
          </ac:inkMkLst>
        </pc:inkChg>
      </pc:sldChg>
      <pc:sldChg chg="addSp delSp modSp mod">
        <pc:chgData name="Molly Sankey" userId="944469c7-6883-451f-9b55-4524bc4915b3" providerId="ADAL" clId="{42692B65-5799-4074-9CDC-DF4203A6F241}" dt="2022-04-21T23:33:06.957" v="9668" actId="313"/>
        <pc:sldMkLst>
          <pc:docMk/>
          <pc:sldMk cId="2276153040" sldId="266"/>
        </pc:sldMkLst>
        <pc:spChg chg="del">
          <ac:chgData name="Molly Sankey" userId="944469c7-6883-451f-9b55-4524bc4915b3" providerId="ADAL" clId="{42692B65-5799-4074-9CDC-DF4203A6F241}" dt="2022-04-21T23:29:50.680" v="9350" actId="478"/>
          <ac:spMkLst>
            <pc:docMk/>
            <pc:sldMk cId="2276153040" sldId="266"/>
            <ac:spMk id="3" creationId="{6385A117-1109-4CFD-B531-10565CC9D864}"/>
          </ac:spMkLst>
        </pc:spChg>
        <pc:spChg chg="add mod">
          <ac:chgData name="Molly Sankey" userId="944469c7-6883-451f-9b55-4524bc4915b3" providerId="ADAL" clId="{42692B65-5799-4074-9CDC-DF4203A6F241}" dt="2022-04-21T23:33:06.957" v="9668" actId="313"/>
          <ac:spMkLst>
            <pc:docMk/>
            <pc:sldMk cId="2276153040" sldId="266"/>
            <ac:spMk id="4" creationId="{3E0C2D1D-B6B1-4382-96F8-EC3E0ABBE3A6}"/>
          </ac:spMkLst>
        </pc:spChg>
      </pc:sldChg>
      <pc:sldChg chg="addSp delSp modSp mod">
        <pc:chgData name="Molly Sankey" userId="944469c7-6883-451f-9b55-4524bc4915b3" providerId="ADAL" clId="{42692B65-5799-4074-9CDC-DF4203A6F241}" dt="2022-03-21T21:03:31.223" v="148" actId="1582"/>
        <pc:sldMkLst>
          <pc:docMk/>
          <pc:sldMk cId="0" sldId="268"/>
        </pc:sldMkLst>
        <pc:spChg chg="add">
          <ac:chgData name="Molly Sankey" userId="944469c7-6883-451f-9b55-4524bc4915b3" providerId="ADAL" clId="{42692B65-5799-4074-9CDC-DF4203A6F241}" dt="2022-03-21T20:59:53.924" v="133" actId="11529"/>
          <ac:spMkLst>
            <pc:docMk/>
            <pc:sldMk cId="0" sldId="268"/>
            <ac:spMk id="4" creationId="{8318B410-58A2-4E98-BB08-7E223D90B3FB}"/>
          </ac:spMkLst>
        </pc:spChg>
        <pc:spChg chg="add mod">
          <ac:chgData name="Molly Sankey" userId="944469c7-6883-451f-9b55-4524bc4915b3" providerId="ADAL" clId="{42692B65-5799-4074-9CDC-DF4203A6F241}" dt="2022-03-21T21:03:31.223" v="148" actId="1582"/>
          <ac:spMkLst>
            <pc:docMk/>
            <pc:sldMk cId="0" sldId="268"/>
            <ac:spMk id="7" creationId="{B534AF23-B537-4715-8DE8-D9B813FF5A24}"/>
          </ac:spMkLst>
        </pc:spChg>
        <pc:spChg chg="mod">
          <ac:chgData name="Molly Sankey" userId="944469c7-6883-451f-9b55-4524bc4915b3" providerId="ADAL" clId="{42692B65-5799-4074-9CDC-DF4203A6F241}" dt="2022-03-21T20:59:15.066" v="132" actId="20577"/>
          <ac:spMkLst>
            <pc:docMk/>
            <pc:sldMk cId="0" sldId="268"/>
            <ac:spMk id="86" creationId="{00000000-0000-0000-0000-000000000000}"/>
          </ac:spMkLst>
        </pc:spChg>
        <pc:picChg chg="add del mod">
          <ac:chgData name="Molly Sankey" userId="944469c7-6883-451f-9b55-4524bc4915b3" providerId="ADAL" clId="{42692B65-5799-4074-9CDC-DF4203A6F241}" dt="2022-03-21T21:01:08.671" v="134" actId="478"/>
          <ac:picMkLst>
            <pc:docMk/>
            <pc:sldMk cId="0" sldId="268"/>
            <ac:picMk id="3" creationId="{16AB921D-F7CB-4550-892F-E71F41E5C05B}"/>
          </ac:picMkLst>
        </pc:picChg>
        <pc:picChg chg="add mod">
          <ac:chgData name="Molly Sankey" userId="944469c7-6883-451f-9b55-4524bc4915b3" providerId="ADAL" clId="{42692B65-5799-4074-9CDC-DF4203A6F241}" dt="2022-03-21T21:01:17.398" v="139" actId="1076"/>
          <ac:picMkLst>
            <pc:docMk/>
            <pc:sldMk cId="0" sldId="268"/>
            <ac:picMk id="6" creationId="{0B7F9278-229F-4F57-B002-6058F9103C4A}"/>
          </ac:picMkLst>
        </pc:picChg>
      </pc:sldChg>
      <pc:sldChg chg="modSp mod">
        <pc:chgData name="Molly Sankey" userId="944469c7-6883-451f-9b55-4524bc4915b3" providerId="ADAL" clId="{42692B65-5799-4074-9CDC-DF4203A6F241}" dt="2022-03-27T22:39:12.412" v="349" actId="313"/>
        <pc:sldMkLst>
          <pc:docMk/>
          <pc:sldMk cId="0" sldId="269"/>
        </pc:sldMkLst>
        <pc:spChg chg="mod">
          <ac:chgData name="Molly Sankey" userId="944469c7-6883-451f-9b55-4524bc4915b3" providerId="ADAL" clId="{42692B65-5799-4074-9CDC-DF4203A6F241}" dt="2022-03-27T22:36:47.220" v="171" actId="20577"/>
          <ac:spMkLst>
            <pc:docMk/>
            <pc:sldMk cId="0" sldId="269"/>
            <ac:spMk id="91" creationId="{00000000-0000-0000-0000-000000000000}"/>
          </ac:spMkLst>
        </pc:spChg>
        <pc:graphicFrameChg chg="modGraphic">
          <ac:chgData name="Molly Sankey" userId="944469c7-6883-451f-9b55-4524bc4915b3" providerId="ADAL" clId="{42692B65-5799-4074-9CDC-DF4203A6F241}" dt="2022-03-27T22:39:12.412" v="349" actId="313"/>
          <ac:graphicFrameMkLst>
            <pc:docMk/>
            <pc:sldMk cId="0" sldId="269"/>
            <ac:graphicFrameMk id="92" creationId="{00000000-0000-0000-0000-000000000000}"/>
          </ac:graphicFrameMkLst>
        </pc:graphicFrameChg>
      </pc:sldChg>
      <pc:sldChg chg="modSp mod">
        <pc:chgData name="Molly Sankey" userId="944469c7-6883-451f-9b55-4524bc4915b3" providerId="ADAL" clId="{42692B65-5799-4074-9CDC-DF4203A6F241}" dt="2022-04-21T23:25:58.358" v="9344" actId="20577"/>
        <pc:sldMkLst>
          <pc:docMk/>
          <pc:sldMk cId="1053444694" sldId="270"/>
        </pc:sldMkLst>
        <pc:graphicFrameChg chg="modGraphic">
          <ac:chgData name="Molly Sankey" userId="944469c7-6883-451f-9b55-4524bc4915b3" providerId="ADAL" clId="{42692B65-5799-4074-9CDC-DF4203A6F241}" dt="2022-04-21T23:25:58.358" v="9344" actId="20577"/>
          <ac:graphicFrameMkLst>
            <pc:docMk/>
            <pc:sldMk cId="1053444694" sldId="270"/>
            <ac:graphicFrameMk id="4" creationId="{54A393A9-6C94-409B-BDCB-65C4ABAA2DD1}"/>
          </ac:graphicFrameMkLst>
        </pc:graphicFrameChg>
      </pc:sldChg>
      <pc:sldChg chg="addSp delSp modSp mod">
        <pc:chgData name="Molly Sankey" userId="944469c7-6883-451f-9b55-4524bc4915b3" providerId="ADAL" clId="{42692B65-5799-4074-9CDC-DF4203A6F241}" dt="2022-03-21T20:46:03.141" v="61" actId="2164"/>
        <pc:sldMkLst>
          <pc:docMk/>
          <pc:sldMk cId="975627948" sldId="272"/>
        </pc:sldMkLst>
        <pc:graphicFrameChg chg="add del mod modGraphic">
          <ac:chgData name="Molly Sankey" userId="944469c7-6883-451f-9b55-4524bc4915b3" providerId="ADAL" clId="{42692B65-5799-4074-9CDC-DF4203A6F241}" dt="2022-03-21T20:46:03.141" v="61" actId="2164"/>
          <ac:graphicFrameMkLst>
            <pc:docMk/>
            <pc:sldMk cId="975627948" sldId="272"/>
            <ac:graphicFrameMk id="6" creationId="{A02ECB3F-5E1A-4602-8844-49609D54ADF8}"/>
          </ac:graphicFrameMkLst>
        </pc:graphicFrameChg>
      </pc:sldChg>
      <pc:sldChg chg="addSp delSp modSp mod ord setBg">
        <pc:chgData name="Molly Sankey" userId="944469c7-6883-451f-9b55-4524bc4915b3" providerId="ADAL" clId="{42692B65-5799-4074-9CDC-DF4203A6F241}" dt="2022-03-30T23:30:44.849" v="1903" actId="14100"/>
        <pc:sldMkLst>
          <pc:docMk/>
          <pc:sldMk cId="270828811" sldId="273"/>
        </pc:sldMkLst>
        <pc:spChg chg="mod">
          <ac:chgData name="Molly Sankey" userId="944469c7-6883-451f-9b55-4524bc4915b3" providerId="ADAL" clId="{42692B65-5799-4074-9CDC-DF4203A6F241}" dt="2022-03-30T23:12:12.837" v="982" actId="26606"/>
          <ac:spMkLst>
            <pc:docMk/>
            <pc:sldMk cId="270828811" sldId="273"/>
            <ac:spMk id="2" creationId="{1CC5D32F-7C18-4D00-8D54-2FB046F0A206}"/>
          </ac:spMkLst>
        </pc:spChg>
        <pc:spChg chg="del mod">
          <ac:chgData name="Molly Sankey" userId="944469c7-6883-451f-9b55-4524bc4915b3" providerId="ADAL" clId="{42692B65-5799-4074-9CDC-DF4203A6F241}" dt="2022-03-30T23:12:33.932" v="986" actId="478"/>
          <ac:spMkLst>
            <pc:docMk/>
            <pc:sldMk cId="270828811" sldId="273"/>
            <ac:spMk id="4" creationId="{8CD07A82-A944-4A9B-9A52-515DAC30878A}"/>
          </ac:spMkLst>
        </pc:spChg>
        <pc:spChg chg="add del">
          <ac:chgData name="Molly Sankey" userId="944469c7-6883-451f-9b55-4524bc4915b3" providerId="ADAL" clId="{42692B65-5799-4074-9CDC-DF4203A6F241}" dt="2022-03-30T23:12:12.837" v="982" actId="26606"/>
          <ac:spMkLst>
            <pc:docMk/>
            <pc:sldMk cId="270828811" sldId="273"/>
            <ac:spMk id="10" creationId="{1A95671B-3CC6-4792-9114-B74FAEA224E6}"/>
          </ac:spMkLst>
        </pc:spChg>
        <pc:graphicFrameChg chg="add del mod modGraphic">
          <ac:chgData name="Molly Sankey" userId="944469c7-6883-451f-9b55-4524bc4915b3" providerId="ADAL" clId="{42692B65-5799-4074-9CDC-DF4203A6F241}" dt="2022-03-30T23:12:04.122" v="979" actId="478"/>
          <ac:graphicFrameMkLst>
            <pc:docMk/>
            <pc:sldMk cId="270828811" sldId="273"/>
            <ac:graphicFrameMk id="3" creationId="{FBAF2F04-2985-4238-A7C7-5BC71261812C}"/>
          </ac:graphicFrameMkLst>
        </pc:graphicFrameChg>
        <pc:graphicFrameChg chg="add mod modGraphic">
          <ac:chgData name="Molly Sankey" userId="944469c7-6883-451f-9b55-4524bc4915b3" providerId="ADAL" clId="{42692B65-5799-4074-9CDC-DF4203A6F241}" dt="2022-03-30T23:30:44.849" v="1903" actId="14100"/>
          <ac:graphicFrameMkLst>
            <pc:docMk/>
            <pc:sldMk cId="270828811" sldId="273"/>
            <ac:graphicFrameMk id="5" creationId="{ACEA274A-6574-46CF-8E5C-5F9599A050B8}"/>
          </ac:graphicFrameMkLst>
        </pc:graphicFrameChg>
      </pc:sldChg>
      <pc:sldChg chg="addSp delSp modSp mod ord modNotesTx">
        <pc:chgData name="Molly Sankey" userId="944469c7-6883-451f-9b55-4524bc4915b3" providerId="ADAL" clId="{42692B65-5799-4074-9CDC-DF4203A6F241}" dt="2022-03-29T02:30:15.852" v="914" actId="20577"/>
        <pc:sldMkLst>
          <pc:docMk/>
          <pc:sldMk cId="89592267" sldId="274"/>
        </pc:sldMkLst>
        <pc:spChg chg="mod">
          <ac:chgData name="Molly Sankey" userId="944469c7-6883-451f-9b55-4524bc4915b3" providerId="ADAL" clId="{42692B65-5799-4074-9CDC-DF4203A6F241}" dt="2022-03-29T02:08:34.293" v="614" actId="20577"/>
          <ac:spMkLst>
            <pc:docMk/>
            <pc:sldMk cId="89592267" sldId="274"/>
            <ac:spMk id="2" creationId="{1CC5D32F-7C18-4D00-8D54-2FB046F0A206}"/>
          </ac:spMkLst>
        </pc:spChg>
        <pc:spChg chg="del mod">
          <ac:chgData name="Molly Sankey" userId="944469c7-6883-451f-9b55-4524bc4915b3" providerId="ADAL" clId="{42692B65-5799-4074-9CDC-DF4203A6F241}" dt="2022-03-29T02:27:49.603" v="815" actId="478"/>
          <ac:spMkLst>
            <pc:docMk/>
            <pc:sldMk cId="89592267" sldId="274"/>
            <ac:spMk id="4" creationId="{8CD07A82-A944-4A9B-9A52-515DAC30878A}"/>
          </ac:spMkLst>
        </pc:spChg>
        <pc:spChg chg="add mod">
          <ac:chgData name="Molly Sankey" userId="944469c7-6883-451f-9b55-4524bc4915b3" providerId="ADAL" clId="{42692B65-5799-4074-9CDC-DF4203A6F241}" dt="2022-03-29T02:23:38.320" v="788" actId="14100"/>
          <ac:spMkLst>
            <pc:docMk/>
            <pc:sldMk cId="89592267" sldId="274"/>
            <ac:spMk id="14" creationId="{CAA1B2F1-1F02-4082-BE2E-397FB393AF62}"/>
          </ac:spMkLst>
        </pc:spChg>
        <pc:spChg chg="add mod">
          <ac:chgData name="Molly Sankey" userId="944469c7-6883-451f-9b55-4524bc4915b3" providerId="ADAL" clId="{42692B65-5799-4074-9CDC-DF4203A6F241}" dt="2022-03-29T02:24:20.824" v="798" actId="14100"/>
          <ac:spMkLst>
            <pc:docMk/>
            <pc:sldMk cId="89592267" sldId="274"/>
            <ac:spMk id="15" creationId="{5EBACC8B-B3F6-4A63-9388-AB825489EB10}"/>
          </ac:spMkLst>
        </pc:spChg>
        <pc:spChg chg="add mod">
          <ac:chgData name="Molly Sankey" userId="944469c7-6883-451f-9b55-4524bc4915b3" providerId="ADAL" clId="{42692B65-5799-4074-9CDC-DF4203A6F241}" dt="2022-03-29T02:14:09.236" v="643" actId="14100"/>
          <ac:spMkLst>
            <pc:docMk/>
            <pc:sldMk cId="89592267" sldId="274"/>
            <ac:spMk id="24" creationId="{725DC3AF-54F0-4E0E-8CE8-E887A725BEA5}"/>
          </ac:spMkLst>
        </pc:spChg>
        <pc:spChg chg="add mod">
          <ac:chgData name="Molly Sankey" userId="944469c7-6883-451f-9b55-4524bc4915b3" providerId="ADAL" clId="{42692B65-5799-4074-9CDC-DF4203A6F241}" dt="2022-03-29T02:18:36.571" v="721" actId="14100"/>
          <ac:spMkLst>
            <pc:docMk/>
            <pc:sldMk cId="89592267" sldId="274"/>
            <ac:spMk id="27" creationId="{C3ADEBDC-5464-43D4-BA63-EF7C6947672F}"/>
          </ac:spMkLst>
        </pc:spChg>
        <pc:spChg chg="add mod">
          <ac:chgData name="Molly Sankey" userId="944469c7-6883-451f-9b55-4524bc4915b3" providerId="ADAL" clId="{42692B65-5799-4074-9CDC-DF4203A6F241}" dt="2022-03-29T02:18:40.272" v="722" actId="14100"/>
          <ac:spMkLst>
            <pc:docMk/>
            <pc:sldMk cId="89592267" sldId="274"/>
            <ac:spMk id="31" creationId="{ACFC186D-9E95-490D-A402-7429DD007540}"/>
          </ac:spMkLst>
        </pc:spChg>
        <pc:spChg chg="add mod">
          <ac:chgData name="Molly Sankey" userId="944469c7-6883-451f-9b55-4524bc4915b3" providerId="ADAL" clId="{42692B65-5799-4074-9CDC-DF4203A6F241}" dt="2022-03-29T02:23:33.861" v="787" actId="14100"/>
          <ac:spMkLst>
            <pc:docMk/>
            <pc:sldMk cId="89592267" sldId="274"/>
            <ac:spMk id="33" creationId="{503CB19B-A3E4-4CC1-9D3D-2C51AFFD866D}"/>
          </ac:spMkLst>
        </pc:spChg>
        <pc:spChg chg="add mod">
          <ac:chgData name="Molly Sankey" userId="944469c7-6883-451f-9b55-4524bc4915b3" providerId="ADAL" clId="{42692B65-5799-4074-9CDC-DF4203A6F241}" dt="2022-03-29T02:24:16.398" v="797" actId="14100"/>
          <ac:spMkLst>
            <pc:docMk/>
            <pc:sldMk cId="89592267" sldId="274"/>
            <ac:spMk id="34" creationId="{67310190-8646-4E3E-80FA-7CFD545D0E9F}"/>
          </ac:spMkLst>
        </pc:spChg>
        <pc:spChg chg="add mod">
          <ac:chgData name="Molly Sankey" userId="944469c7-6883-451f-9b55-4524bc4915b3" providerId="ADAL" clId="{42692B65-5799-4074-9CDC-DF4203A6F241}" dt="2022-03-29T02:19:19" v="730" actId="14100"/>
          <ac:spMkLst>
            <pc:docMk/>
            <pc:sldMk cId="89592267" sldId="274"/>
            <ac:spMk id="36" creationId="{B8C44B24-AB1E-4A0C-86B0-BF4680A36FEB}"/>
          </ac:spMkLst>
        </pc:spChg>
        <pc:spChg chg="add mod">
          <ac:chgData name="Molly Sankey" userId="944469c7-6883-451f-9b55-4524bc4915b3" providerId="ADAL" clId="{42692B65-5799-4074-9CDC-DF4203A6F241}" dt="2022-03-29T02:23:28.414" v="786" actId="14100"/>
          <ac:spMkLst>
            <pc:docMk/>
            <pc:sldMk cId="89592267" sldId="274"/>
            <ac:spMk id="38" creationId="{3F3C4545-F374-4179-BC36-DA362CFD71B4}"/>
          </ac:spMkLst>
        </pc:spChg>
        <pc:spChg chg="add mod">
          <ac:chgData name="Molly Sankey" userId="944469c7-6883-451f-9b55-4524bc4915b3" providerId="ADAL" clId="{42692B65-5799-4074-9CDC-DF4203A6F241}" dt="2022-03-29T02:24:12.973" v="796" actId="14100"/>
          <ac:spMkLst>
            <pc:docMk/>
            <pc:sldMk cId="89592267" sldId="274"/>
            <ac:spMk id="39" creationId="{DD8CDC4E-3E60-4567-807E-ADCD6477E284}"/>
          </ac:spMkLst>
        </pc:spChg>
        <pc:spChg chg="add mod">
          <ac:chgData name="Molly Sankey" userId="944469c7-6883-451f-9b55-4524bc4915b3" providerId="ADAL" clId="{42692B65-5799-4074-9CDC-DF4203A6F241}" dt="2022-03-29T02:23:19.624" v="785" actId="14100"/>
          <ac:spMkLst>
            <pc:docMk/>
            <pc:sldMk cId="89592267" sldId="274"/>
            <ac:spMk id="43" creationId="{09723F21-1A18-4130-AFAE-97B3E0C4DAD0}"/>
          </ac:spMkLst>
        </pc:spChg>
        <pc:spChg chg="add mod">
          <ac:chgData name="Molly Sankey" userId="944469c7-6883-451f-9b55-4524bc4915b3" providerId="ADAL" clId="{42692B65-5799-4074-9CDC-DF4203A6F241}" dt="2022-03-29T02:24:09.916" v="795" actId="14100"/>
          <ac:spMkLst>
            <pc:docMk/>
            <pc:sldMk cId="89592267" sldId="274"/>
            <ac:spMk id="44" creationId="{53255590-26DC-4CAF-8AE2-48E3A40FDA3B}"/>
          </ac:spMkLst>
        </pc:spChg>
        <pc:spChg chg="add mod">
          <ac:chgData name="Molly Sankey" userId="944469c7-6883-451f-9b55-4524bc4915b3" providerId="ADAL" clId="{42692B65-5799-4074-9CDC-DF4203A6F241}" dt="2022-03-29T02:22:39.309" v="763" actId="14100"/>
          <ac:spMkLst>
            <pc:docMk/>
            <pc:sldMk cId="89592267" sldId="274"/>
            <ac:spMk id="47" creationId="{22ACADDA-0CF0-41CD-8277-3BAF1677AEC9}"/>
          </ac:spMkLst>
        </pc:spChg>
        <pc:spChg chg="add mod">
          <ac:chgData name="Molly Sankey" userId="944469c7-6883-451f-9b55-4524bc4915b3" providerId="ADAL" clId="{42692B65-5799-4074-9CDC-DF4203A6F241}" dt="2022-03-29T02:23:15.205" v="784" actId="14100"/>
          <ac:spMkLst>
            <pc:docMk/>
            <pc:sldMk cId="89592267" sldId="274"/>
            <ac:spMk id="49" creationId="{D57DE15C-C57B-47CF-ABE5-6462A12A33BF}"/>
          </ac:spMkLst>
        </pc:spChg>
        <pc:spChg chg="add mod">
          <ac:chgData name="Molly Sankey" userId="944469c7-6883-451f-9b55-4524bc4915b3" providerId="ADAL" clId="{42692B65-5799-4074-9CDC-DF4203A6F241}" dt="2022-03-29T02:24:07.066" v="794" actId="14100"/>
          <ac:spMkLst>
            <pc:docMk/>
            <pc:sldMk cId="89592267" sldId="274"/>
            <ac:spMk id="50" creationId="{4D0B671A-652F-4BC6-AD7D-53BC9E074967}"/>
          </ac:spMkLst>
        </pc:spChg>
        <pc:spChg chg="add mod">
          <ac:chgData name="Molly Sankey" userId="944469c7-6883-451f-9b55-4524bc4915b3" providerId="ADAL" clId="{42692B65-5799-4074-9CDC-DF4203A6F241}" dt="2022-03-29T02:21:01.054" v="747" actId="14100"/>
          <ac:spMkLst>
            <pc:docMk/>
            <pc:sldMk cId="89592267" sldId="274"/>
            <ac:spMk id="52" creationId="{C5AF5BB9-C0B4-44EA-9EC1-29C96B1A5E42}"/>
          </ac:spMkLst>
        </pc:spChg>
        <pc:spChg chg="add mod">
          <ac:chgData name="Molly Sankey" userId="944469c7-6883-451f-9b55-4524bc4915b3" providerId="ADAL" clId="{42692B65-5799-4074-9CDC-DF4203A6F241}" dt="2022-03-29T02:23:09.405" v="783" actId="14100"/>
          <ac:spMkLst>
            <pc:docMk/>
            <pc:sldMk cId="89592267" sldId="274"/>
            <ac:spMk id="62" creationId="{7F9D60CF-1FCC-42B3-A7AB-B776FF2D86C0}"/>
          </ac:spMkLst>
        </pc:spChg>
        <pc:spChg chg="add mod">
          <ac:chgData name="Molly Sankey" userId="944469c7-6883-451f-9b55-4524bc4915b3" providerId="ADAL" clId="{42692B65-5799-4074-9CDC-DF4203A6F241}" dt="2022-03-29T02:24:00.084" v="793" actId="14100"/>
          <ac:spMkLst>
            <pc:docMk/>
            <pc:sldMk cId="89592267" sldId="274"/>
            <ac:spMk id="63" creationId="{F428922A-127D-4737-BF8E-CF5402EB73E6}"/>
          </ac:spMkLst>
        </pc:spChg>
        <pc:spChg chg="add mod">
          <ac:chgData name="Molly Sankey" userId="944469c7-6883-451f-9b55-4524bc4915b3" providerId="ADAL" clId="{42692B65-5799-4074-9CDC-DF4203A6F241}" dt="2022-03-29T02:30:05.535" v="913" actId="14100"/>
          <ac:spMkLst>
            <pc:docMk/>
            <pc:sldMk cId="89592267" sldId="274"/>
            <ac:spMk id="78" creationId="{968016E2-C3C2-4B74-B7C0-186F5A29C26F}"/>
          </ac:spMkLst>
        </pc:spChg>
        <pc:grpChg chg="del mod">
          <ac:chgData name="Molly Sankey" userId="944469c7-6883-451f-9b55-4524bc4915b3" providerId="ADAL" clId="{42692B65-5799-4074-9CDC-DF4203A6F241}" dt="2022-03-29T02:14:42.157" v="661"/>
          <ac:grpSpMkLst>
            <pc:docMk/>
            <pc:sldMk cId="89592267" sldId="274"/>
            <ac:grpSpMk id="26" creationId="{4F0D5172-757C-4CC9-B01A-6F41273AAFF1}"/>
          </ac:grpSpMkLst>
        </pc:grpChg>
        <pc:grpChg chg="del mod">
          <ac:chgData name="Molly Sankey" userId="944469c7-6883-451f-9b55-4524bc4915b3" providerId="ADAL" clId="{42692B65-5799-4074-9CDC-DF4203A6F241}" dt="2022-03-29T02:14:44.596" v="671"/>
          <ac:grpSpMkLst>
            <pc:docMk/>
            <pc:sldMk cId="89592267" sldId="274"/>
            <ac:grpSpMk id="28" creationId="{A9DA2622-6B48-445D-808C-B5A4C655277C}"/>
          </ac:grpSpMkLst>
        </pc:grpChg>
        <pc:grpChg chg="mod">
          <ac:chgData name="Molly Sankey" userId="944469c7-6883-451f-9b55-4524bc4915b3" providerId="ADAL" clId="{42692B65-5799-4074-9CDC-DF4203A6F241}" dt="2022-03-29T02:15:35.271" v="685"/>
          <ac:grpSpMkLst>
            <pc:docMk/>
            <pc:sldMk cId="89592267" sldId="274"/>
            <ac:grpSpMk id="32" creationId="{BBE2AF5D-A28E-413D-8CBD-47CB17FC6B70}"/>
          </ac:grpSpMkLst>
        </pc:grpChg>
        <pc:grpChg chg="del mod">
          <ac:chgData name="Molly Sankey" userId="944469c7-6883-451f-9b55-4524bc4915b3" providerId="ADAL" clId="{42692B65-5799-4074-9CDC-DF4203A6F241}" dt="2022-03-29T02:20:49.008" v="744" actId="34122"/>
          <ac:grpSpMkLst>
            <pc:docMk/>
            <pc:sldMk cId="89592267" sldId="274"/>
            <ac:grpSpMk id="47" creationId="{45223B8C-82F0-42F9-B07C-84EABCA19260}"/>
          </ac:grpSpMkLst>
        </pc:grpChg>
        <pc:grpChg chg="del mod">
          <ac:chgData name="Molly Sankey" userId="944469c7-6883-451f-9b55-4524bc4915b3" providerId="ADAL" clId="{42692B65-5799-4074-9CDC-DF4203A6F241}" dt="2022-03-29T02:22:52.629" v="779"/>
          <ac:grpSpMkLst>
            <pc:docMk/>
            <pc:sldMk cId="89592267" sldId="274"/>
            <ac:grpSpMk id="61" creationId="{484AEADE-279E-457E-B23F-9212042AC035}"/>
          </ac:grpSpMkLst>
        </pc:grpChg>
        <pc:picChg chg="add del mod">
          <ac:chgData name="Molly Sankey" userId="944469c7-6883-451f-9b55-4524bc4915b3" providerId="ADAL" clId="{42692B65-5799-4074-9CDC-DF4203A6F241}" dt="2022-03-29T02:11:54.593" v="623" actId="478"/>
          <ac:picMkLst>
            <pc:docMk/>
            <pc:sldMk cId="89592267" sldId="274"/>
            <ac:picMk id="5" creationId="{468F034F-58A5-4D84-A9AC-F5E95C45596F}"/>
          </ac:picMkLst>
        </pc:picChg>
        <pc:picChg chg="add mod">
          <ac:chgData name="Molly Sankey" userId="944469c7-6883-451f-9b55-4524bc4915b3" providerId="ADAL" clId="{42692B65-5799-4074-9CDC-DF4203A6F241}" dt="2022-03-29T02:12:42.337" v="636" actId="1076"/>
          <ac:picMkLst>
            <pc:docMk/>
            <pc:sldMk cId="89592267" sldId="274"/>
            <ac:picMk id="7" creationId="{3320FF1A-4430-419A-9340-FDFD17D02770}"/>
          </ac:picMkLst>
        </pc:picChg>
        <pc:picChg chg="add mod">
          <ac:chgData name="Molly Sankey" userId="944469c7-6883-451f-9b55-4524bc4915b3" providerId="ADAL" clId="{42692B65-5799-4074-9CDC-DF4203A6F241}" dt="2022-03-29T02:18:32.323" v="720" actId="1076"/>
          <ac:picMkLst>
            <pc:docMk/>
            <pc:sldMk cId="89592267" sldId="274"/>
            <ac:picMk id="9" creationId="{AF806B4B-6195-44CA-95F3-8444460503BE}"/>
          </ac:picMkLst>
        </pc:picChg>
        <pc:inkChg chg="add del">
          <ac:chgData name="Molly Sankey" userId="944469c7-6883-451f-9b55-4524bc4915b3" providerId="ADAL" clId="{42692B65-5799-4074-9CDC-DF4203A6F241}" dt="2022-03-29T02:13:33.459" v="638" actId="9405"/>
          <ac:inkMkLst>
            <pc:docMk/>
            <pc:sldMk cId="89592267" sldId="274"/>
            <ac:inkMk id="10" creationId="{EE78A5E3-99F3-4101-BC33-081524C039EB}"/>
          </ac:inkMkLst>
        </pc:inkChg>
        <pc:inkChg chg="add del">
          <ac:chgData name="Molly Sankey" userId="944469c7-6883-451f-9b55-4524bc4915b3" providerId="ADAL" clId="{42692B65-5799-4074-9CDC-DF4203A6F241}" dt="2022-03-29T02:13:44.503" v="640" actId="9405"/>
          <ac:inkMkLst>
            <pc:docMk/>
            <pc:sldMk cId="89592267" sldId="274"/>
            <ac:inkMk id="11" creationId="{D6B7641A-D696-4C6B-BF8C-47F5223F5963}"/>
          </ac:inkMkLst>
        </pc:inkChg>
        <pc:inkChg chg="add del">
          <ac:chgData name="Molly Sankey" userId="944469c7-6883-451f-9b55-4524bc4915b3" providerId="ADAL" clId="{42692B65-5799-4074-9CDC-DF4203A6F241}" dt="2022-03-29T02:14:02.447" v="642" actId="34122"/>
          <ac:inkMkLst>
            <pc:docMk/>
            <pc:sldMk cId="89592267" sldId="274"/>
            <ac:inkMk id="12" creationId="{38CF260C-D115-47F0-A062-F8D0457A6073}"/>
          </ac:inkMkLst>
        </pc:inkChg>
        <pc:inkChg chg="add del mod">
          <ac:chgData name="Molly Sankey" userId="944469c7-6883-451f-9b55-4524bc4915b3" providerId="ADAL" clId="{42692B65-5799-4074-9CDC-DF4203A6F241}" dt="2022-03-29T02:14:44.596" v="669"/>
          <ac:inkMkLst>
            <pc:docMk/>
            <pc:sldMk cId="89592267" sldId="274"/>
            <ac:inkMk id="13" creationId="{00A017C6-E1E0-48E1-BFA7-F168F1693815}"/>
          </ac:inkMkLst>
        </pc:inkChg>
        <pc:inkChg chg="add del mod">
          <ac:chgData name="Molly Sankey" userId="944469c7-6883-451f-9b55-4524bc4915b3" providerId="ADAL" clId="{42692B65-5799-4074-9CDC-DF4203A6F241}" dt="2022-03-29T02:14:44.587" v="663"/>
          <ac:inkMkLst>
            <pc:docMk/>
            <pc:sldMk cId="89592267" sldId="274"/>
            <ac:inkMk id="16" creationId="{2F0BEA5B-BFBA-4892-9678-1B2F7B69CD8B}"/>
          </ac:inkMkLst>
        </pc:inkChg>
        <pc:inkChg chg="add del mod">
          <ac:chgData name="Molly Sankey" userId="944469c7-6883-451f-9b55-4524bc4915b3" providerId="ADAL" clId="{42692B65-5799-4074-9CDC-DF4203A6F241}" dt="2022-03-29T02:14:44.596" v="668"/>
          <ac:inkMkLst>
            <pc:docMk/>
            <pc:sldMk cId="89592267" sldId="274"/>
            <ac:inkMk id="17" creationId="{26D16C0F-818A-401D-BB94-617FD759C31D}"/>
          </ac:inkMkLst>
        </pc:inkChg>
        <pc:inkChg chg="add del mod">
          <ac:chgData name="Molly Sankey" userId="944469c7-6883-451f-9b55-4524bc4915b3" providerId="ADAL" clId="{42692B65-5799-4074-9CDC-DF4203A6F241}" dt="2022-03-29T02:14:44.596" v="664"/>
          <ac:inkMkLst>
            <pc:docMk/>
            <pc:sldMk cId="89592267" sldId="274"/>
            <ac:inkMk id="18" creationId="{17CBA849-E245-4994-83A0-A9247B601C8F}"/>
          </ac:inkMkLst>
        </pc:inkChg>
        <pc:inkChg chg="add del mod">
          <ac:chgData name="Molly Sankey" userId="944469c7-6883-451f-9b55-4524bc4915b3" providerId="ADAL" clId="{42692B65-5799-4074-9CDC-DF4203A6F241}" dt="2022-03-29T02:14:44.596" v="671"/>
          <ac:inkMkLst>
            <pc:docMk/>
            <pc:sldMk cId="89592267" sldId="274"/>
            <ac:inkMk id="19" creationId="{A1F14903-B8F0-4630-8D1A-473002828B84}"/>
          </ac:inkMkLst>
        </pc:inkChg>
        <pc:inkChg chg="add del mod">
          <ac:chgData name="Molly Sankey" userId="944469c7-6883-451f-9b55-4524bc4915b3" providerId="ADAL" clId="{42692B65-5799-4074-9CDC-DF4203A6F241}" dt="2022-03-29T02:14:44.596" v="665"/>
          <ac:inkMkLst>
            <pc:docMk/>
            <pc:sldMk cId="89592267" sldId="274"/>
            <ac:inkMk id="20" creationId="{C04E9DF6-C040-468D-A9CC-B573CD6098A8}"/>
          </ac:inkMkLst>
        </pc:inkChg>
        <pc:inkChg chg="add del mod">
          <ac:chgData name="Molly Sankey" userId="944469c7-6883-451f-9b55-4524bc4915b3" providerId="ADAL" clId="{42692B65-5799-4074-9CDC-DF4203A6F241}" dt="2022-03-29T02:14:44.596" v="667"/>
          <ac:inkMkLst>
            <pc:docMk/>
            <pc:sldMk cId="89592267" sldId="274"/>
            <ac:inkMk id="21" creationId="{98E6FDB5-D8CB-4455-8578-7F9A780ED950}"/>
          </ac:inkMkLst>
        </pc:inkChg>
        <pc:inkChg chg="add del mod">
          <ac:chgData name="Molly Sankey" userId="944469c7-6883-451f-9b55-4524bc4915b3" providerId="ADAL" clId="{42692B65-5799-4074-9CDC-DF4203A6F241}" dt="2022-03-29T02:14:44.587" v="662"/>
          <ac:inkMkLst>
            <pc:docMk/>
            <pc:sldMk cId="89592267" sldId="274"/>
            <ac:inkMk id="22" creationId="{60ED2123-938B-4BEA-AFDF-6C3F58ACFB93}"/>
          </ac:inkMkLst>
        </pc:inkChg>
        <pc:inkChg chg="add del mod">
          <ac:chgData name="Molly Sankey" userId="944469c7-6883-451f-9b55-4524bc4915b3" providerId="ADAL" clId="{42692B65-5799-4074-9CDC-DF4203A6F241}" dt="2022-03-29T02:14:44.596" v="672"/>
          <ac:inkMkLst>
            <pc:docMk/>
            <pc:sldMk cId="89592267" sldId="274"/>
            <ac:inkMk id="23" creationId="{040E8968-1B7E-434B-A8D9-0FFBDDA27CFF}"/>
          </ac:inkMkLst>
        </pc:inkChg>
        <pc:inkChg chg="add del mod">
          <ac:chgData name="Molly Sankey" userId="944469c7-6883-451f-9b55-4524bc4915b3" providerId="ADAL" clId="{42692B65-5799-4074-9CDC-DF4203A6F241}" dt="2022-03-29T02:14:44.596" v="666"/>
          <ac:inkMkLst>
            <pc:docMk/>
            <pc:sldMk cId="89592267" sldId="274"/>
            <ac:inkMk id="25" creationId="{AD7EF84C-A7C0-4760-8AB6-0A66214D2300}"/>
          </ac:inkMkLst>
        </pc:inkChg>
        <pc:inkChg chg="add del mod">
          <ac:chgData name="Molly Sankey" userId="944469c7-6883-451f-9b55-4524bc4915b3" providerId="ADAL" clId="{42692B65-5799-4074-9CDC-DF4203A6F241}" dt="2022-03-29T02:14:44.596" v="670"/>
          <ac:inkMkLst>
            <pc:docMk/>
            <pc:sldMk cId="89592267" sldId="274"/>
            <ac:inkMk id="27" creationId="{DC7439F5-5462-4F03-B67A-C1BB6AF78165}"/>
          </ac:inkMkLst>
        </pc:inkChg>
        <pc:inkChg chg="add del mod">
          <ac:chgData name="Molly Sankey" userId="944469c7-6883-451f-9b55-4524bc4915b3" providerId="ADAL" clId="{42692B65-5799-4074-9CDC-DF4203A6F241}" dt="2022-03-29T02:15:42.098" v="687" actId="34122"/>
          <ac:inkMkLst>
            <pc:docMk/>
            <pc:sldMk cId="89592267" sldId="274"/>
            <ac:inkMk id="29" creationId="{C707D12D-7D2D-4087-B212-429F6577A0A7}"/>
          </ac:inkMkLst>
        </pc:inkChg>
        <pc:inkChg chg="add del mod">
          <ac:chgData name="Molly Sankey" userId="944469c7-6883-451f-9b55-4524bc4915b3" providerId="ADAL" clId="{42692B65-5799-4074-9CDC-DF4203A6F241}" dt="2022-03-29T02:15:35.935" v="686" actId="9405"/>
          <ac:inkMkLst>
            <pc:docMk/>
            <pc:sldMk cId="89592267" sldId="274"/>
            <ac:inkMk id="30" creationId="{194AEAAB-BF10-416A-B6F4-CAE638AC0B68}"/>
          </ac:inkMkLst>
        </pc:inkChg>
        <pc:inkChg chg="add del mod">
          <ac:chgData name="Molly Sankey" userId="944469c7-6883-451f-9b55-4524bc4915b3" providerId="ADAL" clId="{42692B65-5799-4074-9CDC-DF4203A6F241}" dt="2022-03-29T02:15:35.271" v="685"/>
          <ac:inkMkLst>
            <pc:docMk/>
            <pc:sldMk cId="89592267" sldId="274"/>
            <ac:inkMk id="31" creationId="{C814B774-D5E4-4922-8020-E08F7A0A3DD2}"/>
          </ac:inkMkLst>
        </pc:inkChg>
        <pc:inkChg chg="add del">
          <ac:chgData name="Molly Sankey" userId="944469c7-6883-451f-9b55-4524bc4915b3" providerId="ADAL" clId="{42692B65-5799-4074-9CDC-DF4203A6F241}" dt="2022-03-29T02:16:35.914" v="699" actId="9405"/>
          <ac:inkMkLst>
            <pc:docMk/>
            <pc:sldMk cId="89592267" sldId="274"/>
            <ac:inkMk id="35" creationId="{266BDE0D-EAB0-4E76-B2EF-AD41F2BC03F9}"/>
          </ac:inkMkLst>
        </pc:inkChg>
        <pc:inkChg chg="add del mod">
          <ac:chgData name="Molly Sankey" userId="944469c7-6883-451f-9b55-4524bc4915b3" providerId="ADAL" clId="{42692B65-5799-4074-9CDC-DF4203A6F241}" dt="2022-03-29T02:17:05.329" v="704" actId="34122"/>
          <ac:inkMkLst>
            <pc:docMk/>
            <pc:sldMk cId="89592267" sldId="274"/>
            <ac:inkMk id="36" creationId="{484396ED-2C9D-497C-82D6-5F0B70079A37}"/>
          </ac:inkMkLst>
        </pc:inkChg>
        <pc:inkChg chg="add del">
          <ac:chgData name="Molly Sankey" userId="944469c7-6883-451f-9b55-4524bc4915b3" providerId="ADAL" clId="{42692B65-5799-4074-9CDC-DF4203A6F241}" dt="2022-03-29T02:16:48.774" v="702" actId="9405"/>
          <ac:inkMkLst>
            <pc:docMk/>
            <pc:sldMk cId="89592267" sldId="274"/>
            <ac:inkMk id="37" creationId="{808482F2-9759-4B68-A013-D736943156B8}"/>
          </ac:inkMkLst>
        </pc:inkChg>
        <pc:inkChg chg="add del">
          <ac:chgData name="Molly Sankey" userId="944469c7-6883-451f-9b55-4524bc4915b3" providerId="ADAL" clId="{42692B65-5799-4074-9CDC-DF4203A6F241}" dt="2022-03-29T02:18:49.934" v="724" actId="9405"/>
          <ac:inkMkLst>
            <pc:docMk/>
            <pc:sldMk cId="89592267" sldId="274"/>
            <ac:inkMk id="40" creationId="{77C3BE42-5BCC-4FFC-8193-BEBD2B876A8F}"/>
          </ac:inkMkLst>
        </pc:inkChg>
        <pc:inkChg chg="add del">
          <ac:chgData name="Molly Sankey" userId="944469c7-6883-451f-9b55-4524bc4915b3" providerId="ADAL" clId="{42692B65-5799-4074-9CDC-DF4203A6F241}" dt="2022-03-29T02:19:02.043" v="727" actId="34122"/>
          <ac:inkMkLst>
            <pc:docMk/>
            <pc:sldMk cId="89592267" sldId="274"/>
            <ac:inkMk id="41" creationId="{8B45D230-C6DF-445C-A466-88178664F51E}"/>
          </ac:inkMkLst>
        </pc:inkChg>
        <pc:inkChg chg="add del">
          <ac:chgData name="Molly Sankey" userId="944469c7-6883-451f-9b55-4524bc4915b3" providerId="ADAL" clId="{42692B65-5799-4074-9CDC-DF4203A6F241}" dt="2022-03-29T02:19:25.693" v="731" actId="478"/>
          <ac:inkMkLst>
            <pc:docMk/>
            <pc:sldMk cId="89592267" sldId="274"/>
            <ac:inkMk id="42" creationId="{053BA364-3D5A-4B41-810C-F9BECE1F7266}"/>
          </ac:inkMkLst>
        </pc:inkChg>
        <pc:inkChg chg="add del mod topLvl">
          <ac:chgData name="Molly Sankey" userId="944469c7-6883-451f-9b55-4524bc4915b3" providerId="ADAL" clId="{42692B65-5799-4074-9CDC-DF4203A6F241}" dt="2022-03-29T02:20:49.008" v="744" actId="34122"/>
          <ac:inkMkLst>
            <pc:docMk/>
            <pc:sldMk cId="89592267" sldId="274"/>
            <ac:inkMk id="45" creationId="{D4D3B41D-0916-4A9D-A7D4-6068D2B5AA0E}"/>
          </ac:inkMkLst>
        </pc:inkChg>
        <pc:inkChg chg="add del mod topLvl">
          <ac:chgData name="Molly Sankey" userId="944469c7-6883-451f-9b55-4524bc4915b3" providerId="ADAL" clId="{42692B65-5799-4074-9CDC-DF4203A6F241}" dt="2022-03-29T02:20:49.008" v="744" actId="34122"/>
          <ac:inkMkLst>
            <pc:docMk/>
            <pc:sldMk cId="89592267" sldId="274"/>
            <ac:inkMk id="46" creationId="{89627DD9-3812-44F5-957E-D9DD00CEC205}"/>
          </ac:inkMkLst>
        </pc:inkChg>
        <pc:inkChg chg="add del">
          <ac:chgData name="Molly Sankey" userId="944469c7-6883-451f-9b55-4524bc4915b3" providerId="ADAL" clId="{42692B65-5799-4074-9CDC-DF4203A6F241}" dt="2022-03-29T02:22:31.335" v="761" actId="478"/>
          <ac:inkMkLst>
            <pc:docMk/>
            <pc:sldMk cId="89592267" sldId="274"/>
            <ac:inkMk id="48" creationId="{83DFE070-2999-4B8D-87F8-8C3B2EE3A38C}"/>
          </ac:inkMkLst>
        </pc:inkChg>
        <pc:inkChg chg="add del">
          <ac:chgData name="Molly Sankey" userId="944469c7-6883-451f-9b55-4524bc4915b3" providerId="ADAL" clId="{42692B65-5799-4074-9CDC-DF4203A6F241}" dt="2022-03-29T02:22:28.137" v="760" actId="34122"/>
          <ac:inkMkLst>
            <pc:docMk/>
            <pc:sldMk cId="89592267" sldId="274"/>
            <ac:inkMk id="51" creationId="{B0890C2C-2C07-4C1F-8517-92719D695080}"/>
          </ac:inkMkLst>
        </pc:inkChg>
        <pc:inkChg chg="add del mod">
          <ac:chgData name="Molly Sankey" userId="944469c7-6883-451f-9b55-4524bc4915b3" providerId="ADAL" clId="{42692B65-5799-4074-9CDC-DF4203A6F241}" dt="2022-03-29T02:22:55.416" v="780"/>
          <ac:inkMkLst>
            <pc:docMk/>
            <pc:sldMk cId="89592267" sldId="274"/>
            <ac:inkMk id="53" creationId="{698A0D87-7C1A-4D12-A55D-7D13C1A3CB8C}"/>
          </ac:inkMkLst>
        </pc:inkChg>
        <pc:inkChg chg="add del mod">
          <ac:chgData name="Molly Sankey" userId="944469c7-6883-451f-9b55-4524bc4915b3" providerId="ADAL" clId="{42692B65-5799-4074-9CDC-DF4203A6F241}" dt="2022-03-29T02:22:52.629" v="778"/>
          <ac:inkMkLst>
            <pc:docMk/>
            <pc:sldMk cId="89592267" sldId="274"/>
            <ac:inkMk id="54" creationId="{7FE7E4DF-C725-4C71-B6FB-5B9F52A40E94}"/>
          </ac:inkMkLst>
        </pc:inkChg>
        <pc:inkChg chg="add del mod">
          <ac:chgData name="Molly Sankey" userId="944469c7-6883-451f-9b55-4524bc4915b3" providerId="ADAL" clId="{42692B65-5799-4074-9CDC-DF4203A6F241}" dt="2022-03-29T02:22:52.629" v="775"/>
          <ac:inkMkLst>
            <pc:docMk/>
            <pc:sldMk cId="89592267" sldId="274"/>
            <ac:inkMk id="55" creationId="{C64270E1-C088-4589-A309-B3BACC06C293}"/>
          </ac:inkMkLst>
        </pc:inkChg>
        <pc:inkChg chg="add del mod">
          <ac:chgData name="Molly Sankey" userId="944469c7-6883-451f-9b55-4524bc4915b3" providerId="ADAL" clId="{42692B65-5799-4074-9CDC-DF4203A6F241}" dt="2022-03-29T02:22:52.622" v="773"/>
          <ac:inkMkLst>
            <pc:docMk/>
            <pc:sldMk cId="89592267" sldId="274"/>
            <ac:inkMk id="56" creationId="{A4130DE9-ADC7-4A1C-B1D1-6EAF153C5D85}"/>
          </ac:inkMkLst>
        </pc:inkChg>
        <pc:inkChg chg="add del mod">
          <ac:chgData name="Molly Sankey" userId="944469c7-6883-451f-9b55-4524bc4915b3" providerId="ADAL" clId="{42692B65-5799-4074-9CDC-DF4203A6F241}" dt="2022-03-29T02:22:52.629" v="777"/>
          <ac:inkMkLst>
            <pc:docMk/>
            <pc:sldMk cId="89592267" sldId="274"/>
            <ac:inkMk id="57" creationId="{1C247243-3318-4B20-9BE2-3339D3BD0DED}"/>
          </ac:inkMkLst>
        </pc:inkChg>
        <pc:inkChg chg="add del mod">
          <ac:chgData name="Molly Sankey" userId="944469c7-6883-451f-9b55-4524bc4915b3" providerId="ADAL" clId="{42692B65-5799-4074-9CDC-DF4203A6F241}" dt="2022-03-29T02:22:52.629" v="779"/>
          <ac:inkMkLst>
            <pc:docMk/>
            <pc:sldMk cId="89592267" sldId="274"/>
            <ac:inkMk id="58" creationId="{CA7D6A9B-B509-4724-B105-57ED2FAE8108}"/>
          </ac:inkMkLst>
        </pc:inkChg>
        <pc:inkChg chg="add del mod">
          <ac:chgData name="Molly Sankey" userId="944469c7-6883-451f-9b55-4524bc4915b3" providerId="ADAL" clId="{42692B65-5799-4074-9CDC-DF4203A6F241}" dt="2022-03-29T02:22:52.622" v="774"/>
          <ac:inkMkLst>
            <pc:docMk/>
            <pc:sldMk cId="89592267" sldId="274"/>
            <ac:inkMk id="59" creationId="{8C4091B7-F394-40FD-9888-B236F7ECB36D}"/>
          </ac:inkMkLst>
        </pc:inkChg>
        <pc:inkChg chg="add del mod">
          <ac:chgData name="Molly Sankey" userId="944469c7-6883-451f-9b55-4524bc4915b3" providerId="ADAL" clId="{42692B65-5799-4074-9CDC-DF4203A6F241}" dt="2022-03-29T02:22:52.629" v="776"/>
          <ac:inkMkLst>
            <pc:docMk/>
            <pc:sldMk cId="89592267" sldId="274"/>
            <ac:inkMk id="60" creationId="{EDA232E2-FE6E-4E2C-9917-5127613E31AA}"/>
          </ac:inkMkLst>
        </pc:inkChg>
        <pc:inkChg chg="add">
          <ac:chgData name="Molly Sankey" userId="944469c7-6883-451f-9b55-4524bc4915b3" providerId="ADAL" clId="{42692B65-5799-4074-9CDC-DF4203A6F241}" dt="2022-03-29T02:24:41.257" v="799" actId="9405"/>
          <ac:inkMkLst>
            <pc:docMk/>
            <pc:sldMk cId="89592267" sldId="274"/>
            <ac:inkMk id="64" creationId="{430022D7-C784-45FB-80CA-8E5B75E1FAAE}"/>
          </ac:inkMkLst>
        </pc:inkChg>
        <pc:inkChg chg="add">
          <ac:chgData name="Molly Sankey" userId="944469c7-6883-451f-9b55-4524bc4915b3" providerId="ADAL" clId="{42692B65-5799-4074-9CDC-DF4203A6F241}" dt="2022-03-29T02:24:49.448" v="800" actId="9405"/>
          <ac:inkMkLst>
            <pc:docMk/>
            <pc:sldMk cId="89592267" sldId="274"/>
            <ac:inkMk id="65" creationId="{DFBA883D-16CE-4EE0-8B66-3F3E558E917B}"/>
          </ac:inkMkLst>
        </pc:inkChg>
        <pc:inkChg chg="add">
          <ac:chgData name="Molly Sankey" userId="944469c7-6883-451f-9b55-4524bc4915b3" providerId="ADAL" clId="{42692B65-5799-4074-9CDC-DF4203A6F241}" dt="2022-03-29T02:25:05.796" v="801" actId="9405"/>
          <ac:inkMkLst>
            <pc:docMk/>
            <pc:sldMk cId="89592267" sldId="274"/>
            <ac:inkMk id="66" creationId="{ED31D228-5B1C-4FAF-A54C-70D928551786}"/>
          </ac:inkMkLst>
        </pc:inkChg>
        <pc:inkChg chg="add">
          <ac:chgData name="Molly Sankey" userId="944469c7-6883-451f-9b55-4524bc4915b3" providerId="ADAL" clId="{42692B65-5799-4074-9CDC-DF4203A6F241}" dt="2022-03-29T02:25:18.537" v="802" actId="9405"/>
          <ac:inkMkLst>
            <pc:docMk/>
            <pc:sldMk cId="89592267" sldId="274"/>
            <ac:inkMk id="67" creationId="{9DBFB8DE-BE34-4EBA-BAAD-A4B7DA42CFD0}"/>
          </ac:inkMkLst>
        </pc:inkChg>
        <pc:inkChg chg="add">
          <ac:chgData name="Molly Sankey" userId="944469c7-6883-451f-9b55-4524bc4915b3" providerId="ADAL" clId="{42692B65-5799-4074-9CDC-DF4203A6F241}" dt="2022-03-29T02:25:37.067" v="803" actId="9405"/>
          <ac:inkMkLst>
            <pc:docMk/>
            <pc:sldMk cId="89592267" sldId="274"/>
            <ac:inkMk id="68" creationId="{E90DC72E-6CB3-44E3-AE66-3E0A9DB72CD4}"/>
          </ac:inkMkLst>
        </pc:inkChg>
        <pc:inkChg chg="add">
          <ac:chgData name="Molly Sankey" userId="944469c7-6883-451f-9b55-4524bc4915b3" providerId="ADAL" clId="{42692B65-5799-4074-9CDC-DF4203A6F241}" dt="2022-03-29T02:25:41.876" v="804" actId="9405"/>
          <ac:inkMkLst>
            <pc:docMk/>
            <pc:sldMk cId="89592267" sldId="274"/>
            <ac:inkMk id="69" creationId="{7796B8EF-D197-4F6C-B06B-A7B435BF4FD4}"/>
          </ac:inkMkLst>
        </pc:inkChg>
        <pc:inkChg chg="add">
          <ac:chgData name="Molly Sankey" userId="944469c7-6883-451f-9b55-4524bc4915b3" providerId="ADAL" clId="{42692B65-5799-4074-9CDC-DF4203A6F241}" dt="2022-03-29T02:25:46.486" v="805" actId="9405"/>
          <ac:inkMkLst>
            <pc:docMk/>
            <pc:sldMk cId="89592267" sldId="274"/>
            <ac:inkMk id="70" creationId="{47E10276-25B1-4E67-85E0-D8255E72ABFA}"/>
          </ac:inkMkLst>
        </pc:inkChg>
        <pc:inkChg chg="add">
          <ac:chgData name="Molly Sankey" userId="944469c7-6883-451f-9b55-4524bc4915b3" providerId="ADAL" clId="{42692B65-5799-4074-9CDC-DF4203A6F241}" dt="2022-03-29T02:26:04.035" v="806" actId="9405"/>
          <ac:inkMkLst>
            <pc:docMk/>
            <pc:sldMk cId="89592267" sldId="274"/>
            <ac:inkMk id="71" creationId="{F2C8561A-49FA-4CE2-A7F8-AA206D517DAE}"/>
          </ac:inkMkLst>
        </pc:inkChg>
        <pc:inkChg chg="add">
          <ac:chgData name="Molly Sankey" userId="944469c7-6883-451f-9b55-4524bc4915b3" providerId="ADAL" clId="{42692B65-5799-4074-9CDC-DF4203A6F241}" dt="2022-03-29T02:26:14.628" v="807" actId="9405"/>
          <ac:inkMkLst>
            <pc:docMk/>
            <pc:sldMk cId="89592267" sldId="274"/>
            <ac:inkMk id="72" creationId="{841B7F7A-FDC2-40B2-9F29-A6CC784B4C37}"/>
          </ac:inkMkLst>
        </pc:inkChg>
        <pc:inkChg chg="add">
          <ac:chgData name="Molly Sankey" userId="944469c7-6883-451f-9b55-4524bc4915b3" providerId="ADAL" clId="{42692B65-5799-4074-9CDC-DF4203A6F241}" dt="2022-03-29T02:26:22.393" v="808" actId="9405"/>
          <ac:inkMkLst>
            <pc:docMk/>
            <pc:sldMk cId="89592267" sldId="274"/>
            <ac:inkMk id="73" creationId="{E7F50C5E-5102-478E-8AD7-41DEE97B6718}"/>
          </ac:inkMkLst>
        </pc:inkChg>
        <pc:inkChg chg="add">
          <ac:chgData name="Molly Sankey" userId="944469c7-6883-451f-9b55-4524bc4915b3" providerId="ADAL" clId="{42692B65-5799-4074-9CDC-DF4203A6F241}" dt="2022-03-29T02:26:29.998" v="809" actId="9405"/>
          <ac:inkMkLst>
            <pc:docMk/>
            <pc:sldMk cId="89592267" sldId="274"/>
            <ac:inkMk id="74" creationId="{A507335F-8C2D-451D-A95B-0488D8ECBA0F}"/>
          </ac:inkMkLst>
        </pc:inkChg>
        <pc:inkChg chg="add">
          <ac:chgData name="Molly Sankey" userId="944469c7-6883-451f-9b55-4524bc4915b3" providerId="ADAL" clId="{42692B65-5799-4074-9CDC-DF4203A6F241}" dt="2022-03-29T02:26:40.766" v="810" actId="9405"/>
          <ac:inkMkLst>
            <pc:docMk/>
            <pc:sldMk cId="89592267" sldId="274"/>
            <ac:inkMk id="75" creationId="{EA1D6ECD-6304-484F-91C3-3B24ADD8C58E}"/>
          </ac:inkMkLst>
        </pc:inkChg>
        <pc:inkChg chg="add">
          <ac:chgData name="Molly Sankey" userId="944469c7-6883-451f-9b55-4524bc4915b3" providerId="ADAL" clId="{42692B65-5799-4074-9CDC-DF4203A6F241}" dt="2022-03-29T02:26:54.133" v="811" actId="9405"/>
          <ac:inkMkLst>
            <pc:docMk/>
            <pc:sldMk cId="89592267" sldId="274"/>
            <ac:inkMk id="76" creationId="{3D08B285-4093-4A20-954E-BF50D415F2A5}"/>
          </ac:inkMkLst>
        </pc:inkChg>
        <pc:inkChg chg="add">
          <ac:chgData name="Molly Sankey" userId="944469c7-6883-451f-9b55-4524bc4915b3" providerId="ADAL" clId="{42692B65-5799-4074-9CDC-DF4203A6F241}" dt="2022-03-29T02:27:02.917" v="812" actId="9405"/>
          <ac:inkMkLst>
            <pc:docMk/>
            <pc:sldMk cId="89592267" sldId="274"/>
            <ac:inkMk id="77" creationId="{D4CA9DB5-3266-4142-AB1D-89E52DF014AF}"/>
          </ac:inkMkLst>
        </pc:inkChg>
      </pc:sldChg>
      <pc:sldChg chg="modSp add mod">
        <pc:chgData name="Molly Sankey" userId="944469c7-6883-451f-9b55-4524bc4915b3" providerId="ADAL" clId="{42692B65-5799-4074-9CDC-DF4203A6F241}" dt="2022-03-29T02:06:37.802" v="561" actId="2165"/>
        <pc:sldMkLst>
          <pc:docMk/>
          <pc:sldMk cId="2202202434" sldId="275"/>
        </pc:sldMkLst>
        <pc:graphicFrameChg chg="mod modGraphic">
          <ac:chgData name="Molly Sankey" userId="944469c7-6883-451f-9b55-4524bc4915b3" providerId="ADAL" clId="{42692B65-5799-4074-9CDC-DF4203A6F241}" dt="2022-03-29T02:06:37.802" v="561" actId="2165"/>
          <ac:graphicFrameMkLst>
            <pc:docMk/>
            <pc:sldMk cId="2202202434" sldId="275"/>
            <ac:graphicFrameMk id="6" creationId="{A02ECB3F-5E1A-4602-8844-49609D54ADF8}"/>
          </ac:graphicFrameMkLst>
        </pc:graphicFrameChg>
      </pc:sldChg>
      <pc:sldChg chg="delSp modSp add mod">
        <pc:chgData name="Molly Sankey" userId="944469c7-6883-451f-9b55-4524bc4915b3" providerId="ADAL" clId="{42692B65-5799-4074-9CDC-DF4203A6F241}" dt="2022-04-03T23:16:02.319" v="1968" actId="14734"/>
        <pc:sldMkLst>
          <pc:docMk/>
          <pc:sldMk cId="2619180215" sldId="276"/>
        </pc:sldMkLst>
        <pc:spChg chg="del">
          <ac:chgData name="Molly Sankey" userId="944469c7-6883-451f-9b55-4524bc4915b3" providerId="ADAL" clId="{42692B65-5799-4074-9CDC-DF4203A6F241}" dt="2022-03-27T22:41:41.120" v="371" actId="478"/>
          <ac:spMkLst>
            <pc:docMk/>
            <pc:sldMk cId="2619180215" sldId="276"/>
            <ac:spMk id="4" creationId="{518343B6-2201-4ACD-B907-770BC22E8B26}"/>
          </ac:spMkLst>
        </pc:spChg>
        <pc:spChg chg="mod">
          <ac:chgData name="Molly Sankey" userId="944469c7-6883-451f-9b55-4524bc4915b3" providerId="ADAL" clId="{42692B65-5799-4074-9CDC-DF4203A6F241}" dt="2022-03-27T22:41:01.010" v="370" actId="20577"/>
          <ac:spMkLst>
            <pc:docMk/>
            <pc:sldMk cId="2619180215" sldId="276"/>
            <ac:spMk id="91" creationId="{00000000-0000-0000-0000-000000000000}"/>
          </ac:spMkLst>
        </pc:spChg>
        <pc:graphicFrameChg chg="mod modGraphic">
          <ac:chgData name="Molly Sankey" userId="944469c7-6883-451f-9b55-4524bc4915b3" providerId="ADAL" clId="{42692B65-5799-4074-9CDC-DF4203A6F241}" dt="2022-04-03T23:16:02.319" v="1968" actId="14734"/>
          <ac:graphicFrameMkLst>
            <pc:docMk/>
            <pc:sldMk cId="2619180215" sldId="276"/>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03T23:44:31.969" v="2041" actId="9405"/>
        <pc:sldMkLst>
          <pc:docMk/>
          <pc:sldMk cId="1460874417" sldId="277"/>
        </pc:sldMkLst>
        <pc:spChg chg="mod">
          <ac:chgData name="Molly Sankey" userId="944469c7-6883-451f-9b55-4524bc4915b3" providerId="ADAL" clId="{42692B65-5799-4074-9CDC-DF4203A6F241}" dt="2022-04-03T23:15:47.330" v="1965" actId="20577"/>
          <ac:spMkLst>
            <pc:docMk/>
            <pc:sldMk cId="1460874417" sldId="277"/>
            <ac:spMk id="2" creationId="{1CC5D32F-7C18-4D00-8D54-2FB046F0A206}"/>
          </ac:spMkLst>
        </pc:spChg>
        <pc:spChg chg="del mod">
          <ac:chgData name="Molly Sankey" userId="944469c7-6883-451f-9b55-4524bc4915b3" providerId="ADAL" clId="{42692B65-5799-4074-9CDC-DF4203A6F241}" dt="2022-04-03T23:15:54.821" v="1967" actId="478"/>
          <ac:spMkLst>
            <pc:docMk/>
            <pc:sldMk cId="1460874417" sldId="277"/>
            <ac:spMk id="4" creationId="{8CD07A82-A944-4A9B-9A52-515DAC30878A}"/>
          </ac:spMkLst>
        </pc:spChg>
        <pc:spChg chg="add del mod">
          <ac:chgData name="Molly Sankey" userId="944469c7-6883-451f-9b55-4524bc4915b3" providerId="ADAL" clId="{42692B65-5799-4074-9CDC-DF4203A6F241}" dt="2022-04-03T23:40:24.793" v="2006" actId="34122"/>
          <ac:spMkLst>
            <pc:docMk/>
            <pc:sldMk cId="1460874417" sldId="277"/>
            <ac:spMk id="20" creationId="{94DC70D3-7769-4718-AB0D-41EFA50A78C2}"/>
          </ac:spMkLst>
        </pc:spChg>
        <pc:spChg chg="add mod">
          <ac:chgData name="Molly Sankey" userId="944469c7-6883-451f-9b55-4524bc4915b3" providerId="ADAL" clId="{42692B65-5799-4074-9CDC-DF4203A6F241}" dt="2022-04-03T23:39:07.684" v="1991" actId="14100"/>
          <ac:spMkLst>
            <pc:docMk/>
            <pc:sldMk cId="1460874417" sldId="277"/>
            <ac:spMk id="22" creationId="{FE5CD52D-5784-4435-A4B6-9D2C2E35DD3D}"/>
          </ac:spMkLst>
        </pc:spChg>
        <pc:spChg chg="add mod">
          <ac:chgData name="Molly Sankey" userId="944469c7-6883-451f-9b55-4524bc4915b3" providerId="ADAL" clId="{42692B65-5799-4074-9CDC-DF4203A6F241}" dt="2022-04-03T23:44:24.677" v="2040" actId="14100"/>
          <ac:spMkLst>
            <pc:docMk/>
            <pc:sldMk cId="1460874417" sldId="277"/>
            <ac:spMk id="24" creationId="{9EE80E01-EBCF-4B4B-B594-2EB278362591}"/>
          </ac:spMkLst>
        </pc:spChg>
        <pc:spChg chg="add mod">
          <ac:chgData name="Molly Sankey" userId="944469c7-6883-451f-9b55-4524bc4915b3" providerId="ADAL" clId="{42692B65-5799-4074-9CDC-DF4203A6F241}" dt="2022-04-03T23:41:28.169" v="2012" actId="14100"/>
          <ac:spMkLst>
            <pc:docMk/>
            <pc:sldMk cId="1460874417" sldId="277"/>
            <ac:spMk id="27" creationId="{8DB42329-CB19-4645-ACD7-187DA0D6F22C}"/>
          </ac:spMkLst>
        </pc:spChg>
        <pc:spChg chg="add mod">
          <ac:chgData name="Molly Sankey" userId="944469c7-6883-451f-9b55-4524bc4915b3" providerId="ADAL" clId="{42692B65-5799-4074-9CDC-DF4203A6F241}" dt="2022-04-03T23:42:32.670" v="2028" actId="14100"/>
          <ac:spMkLst>
            <pc:docMk/>
            <pc:sldMk cId="1460874417" sldId="277"/>
            <ac:spMk id="32" creationId="{634BDE00-9F90-46E1-8972-484069B7085D}"/>
          </ac:spMkLst>
        </pc:spChg>
        <pc:spChg chg="add mod">
          <ac:chgData name="Molly Sankey" userId="944469c7-6883-451f-9b55-4524bc4915b3" providerId="ADAL" clId="{42692B65-5799-4074-9CDC-DF4203A6F241}" dt="2022-04-03T23:42:04.971" v="2022" actId="14100"/>
          <ac:spMkLst>
            <pc:docMk/>
            <pc:sldMk cId="1460874417" sldId="277"/>
            <ac:spMk id="35" creationId="{A2EAC396-C39E-42EA-AE32-AD5074E1CF47}"/>
          </ac:spMkLst>
        </pc:spChg>
        <pc:spChg chg="add mod">
          <ac:chgData name="Molly Sankey" userId="944469c7-6883-451f-9b55-4524bc4915b3" providerId="ADAL" clId="{42692B65-5799-4074-9CDC-DF4203A6F241}" dt="2022-04-03T23:44:01.162" v="2037" actId="1076"/>
          <ac:spMkLst>
            <pc:docMk/>
            <pc:sldMk cId="1460874417" sldId="277"/>
            <ac:spMk id="38" creationId="{1C291A19-007F-42F0-9C46-97789AE32AF7}"/>
          </ac:spMkLst>
        </pc:spChg>
        <pc:graphicFrameChg chg="add del">
          <ac:chgData name="Molly Sankey" userId="944469c7-6883-451f-9b55-4524bc4915b3" providerId="ADAL" clId="{42692B65-5799-4074-9CDC-DF4203A6F241}" dt="2022-03-30T23:10:38.141" v="938" actId="3680"/>
          <ac:graphicFrameMkLst>
            <pc:docMk/>
            <pc:sldMk cId="1460874417" sldId="277"/>
            <ac:graphicFrameMk id="3" creationId="{A2D3B65E-3C3C-4E10-88B0-8433BFC5D5F7}"/>
          </ac:graphicFrameMkLst>
        </pc:graphicFrameChg>
        <pc:graphicFrameChg chg="add mod modGraphic">
          <ac:chgData name="Molly Sankey" userId="944469c7-6883-451f-9b55-4524bc4915b3" providerId="ADAL" clId="{42692B65-5799-4074-9CDC-DF4203A6F241}" dt="2022-04-03T23:17:35.486" v="1983" actId="14100"/>
          <ac:graphicFrameMkLst>
            <pc:docMk/>
            <pc:sldMk cId="1460874417" sldId="277"/>
            <ac:graphicFrameMk id="5" creationId="{F7F4B716-F427-4322-AC26-07CA1B249F7F}"/>
          </ac:graphicFrameMkLst>
        </pc:graphicFrameChg>
        <pc:graphicFrameChg chg="add del">
          <ac:chgData name="Molly Sankey" userId="944469c7-6883-451f-9b55-4524bc4915b3" providerId="ADAL" clId="{42692B65-5799-4074-9CDC-DF4203A6F241}" dt="2022-04-03T23:16:42.463" v="1976"/>
          <ac:graphicFrameMkLst>
            <pc:docMk/>
            <pc:sldMk cId="1460874417" sldId="277"/>
            <ac:graphicFrameMk id="6" creationId="{0332383E-1530-4FD5-A5DF-7EB5F7E30292}"/>
          </ac:graphicFrameMkLst>
        </pc:graphicFrameChg>
        <pc:picChg chg="add mod">
          <ac:chgData name="Molly Sankey" userId="944469c7-6883-451f-9b55-4524bc4915b3" providerId="ADAL" clId="{42692B65-5799-4074-9CDC-DF4203A6F241}" dt="2022-04-03T23:17:49.745" v="1986" actId="1076"/>
          <ac:picMkLst>
            <pc:docMk/>
            <pc:sldMk cId="1460874417" sldId="277"/>
            <ac:picMk id="8" creationId="{65ECCD11-9B95-41FB-B310-1AF979272276}"/>
          </ac:picMkLst>
        </pc:picChg>
        <pc:picChg chg="add mod">
          <ac:chgData name="Molly Sankey" userId="944469c7-6883-451f-9b55-4524bc4915b3" providerId="ADAL" clId="{42692B65-5799-4074-9CDC-DF4203A6F241}" dt="2022-04-03T23:43:14.877" v="2030" actId="1076"/>
          <ac:picMkLst>
            <pc:docMk/>
            <pc:sldMk cId="1460874417" sldId="277"/>
            <ac:picMk id="25" creationId="{5942781F-0789-49A5-9788-402087744286}"/>
          </ac:picMkLst>
        </pc:picChg>
        <pc:inkChg chg="add del">
          <ac:chgData name="Molly Sankey" userId="944469c7-6883-451f-9b55-4524bc4915b3" providerId="ADAL" clId="{42692B65-5799-4074-9CDC-DF4203A6F241}" dt="2022-04-03T23:38:05.026" v="1988" actId="34122"/>
          <ac:inkMkLst>
            <pc:docMk/>
            <pc:sldMk cId="1460874417" sldId="277"/>
            <ac:inkMk id="9" creationId="{ABC63085-4C0F-4D93-BF81-066209D60091}"/>
          </ac:inkMkLst>
        </pc:inkChg>
        <pc:inkChg chg="add del">
          <ac:chgData name="Molly Sankey" userId="944469c7-6883-451f-9b55-4524bc4915b3" providerId="ADAL" clId="{42692B65-5799-4074-9CDC-DF4203A6F241}" dt="2022-04-03T23:39:25.843" v="1993" actId="34122"/>
          <ac:inkMkLst>
            <pc:docMk/>
            <pc:sldMk cId="1460874417" sldId="277"/>
            <ac:inkMk id="10" creationId="{DB1F56F7-D4FA-4E6F-B667-5A58779A035E}"/>
          </ac:inkMkLst>
        </pc:inkChg>
        <pc:inkChg chg="add del mod">
          <ac:chgData name="Molly Sankey" userId="944469c7-6883-451f-9b55-4524bc4915b3" providerId="ADAL" clId="{42692B65-5799-4074-9CDC-DF4203A6F241}" dt="2022-04-03T23:40:26.105" v="2008" actId="9405"/>
          <ac:inkMkLst>
            <pc:docMk/>
            <pc:sldMk cId="1460874417" sldId="277"/>
            <ac:inkMk id="11" creationId="{0359240D-025D-4A64-8365-648D6C1BDD52}"/>
          </ac:inkMkLst>
        </pc:inkChg>
        <pc:inkChg chg="add del">
          <ac:chgData name="Molly Sankey" userId="944469c7-6883-451f-9b55-4524bc4915b3" providerId="ADAL" clId="{42692B65-5799-4074-9CDC-DF4203A6F241}" dt="2022-04-03T23:40:24.131" v="2005" actId="9405"/>
          <ac:inkMkLst>
            <pc:docMk/>
            <pc:sldMk cId="1460874417" sldId="277"/>
            <ac:inkMk id="12" creationId="{1FCA9E42-E0EB-4808-9A9A-589A13EDE4A9}"/>
          </ac:inkMkLst>
        </pc:inkChg>
        <pc:inkChg chg="add">
          <ac:chgData name="Molly Sankey" userId="944469c7-6883-451f-9b55-4524bc4915b3" providerId="ADAL" clId="{42692B65-5799-4074-9CDC-DF4203A6F241}" dt="2022-04-03T23:40:30.544" v="2009" actId="9405"/>
          <ac:inkMkLst>
            <pc:docMk/>
            <pc:sldMk cId="1460874417" sldId="277"/>
            <ac:inkMk id="13" creationId="{6418EC78-5E2E-4A33-BB62-2975EBF965C3}"/>
          </ac:inkMkLst>
        </pc:inkChg>
        <pc:inkChg chg="add del">
          <ac:chgData name="Molly Sankey" userId="944469c7-6883-451f-9b55-4524bc4915b3" providerId="ADAL" clId="{42692B65-5799-4074-9CDC-DF4203A6F241}" dt="2022-04-03T23:41:05.097" v="2011" actId="34122"/>
          <ac:inkMkLst>
            <pc:docMk/>
            <pc:sldMk cId="1460874417" sldId="277"/>
            <ac:inkMk id="14" creationId="{1406B0A4-694E-4EE3-9CA7-B42C3CE2A035}"/>
          </ac:inkMkLst>
        </pc:inkChg>
        <pc:inkChg chg="add del">
          <ac:chgData name="Molly Sankey" userId="944469c7-6883-451f-9b55-4524bc4915b3" providerId="ADAL" clId="{42692B65-5799-4074-9CDC-DF4203A6F241}" dt="2022-04-03T23:41:49.538" v="2015" actId="34122"/>
          <ac:inkMkLst>
            <pc:docMk/>
            <pc:sldMk cId="1460874417" sldId="277"/>
            <ac:inkMk id="15" creationId="{F20D9BA9-2009-494B-A5A4-2ECABDB9CA66}"/>
          </ac:inkMkLst>
        </pc:inkChg>
        <pc:inkChg chg="add del">
          <ac:chgData name="Molly Sankey" userId="944469c7-6883-451f-9b55-4524bc4915b3" providerId="ADAL" clId="{42692B65-5799-4074-9CDC-DF4203A6F241}" dt="2022-04-03T23:41:49.538" v="2015" actId="34122"/>
          <ac:inkMkLst>
            <pc:docMk/>
            <pc:sldMk cId="1460874417" sldId="277"/>
            <ac:inkMk id="16" creationId="{0FE34B1A-F843-476F-BC3D-3F5D495C81DB}"/>
          </ac:inkMkLst>
        </pc:inkChg>
        <pc:inkChg chg="add del">
          <ac:chgData name="Molly Sankey" userId="944469c7-6883-451f-9b55-4524bc4915b3" providerId="ADAL" clId="{42692B65-5799-4074-9CDC-DF4203A6F241}" dt="2022-04-03T23:42:00.575" v="2020" actId="9405"/>
          <ac:inkMkLst>
            <pc:docMk/>
            <pc:sldMk cId="1460874417" sldId="277"/>
            <ac:inkMk id="17" creationId="{72E150C3-1C65-4C29-A143-CE8CD922DF12}"/>
          </ac:inkMkLst>
        </pc:inkChg>
        <pc:inkChg chg="add del">
          <ac:chgData name="Molly Sankey" userId="944469c7-6883-451f-9b55-4524bc4915b3" providerId="ADAL" clId="{42692B65-5799-4074-9CDC-DF4203A6F241}" dt="2022-04-03T23:42:00.059" v="2019" actId="9405"/>
          <ac:inkMkLst>
            <pc:docMk/>
            <pc:sldMk cId="1460874417" sldId="277"/>
            <ac:inkMk id="18" creationId="{35C16503-1EA3-4716-A997-5ECB3B818F44}"/>
          </ac:inkMkLst>
        </pc:inkChg>
        <pc:inkChg chg="add">
          <ac:chgData name="Molly Sankey" userId="944469c7-6883-451f-9b55-4524bc4915b3" providerId="ADAL" clId="{42692B65-5799-4074-9CDC-DF4203A6F241}" dt="2022-04-03T23:42:08.151" v="2023" actId="9405"/>
          <ac:inkMkLst>
            <pc:docMk/>
            <pc:sldMk cId="1460874417" sldId="277"/>
            <ac:inkMk id="19" creationId="{B3027D10-DB81-4DFD-9664-ADB61221D705}"/>
          </ac:inkMkLst>
        </pc:inkChg>
        <pc:inkChg chg="add del">
          <ac:chgData name="Molly Sankey" userId="944469c7-6883-451f-9b55-4524bc4915b3" providerId="ADAL" clId="{42692B65-5799-4074-9CDC-DF4203A6F241}" dt="2022-04-03T23:42:24.671" v="2025" actId="34122"/>
          <ac:inkMkLst>
            <pc:docMk/>
            <pc:sldMk cId="1460874417" sldId="277"/>
            <ac:inkMk id="21" creationId="{1E40709E-A4E4-4F0D-BD8B-EFC3FB0F5B2C}"/>
          </ac:inkMkLst>
        </pc:inkChg>
        <pc:inkChg chg="add del">
          <ac:chgData name="Molly Sankey" userId="944469c7-6883-451f-9b55-4524bc4915b3" providerId="ADAL" clId="{42692B65-5799-4074-9CDC-DF4203A6F241}" dt="2022-04-03T23:43:22.666" v="2032" actId="9405"/>
          <ac:inkMkLst>
            <pc:docMk/>
            <pc:sldMk cId="1460874417" sldId="277"/>
            <ac:inkMk id="26" creationId="{944990CF-E156-4060-A1AD-F35CC05CCF87}"/>
          </ac:inkMkLst>
        </pc:inkChg>
        <pc:inkChg chg="add">
          <ac:chgData name="Molly Sankey" userId="944469c7-6883-451f-9b55-4524bc4915b3" providerId="ADAL" clId="{42692B65-5799-4074-9CDC-DF4203A6F241}" dt="2022-04-03T23:43:39.593" v="2033" actId="9405"/>
          <ac:inkMkLst>
            <pc:docMk/>
            <pc:sldMk cId="1460874417" sldId="277"/>
            <ac:inkMk id="28" creationId="{E75FF6EF-2DCF-48A9-84D6-AC46B8805EC0}"/>
          </ac:inkMkLst>
        </pc:inkChg>
        <pc:inkChg chg="add del">
          <ac:chgData name="Molly Sankey" userId="944469c7-6883-451f-9b55-4524bc4915b3" providerId="ADAL" clId="{42692B65-5799-4074-9CDC-DF4203A6F241}" dt="2022-04-03T23:43:51.602" v="2035" actId="34122"/>
          <ac:inkMkLst>
            <pc:docMk/>
            <pc:sldMk cId="1460874417" sldId="277"/>
            <ac:inkMk id="29" creationId="{B2AAD6AC-9FE9-4518-8EB7-8CFB6936EB7C}"/>
          </ac:inkMkLst>
        </pc:inkChg>
        <pc:inkChg chg="add">
          <ac:chgData name="Molly Sankey" userId="944469c7-6883-451f-9b55-4524bc4915b3" providerId="ADAL" clId="{42692B65-5799-4074-9CDC-DF4203A6F241}" dt="2022-04-03T23:43:53.370" v="2036" actId="9405"/>
          <ac:inkMkLst>
            <pc:docMk/>
            <pc:sldMk cId="1460874417" sldId="277"/>
            <ac:inkMk id="30" creationId="{8A47D80C-4D37-4294-8031-B1BDA1C24E7C}"/>
          </ac:inkMkLst>
        </pc:inkChg>
        <pc:inkChg chg="add">
          <ac:chgData name="Molly Sankey" userId="944469c7-6883-451f-9b55-4524bc4915b3" providerId="ADAL" clId="{42692B65-5799-4074-9CDC-DF4203A6F241}" dt="2022-04-03T23:44:31.969" v="2041" actId="9405"/>
          <ac:inkMkLst>
            <pc:docMk/>
            <pc:sldMk cId="1460874417" sldId="277"/>
            <ac:inkMk id="31" creationId="{7D512367-F57D-45C9-8044-8B90F944F829}"/>
          </ac:inkMkLst>
        </pc:inkChg>
      </pc:sldChg>
      <pc:sldChg chg="addSp delSp modSp add mod ord">
        <pc:chgData name="Molly Sankey" userId="944469c7-6883-451f-9b55-4524bc4915b3" providerId="ADAL" clId="{42692B65-5799-4074-9CDC-DF4203A6F241}" dt="2022-04-04T21:06:37.393" v="2071" actId="478"/>
        <pc:sldMkLst>
          <pc:docMk/>
          <pc:sldMk cId="4223756022" sldId="278"/>
        </pc:sldMkLst>
        <pc:spChg chg="del mod">
          <ac:chgData name="Molly Sankey" userId="944469c7-6883-451f-9b55-4524bc4915b3" providerId="ADAL" clId="{42692B65-5799-4074-9CDC-DF4203A6F241}" dt="2022-04-04T21:06:37.393" v="2071" actId="478"/>
          <ac:spMkLst>
            <pc:docMk/>
            <pc:sldMk cId="4223756022" sldId="278"/>
            <ac:spMk id="7" creationId="{B534AF23-B537-4715-8DE8-D9B813FF5A24}"/>
          </ac:spMkLst>
        </pc:spChg>
        <pc:spChg chg="mod">
          <ac:chgData name="Molly Sankey" userId="944469c7-6883-451f-9b55-4524bc4915b3" providerId="ADAL" clId="{42692B65-5799-4074-9CDC-DF4203A6F241}" dt="2022-04-04T21:05:30.472" v="2061" actId="20577"/>
          <ac:spMkLst>
            <pc:docMk/>
            <pc:sldMk cId="4223756022" sldId="278"/>
            <ac:spMk id="86" creationId="{00000000-0000-0000-0000-000000000000}"/>
          </ac:spMkLst>
        </pc:spChg>
        <pc:picChg chg="add mod">
          <ac:chgData name="Molly Sankey" userId="944469c7-6883-451f-9b55-4524bc4915b3" providerId="ADAL" clId="{42692B65-5799-4074-9CDC-DF4203A6F241}" dt="2022-04-04T21:06:26.780" v="2068" actId="1076"/>
          <ac:picMkLst>
            <pc:docMk/>
            <pc:sldMk cId="4223756022" sldId="278"/>
            <ac:picMk id="3" creationId="{8CF5DB1F-106E-4A36-95A5-06B137312E9B}"/>
          </ac:picMkLst>
        </pc:picChg>
        <pc:picChg chg="del">
          <ac:chgData name="Molly Sankey" userId="944469c7-6883-451f-9b55-4524bc4915b3" providerId="ADAL" clId="{42692B65-5799-4074-9CDC-DF4203A6F241}" dt="2022-04-04T21:05:19.971" v="2050" actId="478"/>
          <ac:picMkLst>
            <pc:docMk/>
            <pc:sldMk cId="4223756022" sldId="278"/>
            <ac:picMk id="6" creationId="{0B7F9278-229F-4F57-B002-6058F9103C4A}"/>
          </ac:picMkLst>
        </pc:picChg>
      </pc:sldChg>
      <pc:sldChg chg="delSp modSp add mod ord">
        <pc:chgData name="Molly Sankey" userId="944469c7-6883-451f-9b55-4524bc4915b3" providerId="ADAL" clId="{42692B65-5799-4074-9CDC-DF4203A6F241}" dt="2022-04-04T21:14:24.751" v="2585" actId="1076"/>
        <pc:sldMkLst>
          <pc:docMk/>
          <pc:sldMk cId="3013588869" sldId="279"/>
        </pc:sldMkLst>
        <pc:spChg chg="del">
          <ac:chgData name="Molly Sankey" userId="944469c7-6883-451f-9b55-4524bc4915b3" providerId="ADAL" clId="{42692B65-5799-4074-9CDC-DF4203A6F241}" dt="2022-04-04T21:07:54.059" v="2091" actId="478"/>
          <ac:spMkLst>
            <pc:docMk/>
            <pc:sldMk cId="3013588869" sldId="279"/>
            <ac:spMk id="4" creationId="{518343B6-2201-4ACD-B907-770BC22E8B26}"/>
          </ac:spMkLst>
        </pc:spChg>
        <pc:spChg chg="mod">
          <ac:chgData name="Molly Sankey" userId="944469c7-6883-451f-9b55-4524bc4915b3" providerId="ADAL" clId="{42692B65-5799-4074-9CDC-DF4203A6F241}" dt="2022-04-04T21:13:23.312" v="2500" actId="20577"/>
          <ac:spMkLst>
            <pc:docMk/>
            <pc:sldMk cId="3013588869" sldId="279"/>
            <ac:spMk id="91" creationId="{00000000-0000-0000-0000-000000000000}"/>
          </ac:spMkLst>
        </pc:spChg>
        <pc:graphicFrameChg chg="mod modGraphic">
          <ac:chgData name="Molly Sankey" userId="944469c7-6883-451f-9b55-4524bc4915b3" providerId="ADAL" clId="{42692B65-5799-4074-9CDC-DF4203A6F241}" dt="2022-04-04T21:14:24.751" v="2585" actId="1076"/>
          <ac:graphicFrameMkLst>
            <pc:docMk/>
            <pc:sldMk cId="3013588869" sldId="279"/>
            <ac:graphicFrameMk id="92" creationId="{00000000-0000-0000-0000-000000000000}"/>
          </ac:graphicFrameMkLst>
        </pc:graphicFrameChg>
      </pc:sldChg>
      <pc:sldChg chg="addSp delSp modSp new mod">
        <pc:chgData name="Molly Sankey" userId="944469c7-6883-451f-9b55-4524bc4915b3" providerId="ADAL" clId="{42692B65-5799-4074-9CDC-DF4203A6F241}" dt="2022-04-10T23:24:44.647" v="3337" actId="20577"/>
        <pc:sldMkLst>
          <pc:docMk/>
          <pc:sldMk cId="274688009" sldId="280"/>
        </pc:sldMkLst>
        <pc:spChg chg="mod">
          <ac:chgData name="Molly Sankey" userId="944469c7-6883-451f-9b55-4524bc4915b3" providerId="ADAL" clId="{42692B65-5799-4074-9CDC-DF4203A6F241}" dt="2022-04-10T23:10:28.134" v="2625" actId="20577"/>
          <ac:spMkLst>
            <pc:docMk/>
            <pc:sldMk cId="274688009" sldId="280"/>
            <ac:spMk id="2" creationId="{357FEE5A-F482-48CE-8D54-0452FE708BE8}"/>
          </ac:spMkLst>
        </pc:spChg>
        <pc:spChg chg="del">
          <ac:chgData name="Molly Sankey" userId="944469c7-6883-451f-9b55-4524bc4915b3" providerId="ADAL" clId="{42692B65-5799-4074-9CDC-DF4203A6F241}" dt="2022-04-10T23:10:25.551" v="2623" actId="478"/>
          <ac:spMkLst>
            <pc:docMk/>
            <pc:sldMk cId="274688009" sldId="280"/>
            <ac:spMk id="3" creationId="{D6027CF0-8D72-4011-8B92-915F662547D4}"/>
          </ac:spMkLst>
        </pc:spChg>
        <pc:spChg chg="add mod">
          <ac:chgData name="Molly Sankey" userId="944469c7-6883-451f-9b55-4524bc4915b3" providerId="ADAL" clId="{42692B65-5799-4074-9CDC-DF4203A6F241}" dt="2022-04-10T23:24:44.647" v="3337" actId="20577"/>
          <ac:spMkLst>
            <pc:docMk/>
            <pc:sldMk cId="274688009" sldId="280"/>
            <ac:spMk id="6" creationId="{6F768BB2-CD0B-447B-A437-9DE010488F0C}"/>
          </ac:spMkLst>
        </pc:spChg>
        <pc:picChg chg="add mod">
          <ac:chgData name="Molly Sankey" userId="944469c7-6883-451f-9b55-4524bc4915b3" providerId="ADAL" clId="{42692B65-5799-4074-9CDC-DF4203A6F241}" dt="2022-04-10T23:10:49.191" v="2630" actId="1076"/>
          <ac:picMkLst>
            <pc:docMk/>
            <pc:sldMk cId="274688009" sldId="280"/>
            <ac:picMk id="5" creationId="{8D42BF5E-F7DF-47C7-BAFF-BB1F5188898D}"/>
          </ac:picMkLst>
        </pc:picChg>
        <pc:picChg chg="add mod">
          <ac:chgData name="Molly Sankey" userId="944469c7-6883-451f-9b55-4524bc4915b3" providerId="ADAL" clId="{42692B65-5799-4074-9CDC-DF4203A6F241}" dt="2022-04-10T23:12:14.705" v="2697" actId="1076"/>
          <ac:picMkLst>
            <pc:docMk/>
            <pc:sldMk cId="274688009" sldId="280"/>
            <ac:picMk id="8" creationId="{B2F8DFCC-5CC7-4F47-87EA-A5AD6A052A1A}"/>
          </ac:picMkLst>
        </pc:picChg>
        <pc:picChg chg="add mod">
          <ac:chgData name="Molly Sankey" userId="944469c7-6883-451f-9b55-4524bc4915b3" providerId="ADAL" clId="{42692B65-5799-4074-9CDC-DF4203A6F241}" dt="2022-04-10T23:12:56.581" v="2700" actId="14100"/>
          <ac:picMkLst>
            <pc:docMk/>
            <pc:sldMk cId="274688009" sldId="280"/>
            <ac:picMk id="10" creationId="{4141CD4D-C0D8-407C-B861-E879C2EA2A95}"/>
          </ac:picMkLst>
        </pc:picChg>
      </pc:sldChg>
      <pc:sldChg chg="modSp add mod ord">
        <pc:chgData name="Molly Sankey" userId="944469c7-6883-451f-9b55-4524bc4915b3" providerId="ADAL" clId="{42692B65-5799-4074-9CDC-DF4203A6F241}" dt="2022-04-13T01:51:53.939" v="4743" actId="313"/>
        <pc:sldMkLst>
          <pc:docMk/>
          <pc:sldMk cId="3781983124" sldId="281"/>
        </pc:sldMkLst>
        <pc:spChg chg="mod">
          <ac:chgData name="Molly Sankey" userId="944469c7-6883-451f-9b55-4524bc4915b3" providerId="ADAL" clId="{42692B65-5799-4074-9CDC-DF4203A6F241}" dt="2022-04-13T01:51:53.939" v="4743" actId="313"/>
          <ac:spMkLst>
            <pc:docMk/>
            <pc:sldMk cId="3781983124" sldId="281"/>
            <ac:spMk id="2" creationId="{1CC5D32F-7C18-4D00-8D54-2FB046F0A206}"/>
          </ac:spMkLst>
        </pc:spChg>
        <pc:graphicFrameChg chg="modGraphic">
          <ac:chgData name="Molly Sankey" userId="944469c7-6883-451f-9b55-4524bc4915b3" providerId="ADAL" clId="{42692B65-5799-4074-9CDC-DF4203A6F241}" dt="2022-04-10T23:33:48.017" v="3389" actId="20577"/>
          <ac:graphicFrameMkLst>
            <pc:docMk/>
            <pc:sldMk cId="3781983124" sldId="281"/>
            <ac:graphicFrameMk id="5" creationId="{ACEA274A-6574-46CF-8E5C-5F9599A050B8}"/>
          </ac:graphicFrameMkLst>
        </pc:graphicFrameChg>
      </pc:sldChg>
      <pc:sldChg chg="addSp delSp modSp add mod ord">
        <pc:chgData name="Molly Sankey" userId="944469c7-6883-451f-9b55-4524bc4915b3" providerId="ADAL" clId="{42692B65-5799-4074-9CDC-DF4203A6F241}" dt="2022-04-10T23:38:46.908" v="3723" actId="9405"/>
        <pc:sldMkLst>
          <pc:docMk/>
          <pc:sldMk cId="22386593" sldId="282"/>
        </pc:sldMkLst>
        <pc:spChg chg="del">
          <ac:chgData name="Molly Sankey" userId="944469c7-6883-451f-9b55-4524bc4915b3" providerId="ADAL" clId="{42692B65-5799-4074-9CDC-DF4203A6F241}" dt="2022-04-10T23:25:24.712" v="3373" actId="478"/>
          <ac:spMkLst>
            <pc:docMk/>
            <pc:sldMk cId="22386593" sldId="282"/>
            <ac:spMk id="4" creationId="{8318B410-58A2-4E98-BB08-7E223D90B3FB}"/>
          </ac:spMkLst>
        </pc:spChg>
        <pc:spChg chg="add mod">
          <ac:chgData name="Molly Sankey" userId="944469c7-6883-451f-9b55-4524bc4915b3" providerId="ADAL" clId="{42692B65-5799-4074-9CDC-DF4203A6F241}" dt="2022-04-10T23:37:51.149" v="3715" actId="20577"/>
          <ac:spMkLst>
            <pc:docMk/>
            <pc:sldMk cId="22386593" sldId="282"/>
            <ac:spMk id="6" creationId="{3A292770-D405-49AE-BC60-D631A9A84C62}"/>
          </ac:spMkLst>
        </pc:spChg>
        <pc:spChg chg="add">
          <ac:chgData name="Molly Sankey" userId="944469c7-6883-451f-9b55-4524bc4915b3" providerId="ADAL" clId="{42692B65-5799-4074-9CDC-DF4203A6F241}" dt="2022-04-10T23:38:30.130" v="3719" actId="34122"/>
          <ac:spMkLst>
            <pc:docMk/>
            <pc:sldMk cId="22386593" sldId="282"/>
            <ac:spMk id="22" creationId="{F6B8997F-0755-41FE-BFF8-28DD1EF71AC2}"/>
          </ac:spMkLst>
        </pc:spChg>
        <pc:spChg chg="add">
          <ac:chgData name="Molly Sankey" userId="944469c7-6883-451f-9b55-4524bc4915b3" providerId="ADAL" clId="{42692B65-5799-4074-9CDC-DF4203A6F241}" dt="2022-04-10T23:38:42.141" v="3721" actId="34122"/>
          <ac:spMkLst>
            <pc:docMk/>
            <pc:sldMk cId="22386593" sldId="282"/>
            <ac:spMk id="23" creationId="{AB321381-76B4-4924-B3A6-C4F88BF9A438}"/>
          </ac:spMkLst>
        </pc:spChg>
        <pc:spChg chg="mod">
          <ac:chgData name="Molly Sankey" userId="944469c7-6883-451f-9b55-4524bc4915b3" providerId="ADAL" clId="{42692B65-5799-4074-9CDC-DF4203A6F241}" dt="2022-04-10T23:25:20.823" v="3372" actId="20577"/>
          <ac:spMkLst>
            <pc:docMk/>
            <pc:sldMk cId="22386593" sldId="282"/>
            <ac:spMk id="86" creationId="{00000000-0000-0000-0000-000000000000}"/>
          </ac:spMkLst>
        </pc:spChg>
        <pc:picChg chg="del">
          <ac:chgData name="Molly Sankey" userId="944469c7-6883-451f-9b55-4524bc4915b3" providerId="ADAL" clId="{42692B65-5799-4074-9CDC-DF4203A6F241}" dt="2022-04-10T23:24:58.387" v="3341" actId="478"/>
          <ac:picMkLst>
            <pc:docMk/>
            <pc:sldMk cId="22386593" sldId="282"/>
            <ac:picMk id="3" creationId="{8CF5DB1F-106E-4A36-95A5-06B137312E9B}"/>
          </ac:picMkLst>
        </pc:picChg>
        <pc:picChg chg="add mod">
          <ac:chgData name="Molly Sankey" userId="944469c7-6883-451f-9b55-4524bc4915b3" providerId="ADAL" clId="{42692B65-5799-4074-9CDC-DF4203A6F241}" dt="2022-04-10T23:33:22.048" v="3378" actId="14100"/>
          <ac:picMkLst>
            <pc:docMk/>
            <pc:sldMk cId="22386593" sldId="282"/>
            <ac:picMk id="5" creationId="{6D0A56C3-C845-4842-8F74-FE131B89390D}"/>
          </ac:picMkLst>
        </pc:picChg>
        <pc:inkChg chg="add del">
          <ac:chgData name="Molly Sankey" userId="944469c7-6883-451f-9b55-4524bc4915b3" providerId="ADAL" clId="{42692B65-5799-4074-9CDC-DF4203A6F241}" dt="2022-04-10T23:38:15.855" v="3717" actId="9405"/>
          <ac:inkMkLst>
            <pc:docMk/>
            <pc:sldMk cId="22386593" sldId="282"/>
            <ac:inkMk id="7" creationId="{6817C9DD-C3A9-4408-AD1B-F563094AF4D6}"/>
          </ac:inkMkLst>
        </pc:inkChg>
        <pc:inkChg chg="add del">
          <ac:chgData name="Molly Sankey" userId="944469c7-6883-451f-9b55-4524bc4915b3" providerId="ADAL" clId="{42692B65-5799-4074-9CDC-DF4203A6F241}" dt="2022-04-10T23:38:30.130" v="3719" actId="34122"/>
          <ac:inkMkLst>
            <pc:docMk/>
            <pc:sldMk cId="22386593" sldId="282"/>
            <ac:inkMk id="8" creationId="{07D384B6-F319-418A-A156-8A3381735494}"/>
          </ac:inkMkLst>
        </pc:inkChg>
        <pc:inkChg chg="add del">
          <ac:chgData name="Molly Sankey" userId="944469c7-6883-451f-9b55-4524bc4915b3" providerId="ADAL" clId="{42692B65-5799-4074-9CDC-DF4203A6F241}" dt="2022-04-10T23:38:42.141" v="3721" actId="34122"/>
          <ac:inkMkLst>
            <pc:docMk/>
            <pc:sldMk cId="22386593" sldId="282"/>
            <ac:inkMk id="9" creationId="{1FDF5756-E97B-4B81-809A-19771239ACBC}"/>
          </ac:inkMkLst>
        </pc:inkChg>
        <pc:inkChg chg="add del">
          <ac:chgData name="Molly Sankey" userId="944469c7-6883-451f-9b55-4524bc4915b3" providerId="ADAL" clId="{42692B65-5799-4074-9CDC-DF4203A6F241}" dt="2022-04-10T23:38:46.908" v="3723" actId="9405"/>
          <ac:inkMkLst>
            <pc:docMk/>
            <pc:sldMk cId="22386593" sldId="282"/>
            <ac:inkMk id="10" creationId="{D75CB8A4-1ED9-49EB-BCEC-A0A665EE547A}"/>
          </ac:inkMkLst>
        </pc:inkChg>
      </pc:sldChg>
      <pc:sldChg chg="addSp delSp modSp add mod ord">
        <pc:chgData name="Molly Sankey" userId="944469c7-6883-451f-9b55-4524bc4915b3" providerId="ADAL" clId="{42692B65-5799-4074-9CDC-DF4203A6F241}" dt="2022-04-11T20:59:21.470" v="4176" actId="14100"/>
        <pc:sldMkLst>
          <pc:docMk/>
          <pc:sldMk cId="54074190" sldId="283"/>
        </pc:sldMkLst>
        <pc:spChg chg="add mod">
          <ac:chgData name="Molly Sankey" userId="944469c7-6883-451f-9b55-4524bc4915b3" providerId="ADAL" clId="{42692B65-5799-4074-9CDC-DF4203A6F241}" dt="2022-04-11T20:59:21.470" v="4176" actId="14100"/>
          <ac:spMkLst>
            <pc:docMk/>
            <pc:sldMk cId="54074190" sldId="283"/>
            <ac:spMk id="12" creationId="{043DCFF4-248F-4F6B-9A3E-5F98D921A46D}"/>
          </ac:spMkLst>
        </pc:spChg>
        <pc:spChg chg="add del">
          <ac:chgData name="Molly Sankey" userId="944469c7-6883-451f-9b55-4524bc4915b3" providerId="ADAL" clId="{42692B65-5799-4074-9CDC-DF4203A6F241}" dt="2022-04-11T20:56:40.209" v="4096" actId="478"/>
          <ac:spMkLst>
            <pc:docMk/>
            <pc:sldMk cId="54074190" sldId="283"/>
            <ac:spMk id="20" creationId="{6E027E30-09A5-47B1-BEAA-68906383F95A}"/>
          </ac:spMkLst>
        </pc:spChg>
        <pc:spChg chg="add mod">
          <ac:chgData name="Molly Sankey" userId="944469c7-6883-451f-9b55-4524bc4915b3" providerId="ADAL" clId="{42692B65-5799-4074-9CDC-DF4203A6F241}" dt="2022-04-11T20:56:58.995" v="4102" actId="1076"/>
          <ac:spMkLst>
            <pc:docMk/>
            <pc:sldMk cId="54074190" sldId="283"/>
            <ac:spMk id="21" creationId="{3773F3CC-71C0-43FC-8331-6CA77773AFAF}"/>
          </ac:spMkLst>
        </pc:spChg>
        <pc:spChg chg="add mod">
          <ac:chgData name="Molly Sankey" userId="944469c7-6883-451f-9b55-4524bc4915b3" providerId="ADAL" clId="{42692B65-5799-4074-9CDC-DF4203A6F241}" dt="2022-04-11T20:57:21.639" v="4106" actId="14100"/>
          <ac:spMkLst>
            <pc:docMk/>
            <pc:sldMk cId="54074190" sldId="283"/>
            <ac:spMk id="23" creationId="{2792346F-05DF-4A3E-9495-774827800DFB}"/>
          </ac:spMkLst>
        </pc:spChg>
        <pc:spChg chg="add mod">
          <ac:chgData name="Molly Sankey" userId="944469c7-6883-451f-9b55-4524bc4915b3" providerId="ADAL" clId="{42692B65-5799-4074-9CDC-DF4203A6F241}" dt="2022-04-11T20:57:41.842" v="4111" actId="14100"/>
          <ac:spMkLst>
            <pc:docMk/>
            <pc:sldMk cId="54074190" sldId="283"/>
            <ac:spMk id="25" creationId="{E55C0EED-635E-4BDC-B72F-52BA5C9BAD6D}"/>
          </ac:spMkLst>
        </pc:spChg>
        <pc:spChg chg="add mod">
          <ac:chgData name="Molly Sankey" userId="944469c7-6883-451f-9b55-4524bc4915b3" providerId="ADAL" clId="{42692B65-5799-4074-9CDC-DF4203A6F241}" dt="2022-04-11T20:58:05.247" v="4116" actId="14100"/>
          <ac:spMkLst>
            <pc:docMk/>
            <pc:sldMk cId="54074190" sldId="283"/>
            <ac:spMk id="27" creationId="{1D1FED32-BED5-4EE6-A63A-1EE6C426DEC8}"/>
          </ac:spMkLst>
        </pc:spChg>
        <pc:spChg chg="mod">
          <ac:chgData name="Molly Sankey" userId="944469c7-6883-451f-9b55-4524bc4915b3" providerId="ADAL" clId="{42692B65-5799-4074-9CDC-DF4203A6F241}" dt="2022-04-10T23:39:28.462" v="3755" actId="20577"/>
          <ac:spMkLst>
            <pc:docMk/>
            <pc:sldMk cId="54074190" sldId="283"/>
            <ac:spMk id="91" creationId="{00000000-0000-0000-0000-000000000000}"/>
          </ac:spMkLst>
        </pc:spChg>
        <pc:graphicFrameChg chg="add del modGraphic">
          <ac:chgData name="Molly Sankey" userId="944469c7-6883-451f-9b55-4524bc4915b3" providerId="ADAL" clId="{42692B65-5799-4074-9CDC-DF4203A6F241}" dt="2022-04-10T23:41:20.278" v="3926" actId="20577"/>
          <ac:graphicFrameMkLst>
            <pc:docMk/>
            <pc:sldMk cId="54074190" sldId="283"/>
            <ac:graphicFrameMk id="92" creationId="{00000000-0000-0000-0000-000000000000}"/>
          </ac:graphicFrameMkLst>
        </pc:graphicFrameChg>
        <pc:picChg chg="add mod">
          <ac:chgData name="Molly Sankey" userId="944469c7-6883-451f-9b55-4524bc4915b3" providerId="ADAL" clId="{42692B65-5799-4074-9CDC-DF4203A6F241}" dt="2022-04-11T20:55:57.608" v="4089" actId="1076"/>
          <ac:picMkLst>
            <pc:docMk/>
            <pc:sldMk cId="54074190" sldId="283"/>
            <ac:picMk id="3" creationId="{6A658826-A390-4961-8448-8C38CF2F419E}"/>
          </ac:picMkLst>
        </pc:picChg>
        <pc:inkChg chg="add del">
          <ac:chgData name="Molly Sankey" userId="944469c7-6883-451f-9b55-4524bc4915b3" providerId="ADAL" clId="{42692B65-5799-4074-9CDC-DF4203A6F241}" dt="2022-04-11T20:56:16.401" v="4091" actId="34122"/>
          <ac:inkMkLst>
            <pc:docMk/>
            <pc:sldMk cId="54074190" sldId="283"/>
            <ac:inkMk id="4" creationId="{963C31E6-8BBB-46E3-8609-25592E4327EA}"/>
          </ac:inkMkLst>
        </pc:inkChg>
        <pc:inkChg chg="add del">
          <ac:chgData name="Molly Sankey" userId="944469c7-6883-451f-9b55-4524bc4915b3" providerId="ADAL" clId="{42692B65-5799-4074-9CDC-DF4203A6F241}" dt="2022-04-11T20:56:25.975" v="4093" actId="9405"/>
          <ac:inkMkLst>
            <pc:docMk/>
            <pc:sldMk cId="54074190" sldId="283"/>
            <ac:inkMk id="5" creationId="{85734CCF-F341-481D-9546-1D7C07FDC914}"/>
          </ac:inkMkLst>
        </pc:inkChg>
        <pc:inkChg chg="add del">
          <ac:chgData name="Molly Sankey" userId="944469c7-6883-451f-9b55-4524bc4915b3" providerId="ADAL" clId="{42692B65-5799-4074-9CDC-DF4203A6F241}" dt="2022-04-11T20:56:43.472" v="4098"/>
          <ac:inkMkLst>
            <pc:docMk/>
            <pc:sldMk cId="54074190" sldId="283"/>
            <ac:inkMk id="6" creationId="{DD2E4451-1780-4F54-91A6-B8AB38718113}"/>
          </ac:inkMkLst>
        </pc:inkChg>
        <pc:inkChg chg="add del">
          <ac:chgData name="Molly Sankey" userId="944469c7-6883-451f-9b55-4524bc4915b3" providerId="ADAL" clId="{42692B65-5799-4074-9CDC-DF4203A6F241}" dt="2022-04-11T20:56:43.463" v="4097"/>
          <ac:inkMkLst>
            <pc:docMk/>
            <pc:sldMk cId="54074190" sldId="283"/>
            <ac:inkMk id="7" creationId="{E8D27356-6F1A-44D6-BB14-0DF4CFE8ABA9}"/>
          </ac:inkMkLst>
        </pc:inkChg>
        <pc:inkChg chg="add del">
          <ac:chgData name="Molly Sankey" userId="944469c7-6883-451f-9b55-4524bc4915b3" providerId="ADAL" clId="{42692B65-5799-4074-9CDC-DF4203A6F241}" dt="2022-04-11T20:56:51.937" v="4100" actId="34122"/>
          <ac:inkMkLst>
            <pc:docMk/>
            <pc:sldMk cId="54074190" sldId="283"/>
            <ac:inkMk id="8" creationId="{C7698A50-C4B8-45DF-A130-B47D8D98D9C1}"/>
          </ac:inkMkLst>
        </pc:inkChg>
        <pc:inkChg chg="add del">
          <ac:chgData name="Molly Sankey" userId="944469c7-6883-451f-9b55-4524bc4915b3" providerId="ADAL" clId="{42692B65-5799-4074-9CDC-DF4203A6F241}" dt="2022-04-11T20:57:15.503" v="4104" actId="34122"/>
          <ac:inkMkLst>
            <pc:docMk/>
            <pc:sldMk cId="54074190" sldId="283"/>
            <ac:inkMk id="9" creationId="{0BA1AE00-8630-4A85-B0D6-A77C08D936A0}"/>
          </ac:inkMkLst>
        </pc:inkChg>
        <pc:inkChg chg="add del">
          <ac:chgData name="Molly Sankey" userId="944469c7-6883-451f-9b55-4524bc4915b3" providerId="ADAL" clId="{42692B65-5799-4074-9CDC-DF4203A6F241}" dt="2022-04-11T20:57:34.860" v="4108" actId="34122"/>
          <ac:inkMkLst>
            <pc:docMk/>
            <pc:sldMk cId="54074190" sldId="283"/>
            <ac:inkMk id="10" creationId="{352E0360-9426-4CD2-B726-6B93A115B0B5}"/>
          </ac:inkMkLst>
        </pc:inkChg>
        <pc:inkChg chg="add del">
          <ac:chgData name="Molly Sankey" userId="944469c7-6883-451f-9b55-4524bc4915b3" providerId="ADAL" clId="{42692B65-5799-4074-9CDC-DF4203A6F241}" dt="2022-04-11T20:57:54.713" v="4113" actId="34122"/>
          <ac:inkMkLst>
            <pc:docMk/>
            <pc:sldMk cId="54074190" sldId="283"/>
            <ac:inkMk id="11" creationId="{5E7A1BE2-6A23-4431-ADD8-EB1B704C6C4D}"/>
          </ac:inkMkLst>
        </pc:inkChg>
      </pc:sldChg>
      <pc:sldChg chg="modSp add mod">
        <pc:chgData name="Molly Sankey" userId="944469c7-6883-451f-9b55-4524bc4915b3" providerId="ADAL" clId="{42692B65-5799-4074-9CDC-DF4203A6F241}" dt="2022-04-11T20:47:56.645" v="4084" actId="20577"/>
        <pc:sldMkLst>
          <pc:docMk/>
          <pc:sldMk cId="2108852868" sldId="284"/>
        </pc:sldMkLst>
        <pc:spChg chg="mod">
          <ac:chgData name="Molly Sankey" userId="944469c7-6883-451f-9b55-4524bc4915b3" providerId="ADAL" clId="{42692B65-5799-4074-9CDC-DF4203A6F241}" dt="2022-04-10T23:42:19.196" v="3975" actId="20577"/>
          <ac:spMkLst>
            <pc:docMk/>
            <pc:sldMk cId="2108852868" sldId="284"/>
            <ac:spMk id="91" creationId="{00000000-0000-0000-0000-000000000000}"/>
          </ac:spMkLst>
        </pc:spChg>
        <pc:graphicFrameChg chg="modGraphic">
          <ac:chgData name="Molly Sankey" userId="944469c7-6883-451f-9b55-4524bc4915b3" providerId="ADAL" clId="{42692B65-5799-4074-9CDC-DF4203A6F241}" dt="2022-04-11T20:47:56.645" v="4084" actId="20577"/>
          <ac:graphicFrameMkLst>
            <pc:docMk/>
            <pc:sldMk cId="2108852868" sldId="284"/>
            <ac:graphicFrameMk id="92" creationId="{00000000-0000-0000-0000-000000000000}"/>
          </ac:graphicFrameMkLst>
        </pc:graphicFrameChg>
      </pc:sldChg>
      <pc:sldChg chg="addSp delSp modSp add mod">
        <pc:chgData name="Molly Sankey" userId="944469c7-6883-451f-9b55-4524bc4915b3" providerId="ADAL" clId="{42692B65-5799-4074-9CDC-DF4203A6F241}" dt="2022-04-13T01:51:32.017" v="4742" actId="20577"/>
        <pc:sldMkLst>
          <pc:docMk/>
          <pc:sldMk cId="703882044" sldId="285"/>
        </pc:sldMkLst>
        <pc:spChg chg="add mod">
          <ac:chgData name="Molly Sankey" userId="944469c7-6883-451f-9b55-4524bc4915b3" providerId="ADAL" clId="{42692B65-5799-4074-9CDC-DF4203A6F241}" dt="2022-04-13T01:51:32.017" v="4742" actId="20577"/>
          <ac:spMkLst>
            <pc:docMk/>
            <pc:sldMk cId="703882044" sldId="285"/>
            <ac:spMk id="4" creationId="{661F5D57-C826-411A-873B-902AD0A0DBD8}"/>
          </ac:spMkLst>
        </pc:spChg>
        <pc:spChg chg="add mod">
          <ac:chgData name="Molly Sankey" userId="944469c7-6883-451f-9b55-4524bc4915b3" providerId="ADAL" clId="{42692B65-5799-4074-9CDC-DF4203A6F241}" dt="2022-04-13T01:50:46.680" v="4702" actId="20577"/>
          <ac:spMkLst>
            <pc:docMk/>
            <pc:sldMk cId="703882044" sldId="285"/>
            <ac:spMk id="9" creationId="{3D034769-9AA4-4CE6-97C1-98CF290EDB50}"/>
          </ac:spMkLst>
        </pc:spChg>
        <pc:spChg chg="mod">
          <ac:chgData name="Molly Sankey" userId="944469c7-6883-451f-9b55-4524bc4915b3" providerId="ADAL" clId="{42692B65-5799-4074-9CDC-DF4203A6F241}" dt="2022-04-13T01:36:50.895" v="4214" actId="20577"/>
          <ac:spMkLst>
            <pc:docMk/>
            <pc:sldMk cId="703882044" sldId="285"/>
            <ac:spMk id="91" creationId="{00000000-0000-0000-0000-000000000000}"/>
          </ac:spMkLst>
        </pc:spChg>
        <pc:graphicFrameChg chg="del">
          <ac:chgData name="Molly Sankey" userId="944469c7-6883-451f-9b55-4524bc4915b3" providerId="ADAL" clId="{42692B65-5799-4074-9CDC-DF4203A6F241}" dt="2022-04-13T01:36:27.807" v="4178" actId="478"/>
          <ac:graphicFrameMkLst>
            <pc:docMk/>
            <pc:sldMk cId="703882044" sldId="285"/>
            <ac:graphicFrameMk id="92" creationId="{00000000-0000-0000-0000-000000000000}"/>
          </ac:graphicFrameMkLst>
        </pc:graphicFrameChg>
        <pc:picChg chg="add del mod">
          <ac:chgData name="Molly Sankey" userId="944469c7-6883-451f-9b55-4524bc4915b3" providerId="ADAL" clId="{42692B65-5799-4074-9CDC-DF4203A6F241}" dt="2022-04-13T01:40:23.897" v="4272" actId="478"/>
          <ac:picMkLst>
            <pc:docMk/>
            <pc:sldMk cId="703882044" sldId="285"/>
            <ac:picMk id="3" creationId="{9C64D0A7-5E53-49D9-88A3-CA6F67970AB5}"/>
          </ac:picMkLst>
        </pc:picChg>
        <pc:picChg chg="add mod">
          <ac:chgData name="Molly Sankey" userId="944469c7-6883-451f-9b55-4524bc4915b3" providerId="ADAL" clId="{42692B65-5799-4074-9CDC-DF4203A6F241}" dt="2022-04-13T01:40:36.250" v="4277" actId="14100"/>
          <ac:picMkLst>
            <pc:docMk/>
            <pc:sldMk cId="703882044" sldId="285"/>
            <ac:picMk id="6" creationId="{024D0875-BEDF-4812-9B6C-4A8DC50ED985}"/>
          </ac:picMkLst>
        </pc:picChg>
        <pc:picChg chg="add del mod">
          <ac:chgData name="Molly Sankey" userId="944469c7-6883-451f-9b55-4524bc4915b3" providerId="ADAL" clId="{42692B65-5799-4074-9CDC-DF4203A6F241}" dt="2022-04-13T01:49:57.151" v="4644" actId="478"/>
          <ac:picMkLst>
            <pc:docMk/>
            <pc:sldMk cId="703882044" sldId="285"/>
            <ac:picMk id="8" creationId="{761DD31C-0276-4F58-90DA-30B05B65E826}"/>
          </ac:picMkLst>
        </pc:picChg>
        <pc:picChg chg="add mod ord">
          <ac:chgData name="Molly Sankey" userId="944469c7-6883-451f-9b55-4524bc4915b3" providerId="ADAL" clId="{42692B65-5799-4074-9CDC-DF4203A6F241}" dt="2022-04-13T01:50:15.590" v="4650" actId="167"/>
          <ac:picMkLst>
            <pc:docMk/>
            <pc:sldMk cId="703882044" sldId="285"/>
            <ac:picMk id="11" creationId="{04399AC9-7B07-4D17-800B-53DF7DE5D13E}"/>
          </ac:picMkLst>
        </pc:picChg>
      </pc:sldChg>
      <pc:sldChg chg="modSp add mod ord">
        <pc:chgData name="Molly Sankey" userId="944469c7-6883-451f-9b55-4524bc4915b3" providerId="ADAL" clId="{42692B65-5799-4074-9CDC-DF4203A6F241}" dt="2022-04-13T23:54:45.570" v="5596" actId="2165"/>
        <pc:sldMkLst>
          <pc:docMk/>
          <pc:sldMk cId="3131877386" sldId="286"/>
        </pc:sldMkLst>
        <pc:spChg chg="mod">
          <ac:chgData name="Molly Sankey" userId="944469c7-6883-451f-9b55-4524bc4915b3" providerId="ADAL" clId="{42692B65-5799-4074-9CDC-DF4203A6F241}" dt="2022-04-13T01:55:50.363" v="4771" actId="20577"/>
          <ac:spMkLst>
            <pc:docMk/>
            <pc:sldMk cId="3131877386" sldId="286"/>
            <ac:spMk id="2" creationId="{1CC5D32F-7C18-4D00-8D54-2FB046F0A206}"/>
          </ac:spMkLst>
        </pc:spChg>
        <pc:graphicFrameChg chg="modGraphic">
          <ac:chgData name="Molly Sankey" userId="944469c7-6883-451f-9b55-4524bc4915b3" providerId="ADAL" clId="{42692B65-5799-4074-9CDC-DF4203A6F241}" dt="2022-04-13T23:54:45.570" v="5596" actId="2165"/>
          <ac:graphicFrameMkLst>
            <pc:docMk/>
            <pc:sldMk cId="3131877386" sldId="286"/>
            <ac:graphicFrameMk id="5" creationId="{ACEA274A-6574-46CF-8E5C-5F9599A050B8}"/>
          </ac:graphicFrameMkLst>
        </pc:graphicFrameChg>
      </pc:sldChg>
      <pc:sldChg chg="addSp delSp modSp add mod ord">
        <pc:chgData name="Molly Sankey" userId="944469c7-6883-451f-9b55-4524bc4915b3" providerId="ADAL" clId="{42692B65-5799-4074-9CDC-DF4203A6F241}" dt="2022-04-20T02:09:26.237" v="5654" actId="1076"/>
        <pc:sldMkLst>
          <pc:docMk/>
          <pc:sldMk cId="3745363134" sldId="287"/>
        </pc:sldMkLst>
        <pc:spChg chg="del">
          <ac:chgData name="Molly Sankey" userId="944469c7-6883-451f-9b55-4524bc4915b3" providerId="ADAL" clId="{42692B65-5799-4074-9CDC-DF4203A6F241}" dt="2022-04-20T02:08:28.435" v="5643" actId="478"/>
          <ac:spMkLst>
            <pc:docMk/>
            <pc:sldMk cId="3745363134" sldId="287"/>
            <ac:spMk id="4" creationId="{8318B410-58A2-4E98-BB08-7E223D90B3FB}"/>
          </ac:spMkLst>
        </pc:spChg>
        <pc:spChg chg="mod">
          <ac:chgData name="Molly Sankey" userId="944469c7-6883-451f-9b55-4524bc4915b3" providerId="ADAL" clId="{42692B65-5799-4074-9CDC-DF4203A6F241}" dt="2022-04-20T02:09:20.694" v="5652" actId="20577"/>
          <ac:spMkLst>
            <pc:docMk/>
            <pc:sldMk cId="3745363134" sldId="287"/>
            <ac:spMk id="86" creationId="{00000000-0000-0000-0000-000000000000}"/>
          </ac:spMkLst>
        </pc:spChg>
        <pc:picChg chg="del">
          <ac:chgData name="Molly Sankey" userId="944469c7-6883-451f-9b55-4524bc4915b3" providerId="ADAL" clId="{42692B65-5799-4074-9CDC-DF4203A6F241}" dt="2022-04-20T02:07:52.424" v="5602" actId="478"/>
          <ac:picMkLst>
            <pc:docMk/>
            <pc:sldMk cId="3745363134" sldId="287"/>
            <ac:picMk id="3" creationId="{8CF5DB1F-106E-4A36-95A5-06B137312E9B}"/>
          </ac:picMkLst>
        </pc:picChg>
        <pc:picChg chg="add mod">
          <ac:chgData name="Molly Sankey" userId="944469c7-6883-451f-9b55-4524bc4915b3" providerId="ADAL" clId="{42692B65-5799-4074-9CDC-DF4203A6F241}" dt="2022-04-20T02:09:26.237" v="5654" actId="1076"/>
          <ac:picMkLst>
            <pc:docMk/>
            <pc:sldMk cId="3745363134" sldId="287"/>
            <ac:picMk id="5" creationId="{1C8963A7-B2BF-4B20-970C-4EE13B467D97}"/>
          </ac:picMkLst>
        </pc:picChg>
      </pc:sldChg>
      <pc:sldChg chg="modSp add mod ord">
        <pc:chgData name="Molly Sankey" userId="944469c7-6883-451f-9b55-4524bc4915b3" providerId="ADAL" clId="{42692B65-5799-4074-9CDC-DF4203A6F241}" dt="2022-04-20T02:33:01.282" v="6170" actId="313"/>
        <pc:sldMkLst>
          <pc:docMk/>
          <pc:sldMk cId="2406575410" sldId="288"/>
        </pc:sldMkLst>
        <pc:spChg chg="mod">
          <ac:chgData name="Molly Sankey" userId="944469c7-6883-451f-9b55-4524bc4915b3" providerId="ADAL" clId="{42692B65-5799-4074-9CDC-DF4203A6F241}" dt="2022-04-20T02:10:01.826" v="5700" actId="20577"/>
          <ac:spMkLst>
            <pc:docMk/>
            <pc:sldMk cId="2406575410" sldId="288"/>
            <ac:spMk id="91" creationId="{00000000-0000-0000-0000-000000000000}"/>
          </ac:spMkLst>
        </pc:spChg>
        <pc:graphicFrameChg chg="mod modGraphic">
          <ac:chgData name="Molly Sankey" userId="944469c7-6883-451f-9b55-4524bc4915b3" providerId="ADAL" clId="{42692B65-5799-4074-9CDC-DF4203A6F241}" dt="2022-04-20T02:33:01.282" v="6170" actId="313"/>
          <ac:graphicFrameMkLst>
            <pc:docMk/>
            <pc:sldMk cId="2406575410" sldId="288"/>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20T23:29:46.203" v="6541" actId="14100"/>
        <pc:sldMkLst>
          <pc:docMk/>
          <pc:sldMk cId="3535405805" sldId="289"/>
        </pc:sldMkLst>
        <pc:spChg chg="del">
          <ac:chgData name="Molly Sankey" userId="944469c7-6883-451f-9b55-4524bc4915b3" providerId="ADAL" clId="{42692B65-5799-4074-9CDC-DF4203A6F241}" dt="2022-04-20T23:20:21.470" v="6180" actId="478"/>
          <ac:spMkLst>
            <pc:docMk/>
            <pc:sldMk cId="3535405805" sldId="289"/>
            <ac:spMk id="4" creationId="{661F5D57-C826-411A-873B-902AD0A0DBD8}"/>
          </ac:spMkLst>
        </pc:spChg>
        <pc:spChg chg="add mod">
          <ac:chgData name="Molly Sankey" userId="944469c7-6883-451f-9b55-4524bc4915b3" providerId="ADAL" clId="{42692B65-5799-4074-9CDC-DF4203A6F241}" dt="2022-04-20T23:22:15.792" v="6309" actId="20577"/>
          <ac:spMkLst>
            <pc:docMk/>
            <pc:sldMk cId="3535405805" sldId="289"/>
            <ac:spMk id="8" creationId="{7E610201-FFE5-4624-A948-6074560B6FEF}"/>
          </ac:spMkLst>
        </pc:spChg>
        <pc:spChg chg="del">
          <ac:chgData name="Molly Sankey" userId="944469c7-6883-451f-9b55-4524bc4915b3" providerId="ADAL" clId="{42692B65-5799-4074-9CDC-DF4203A6F241}" dt="2022-04-20T23:20:18.136" v="6179" actId="478"/>
          <ac:spMkLst>
            <pc:docMk/>
            <pc:sldMk cId="3535405805" sldId="289"/>
            <ac:spMk id="9" creationId="{3D034769-9AA4-4CE6-97C1-98CF290EDB50}"/>
          </ac:spMkLst>
        </pc:spChg>
        <pc:spChg chg="add mod">
          <ac:chgData name="Molly Sankey" userId="944469c7-6883-451f-9b55-4524bc4915b3" providerId="ADAL" clId="{42692B65-5799-4074-9CDC-DF4203A6F241}" dt="2022-04-20T23:24:36.004" v="6360" actId="14100"/>
          <ac:spMkLst>
            <pc:docMk/>
            <pc:sldMk cId="3535405805" sldId="289"/>
            <ac:spMk id="13" creationId="{2DBA8386-CE6E-4979-8306-C874DF6CB689}"/>
          </ac:spMkLst>
        </pc:spChg>
        <pc:spChg chg="add del mod">
          <ac:chgData name="Molly Sankey" userId="944469c7-6883-451f-9b55-4524bc4915b3" providerId="ADAL" clId="{42692B65-5799-4074-9CDC-DF4203A6F241}" dt="2022-04-20T23:24:59.663" v="6364" actId="767"/>
          <ac:spMkLst>
            <pc:docMk/>
            <pc:sldMk cId="3535405805" sldId="289"/>
            <ac:spMk id="20" creationId="{F0697750-FF4A-48E7-AE6D-B50DE46C96BB}"/>
          </ac:spMkLst>
        </pc:spChg>
        <pc:spChg chg="add mod">
          <ac:chgData name="Molly Sankey" userId="944469c7-6883-451f-9b55-4524bc4915b3" providerId="ADAL" clId="{42692B65-5799-4074-9CDC-DF4203A6F241}" dt="2022-04-20T23:25:55.510" v="6417" actId="1076"/>
          <ac:spMkLst>
            <pc:docMk/>
            <pc:sldMk cId="3535405805" sldId="289"/>
            <ac:spMk id="21" creationId="{A55FD0CB-6990-4FBD-8CC8-0E49864A53B9}"/>
          </ac:spMkLst>
        </pc:spChg>
        <pc:spChg chg="add">
          <ac:chgData name="Molly Sankey" userId="944469c7-6883-451f-9b55-4524bc4915b3" providerId="ADAL" clId="{42692B65-5799-4074-9CDC-DF4203A6F241}" dt="2022-04-20T23:27:53.914" v="6437" actId="34124"/>
          <ac:spMkLst>
            <pc:docMk/>
            <pc:sldMk cId="3535405805" sldId="289"/>
            <ac:spMk id="22" creationId="{876553AD-1C12-40EC-A6DC-10F88DD686A1}"/>
          </ac:spMkLst>
        </pc:spChg>
        <pc:spChg chg="add mod">
          <ac:chgData name="Molly Sankey" userId="944469c7-6883-451f-9b55-4524bc4915b3" providerId="ADAL" clId="{42692B65-5799-4074-9CDC-DF4203A6F241}" dt="2022-04-20T23:23:01.406" v="6314" actId="1076"/>
          <ac:spMkLst>
            <pc:docMk/>
            <pc:sldMk cId="3535405805" sldId="289"/>
            <ac:spMk id="24" creationId="{7ADA12C6-9118-4D78-B5C4-8FB18ACADA77}"/>
          </ac:spMkLst>
        </pc:spChg>
        <pc:spChg chg="add mod">
          <ac:chgData name="Molly Sankey" userId="944469c7-6883-451f-9b55-4524bc4915b3" providerId="ADAL" clId="{42692B65-5799-4074-9CDC-DF4203A6F241}" dt="2022-04-20T23:24:13.985" v="6357" actId="14100"/>
          <ac:spMkLst>
            <pc:docMk/>
            <pc:sldMk cId="3535405805" sldId="289"/>
            <ac:spMk id="26" creationId="{6A69EE41-788F-41F8-A286-B64278708181}"/>
          </ac:spMkLst>
        </pc:spChg>
        <pc:spChg chg="add mod">
          <ac:chgData name="Molly Sankey" userId="944469c7-6883-451f-9b55-4524bc4915b3" providerId="ADAL" clId="{42692B65-5799-4074-9CDC-DF4203A6F241}" dt="2022-04-20T23:24:40.152" v="6361" actId="14100"/>
          <ac:spMkLst>
            <pc:docMk/>
            <pc:sldMk cId="3535405805" sldId="289"/>
            <ac:spMk id="28" creationId="{A0316278-6920-4600-896B-E33875004491}"/>
          </ac:spMkLst>
        </pc:spChg>
        <pc:spChg chg="add mod">
          <ac:chgData name="Molly Sankey" userId="944469c7-6883-451f-9b55-4524bc4915b3" providerId="ADAL" clId="{42692B65-5799-4074-9CDC-DF4203A6F241}" dt="2022-04-20T23:29:46.203" v="6541" actId="14100"/>
          <ac:spMkLst>
            <pc:docMk/>
            <pc:sldMk cId="3535405805" sldId="289"/>
            <ac:spMk id="29" creationId="{7CD36262-FD25-49F2-8F42-1841E11757AC}"/>
          </ac:spMkLst>
        </pc:spChg>
        <pc:spChg chg="add mod">
          <ac:chgData name="Molly Sankey" userId="944469c7-6883-451f-9b55-4524bc4915b3" providerId="ADAL" clId="{42692B65-5799-4074-9CDC-DF4203A6F241}" dt="2022-04-20T23:26:19.341" v="6423" actId="14100"/>
          <ac:spMkLst>
            <pc:docMk/>
            <pc:sldMk cId="3535405805" sldId="289"/>
            <ac:spMk id="34" creationId="{F5F3B266-0426-4201-885D-3EB444F54654}"/>
          </ac:spMkLst>
        </pc:spChg>
        <pc:spChg chg="add mod">
          <ac:chgData name="Molly Sankey" userId="944469c7-6883-451f-9b55-4524bc4915b3" providerId="ADAL" clId="{42692B65-5799-4074-9CDC-DF4203A6F241}" dt="2022-04-20T23:29:35.691" v="6539" actId="20577"/>
          <ac:spMkLst>
            <pc:docMk/>
            <pc:sldMk cId="3535405805" sldId="289"/>
            <ac:spMk id="35" creationId="{9E764370-C62E-415D-9AF4-198059DF1226}"/>
          </ac:spMkLst>
        </pc:spChg>
        <pc:spChg chg="add del">
          <ac:chgData name="Molly Sankey" userId="944469c7-6883-451f-9b55-4524bc4915b3" providerId="ADAL" clId="{42692B65-5799-4074-9CDC-DF4203A6F241}" dt="2022-04-20T23:27:53.914" v="6437" actId="34124"/>
          <ac:spMkLst>
            <pc:docMk/>
            <pc:sldMk cId="3535405805" sldId="289"/>
            <ac:spMk id="39" creationId="{3ADC07D7-DB3D-4139-8A8C-3EE47E7CB1DE}"/>
          </ac:spMkLst>
        </pc:spChg>
        <pc:spChg chg="add del">
          <ac:chgData name="Molly Sankey" userId="944469c7-6883-451f-9b55-4524bc4915b3" providerId="ADAL" clId="{42692B65-5799-4074-9CDC-DF4203A6F241}" dt="2022-04-20T23:28:38.552" v="6490" actId="34124"/>
          <ac:spMkLst>
            <pc:docMk/>
            <pc:sldMk cId="3535405805" sldId="289"/>
            <ac:spMk id="43" creationId="{77ADA32F-9739-4F41-8D76-F85DF3D09D75}"/>
          </ac:spMkLst>
        </pc:spChg>
        <pc:spChg chg="mod">
          <ac:chgData name="Molly Sankey" userId="944469c7-6883-451f-9b55-4524bc4915b3" providerId="ADAL" clId="{42692B65-5799-4074-9CDC-DF4203A6F241}" dt="2022-04-20T23:20:39.741" v="6243" actId="20577"/>
          <ac:spMkLst>
            <pc:docMk/>
            <pc:sldMk cId="3535405805" sldId="289"/>
            <ac:spMk id="91" creationId="{00000000-0000-0000-0000-000000000000}"/>
          </ac:spMkLst>
        </pc:spChg>
        <pc:grpChg chg="mod">
          <ac:chgData name="Molly Sankey" userId="944469c7-6883-451f-9b55-4524bc4915b3" providerId="ADAL" clId="{42692B65-5799-4074-9CDC-DF4203A6F241}" dt="2022-04-20T23:24:02.605" v="6355"/>
          <ac:grpSpMkLst>
            <pc:docMk/>
            <pc:sldMk cId="3535405805" sldId="289"/>
            <ac:grpSpMk id="17" creationId="{7A06A169-A979-42B8-B38F-DB49C1FC3F77}"/>
          </ac:grpSpMkLst>
        </pc:grpChg>
        <pc:picChg chg="add mod">
          <ac:chgData name="Molly Sankey" userId="944469c7-6883-451f-9b55-4524bc4915b3" providerId="ADAL" clId="{42692B65-5799-4074-9CDC-DF4203A6F241}" dt="2022-04-20T23:21:14.829" v="6246" actId="1076"/>
          <ac:picMkLst>
            <pc:docMk/>
            <pc:sldMk cId="3535405805" sldId="289"/>
            <ac:picMk id="3" creationId="{032710B5-E83E-4BF7-BB10-883B8F52CA45}"/>
          </ac:picMkLst>
        </pc:picChg>
        <pc:picChg chg="del">
          <ac:chgData name="Molly Sankey" userId="944469c7-6883-451f-9b55-4524bc4915b3" providerId="ADAL" clId="{42692B65-5799-4074-9CDC-DF4203A6F241}" dt="2022-04-20T23:20:23.526" v="6181" actId="478"/>
          <ac:picMkLst>
            <pc:docMk/>
            <pc:sldMk cId="3535405805" sldId="289"/>
            <ac:picMk id="6" creationId="{024D0875-BEDF-4812-9B6C-4A8DC50ED985}"/>
          </ac:picMkLst>
        </pc:picChg>
        <pc:picChg chg="add mod">
          <ac:chgData name="Molly Sankey" userId="944469c7-6883-451f-9b55-4524bc4915b3" providerId="ADAL" clId="{42692B65-5799-4074-9CDC-DF4203A6F241}" dt="2022-04-20T23:21:36.692" v="6248" actId="1076"/>
          <ac:picMkLst>
            <pc:docMk/>
            <pc:sldMk cId="3535405805" sldId="289"/>
            <ac:picMk id="7" creationId="{F03138DF-23C0-43BD-8225-3201C72C9ABC}"/>
          </ac:picMkLst>
        </pc:picChg>
        <pc:picChg chg="del">
          <ac:chgData name="Molly Sankey" userId="944469c7-6883-451f-9b55-4524bc4915b3" providerId="ADAL" clId="{42692B65-5799-4074-9CDC-DF4203A6F241}" dt="2022-04-20T23:20:13.673" v="6178" actId="478"/>
          <ac:picMkLst>
            <pc:docMk/>
            <pc:sldMk cId="3535405805" sldId="289"/>
            <ac:picMk id="11" creationId="{04399AC9-7B07-4D17-800B-53DF7DE5D13E}"/>
          </ac:picMkLst>
        </pc:picChg>
        <pc:picChg chg="add mod">
          <ac:chgData name="Molly Sankey" userId="944469c7-6883-451f-9b55-4524bc4915b3" providerId="ADAL" clId="{42692B65-5799-4074-9CDC-DF4203A6F241}" dt="2022-04-20T23:27:05.526" v="6430" actId="14100"/>
          <ac:picMkLst>
            <pc:docMk/>
            <pc:sldMk cId="3535405805" sldId="289"/>
            <ac:picMk id="30" creationId="{A687F6C1-D615-438A-A5C1-4C0DCACF1C70}"/>
          </ac:picMkLst>
        </pc:picChg>
        <pc:inkChg chg="add del">
          <ac:chgData name="Molly Sankey" userId="944469c7-6883-451f-9b55-4524bc4915b3" providerId="ADAL" clId="{42692B65-5799-4074-9CDC-DF4203A6F241}" dt="2022-04-20T23:22:43.547" v="6311"/>
          <ac:inkMkLst>
            <pc:docMk/>
            <pc:sldMk cId="3535405805" sldId="289"/>
            <ac:inkMk id="10" creationId="{1F6E9D89-9FDE-4D47-AC2B-96765AF5DD4F}"/>
          </ac:inkMkLst>
        </pc:inkChg>
        <pc:inkChg chg="add del">
          <ac:chgData name="Molly Sankey" userId="944469c7-6883-451f-9b55-4524bc4915b3" providerId="ADAL" clId="{42692B65-5799-4074-9CDC-DF4203A6F241}" dt="2022-04-20T23:22:53.491" v="6313" actId="34122"/>
          <ac:inkMkLst>
            <pc:docMk/>
            <pc:sldMk cId="3535405805" sldId="289"/>
            <ac:inkMk id="12" creationId="{A77025A6-2797-4B15-9F96-431A2AA3B500}"/>
          </ac:inkMkLst>
        </pc:inkChg>
        <pc:inkChg chg="add del">
          <ac:chgData name="Molly Sankey" userId="944469c7-6883-451f-9b55-4524bc4915b3" providerId="ADAL" clId="{42692B65-5799-4074-9CDC-DF4203A6F241}" dt="2022-04-20T23:23:51.818" v="6350" actId="9405"/>
          <ac:inkMkLst>
            <pc:docMk/>
            <pc:sldMk cId="3535405805" sldId="289"/>
            <ac:inkMk id="14" creationId="{7C190AB7-3D8F-4F3F-81A0-B8AA1E35C723}"/>
          </ac:inkMkLst>
        </pc:inkChg>
        <pc:inkChg chg="add del mod">
          <ac:chgData name="Molly Sankey" userId="944469c7-6883-451f-9b55-4524bc4915b3" providerId="ADAL" clId="{42692B65-5799-4074-9CDC-DF4203A6F241}" dt="2022-04-20T23:24:08.835" v="6356" actId="34122"/>
          <ac:inkMkLst>
            <pc:docMk/>
            <pc:sldMk cId="3535405805" sldId="289"/>
            <ac:inkMk id="15" creationId="{F09A84EE-AAD0-40C3-9DAA-DF728043D359}"/>
          </ac:inkMkLst>
        </pc:inkChg>
        <pc:inkChg chg="add del mod">
          <ac:chgData name="Molly Sankey" userId="944469c7-6883-451f-9b55-4524bc4915b3" providerId="ADAL" clId="{42692B65-5799-4074-9CDC-DF4203A6F241}" dt="2022-04-20T23:24:02.605" v="6355"/>
          <ac:inkMkLst>
            <pc:docMk/>
            <pc:sldMk cId="3535405805" sldId="289"/>
            <ac:inkMk id="16" creationId="{2729279F-F06D-480B-9D19-0B3AE7BEDBB4}"/>
          </ac:inkMkLst>
        </pc:inkChg>
        <pc:inkChg chg="add del">
          <ac:chgData name="Molly Sankey" userId="944469c7-6883-451f-9b55-4524bc4915b3" providerId="ADAL" clId="{42692B65-5799-4074-9CDC-DF4203A6F241}" dt="2022-04-20T23:24:30.616" v="6359" actId="34122"/>
          <ac:inkMkLst>
            <pc:docMk/>
            <pc:sldMk cId="3535405805" sldId="289"/>
            <ac:inkMk id="18" creationId="{2464513B-A10F-4442-8B80-3BF718448248}"/>
          </ac:inkMkLst>
        </pc:inkChg>
        <pc:inkChg chg="add">
          <ac:chgData name="Molly Sankey" userId="944469c7-6883-451f-9b55-4524bc4915b3" providerId="ADAL" clId="{42692B65-5799-4074-9CDC-DF4203A6F241}" dt="2022-04-20T23:24:44.881" v="6362" actId="9405"/>
          <ac:inkMkLst>
            <pc:docMk/>
            <pc:sldMk cId="3535405805" sldId="289"/>
            <ac:inkMk id="19" creationId="{8F4F8152-F58D-4428-BA90-4D044F311346}"/>
          </ac:inkMkLst>
        </pc:inkChg>
        <pc:inkChg chg="add del">
          <ac:chgData name="Molly Sankey" userId="944469c7-6883-451f-9b55-4524bc4915b3" providerId="ADAL" clId="{42692B65-5799-4074-9CDC-DF4203A6F241}" dt="2022-04-20T23:26:13.559" v="6421" actId="34122"/>
          <ac:inkMkLst>
            <pc:docMk/>
            <pc:sldMk cId="3535405805" sldId="289"/>
            <ac:inkMk id="22" creationId="{9CC3ECF1-7657-4334-A6C2-BCBAA2E32305}"/>
          </ac:inkMkLst>
        </pc:inkChg>
        <pc:inkChg chg="add del">
          <ac:chgData name="Molly Sankey" userId="944469c7-6883-451f-9b55-4524bc4915b3" providerId="ADAL" clId="{42692B65-5799-4074-9CDC-DF4203A6F241}" dt="2022-04-20T23:26:07.852" v="6420" actId="9405"/>
          <ac:inkMkLst>
            <pc:docMk/>
            <pc:sldMk cId="3535405805" sldId="289"/>
            <ac:inkMk id="23" creationId="{EFE2BBA2-B4D6-4306-BA58-FD13A8A54360}"/>
          </ac:inkMkLst>
        </pc:inkChg>
        <pc:inkChg chg="add del">
          <ac:chgData name="Molly Sankey" userId="944469c7-6883-451f-9b55-4524bc4915b3" providerId="ADAL" clId="{42692B65-5799-4074-9CDC-DF4203A6F241}" dt="2022-04-20T23:26:21.104" v="6425" actId="9405"/>
          <ac:inkMkLst>
            <pc:docMk/>
            <pc:sldMk cId="3535405805" sldId="289"/>
            <ac:inkMk id="25" creationId="{9A12BAE9-3EEA-4F8F-849C-8E4BA74E0BF4}"/>
          </ac:inkMkLst>
        </pc:inkChg>
        <pc:inkChg chg="add">
          <ac:chgData name="Molly Sankey" userId="944469c7-6883-451f-9b55-4524bc4915b3" providerId="ADAL" clId="{42692B65-5799-4074-9CDC-DF4203A6F241}" dt="2022-04-20T23:26:22.284" v="6426" actId="9405"/>
          <ac:inkMkLst>
            <pc:docMk/>
            <pc:sldMk cId="3535405805" sldId="289"/>
            <ac:inkMk id="27" creationId="{0DE4D2AE-8397-4CBD-B02A-1423ED601420}"/>
          </ac:inkMkLst>
        </pc:inkChg>
        <pc:inkChg chg="add del">
          <ac:chgData name="Molly Sankey" userId="944469c7-6883-451f-9b55-4524bc4915b3" providerId="ADAL" clId="{42692B65-5799-4074-9CDC-DF4203A6F241}" dt="2022-04-20T23:27:23.436" v="6432" actId="9405"/>
          <ac:inkMkLst>
            <pc:docMk/>
            <pc:sldMk cId="3535405805" sldId="289"/>
            <ac:inkMk id="31" creationId="{F24421CF-053E-4C3B-B75F-002CEF5EE525}"/>
          </ac:inkMkLst>
        </pc:inkChg>
        <pc:inkChg chg="add del">
          <ac:chgData name="Molly Sankey" userId="944469c7-6883-451f-9b55-4524bc4915b3" providerId="ADAL" clId="{42692B65-5799-4074-9CDC-DF4203A6F241}" dt="2022-04-20T23:27:40.195" v="6434" actId="9405"/>
          <ac:inkMkLst>
            <pc:docMk/>
            <pc:sldMk cId="3535405805" sldId="289"/>
            <ac:inkMk id="32" creationId="{5DEDA080-15B7-408A-BD45-8C27F96912A1}"/>
          </ac:inkMkLst>
        </pc:inkChg>
        <pc:inkChg chg="add del">
          <ac:chgData name="Molly Sankey" userId="944469c7-6883-451f-9b55-4524bc4915b3" providerId="ADAL" clId="{42692B65-5799-4074-9CDC-DF4203A6F241}" dt="2022-04-20T23:27:49.595" v="6436" actId="34122"/>
          <ac:inkMkLst>
            <pc:docMk/>
            <pc:sldMk cId="3535405805" sldId="289"/>
            <ac:inkMk id="33" creationId="{18DF997B-A904-4943-B7A2-CF9BC81A82F3}"/>
          </ac:inkMkLst>
        </pc:inkChg>
        <pc:inkChg chg="add del">
          <ac:chgData name="Molly Sankey" userId="944469c7-6883-451f-9b55-4524bc4915b3" providerId="ADAL" clId="{42692B65-5799-4074-9CDC-DF4203A6F241}" dt="2022-04-20T23:28:34.252" v="6489" actId="34122"/>
          <ac:inkMkLst>
            <pc:docMk/>
            <pc:sldMk cId="3535405805" sldId="289"/>
            <ac:inkMk id="36" creationId="{225A0565-F045-4659-8665-E99F82B41961}"/>
          </ac:inkMkLst>
        </pc:inkChg>
        <pc:inkChg chg="add">
          <ac:chgData name="Molly Sankey" userId="944469c7-6883-451f-9b55-4524bc4915b3" providerId="ADAL" clId="{42692B65-5799-4074-9CDC-DF4203A6F241}" dt="2022-04-20T23:28:51.164" v="6493" actId="9405"/>
          <ac:inkMkLst>
            <pc:docMk/>
            <pc:sldMk cId="3535405805" sldId="289"/>
            <ac:inkMk id="37" creationId="{FD1ECD33-D4C7-49F3-9E7B-1A610855C89C}"/>
          </ac:inkMkLst>
        </pc:inkChg>
      </pc:sldChg>
      <pc:sldChg chg="addSp delSp modSp add mod ord">
        <pc:chgData name="Molly Sankey" userId="944469c7-6883-451f-9b55-4524bc4915b3" providerId="ADAL" clId="{42692B65-5799-4074-9CDC-DF4203A6F241}" dt="2022-04-21T00:10:24.886" v="6832" actId="313"/>
        <pc:sldMkLst>
          <pc:docMk/>
          <pc:sldMk cId="3704189665" sldId="290"/>
        </pc:sldMkLst>
        <pc:spChg chg="add mod">
          <ac:chgData name="Molly Sankey" userId="944469c7-6883-451f-9b55-4524bc4915b3" providerId="ADAL" clId="{42692B65-5799-4074-9CDC-DF4203A6F241}" dt="2022-04-21T00:10:24.886" v="6832" actId="313"/>
          <ac:spMkLst>
            <pc:docMk/>
            <pc:sldMk cId="3704189665" sldId="290"/>
            <ac:spMk id="4" creationId="{F62C02EE-CD92-40FE-AA07-482CD5974B19}"/>
          </ac:spMkLst>
        </pc:spChg>
        <pc:spChg chg="mod">
          <ac:chgData name="Molly Sankey" userId="944469c7-6883-451f-9b55-4524bc4915b3" providerId="ADAL" clId="{42692B65-5799-4074-9CDC-DF4203A6F241}" dt="2022-04-21T00:05:43.935" v="6593" actId="20577"/>
          <ac:spMkLst>
            <pc:docMk/>
            <pc:sldMk cId="3704189665" sldId="290"/>
            <ac:spMk id="86" creationId="{00000000-0000-0000-0000-000000000000}"/>
          </ac:spMkLst>
        </pc:spChg>
        <pc:picChg chg="add mod">
          <ac:chgData name="Molly Sankey" userId="944469c7-6883-451f-9b55-4524bc4915b3" providerId="ADAL" clId="{42692B65-5799-4074-9CDC-DF4203A6F241}" dt="2022-04-21T00:06:17.997" v="6596" actId="14100"/>
          <ac:picMkLst>
            <pc:docMk/>
            <pc:sldMk cId="3704189665" sldId="290"/>
            <ac:picMk id="3" creationId="{058E2CBA-E278-4A04-BD68-D0C1CE6EA93A}"/>
          </ac:picMkLst>
        </pc:picChg>
        <pc:picChg chg="del">
          <ac:chgData name="Molly Sankey" userId="944469c7-6883-451f-9b55-4524bc4915b3" providerId="ADAL" clId="{42692B65-5799-4074-9CDC-DF4203A6F241}" dt="2022-04-21T00:05:30.828" v="6545" actId="478"/>
          <ac:picMkLst>
            <pc:docMk/>
            <pc:sldMk cId="3704189665" sldId="290"/>
            <ac:picMk id="5" creationId="{1C8963A7-B2BF-4B20-970C-4EE13B467D97}"/>
          </ac:picMkLst>
        </pc:picChg>
      </pc:sldChg>
      <pc:sldChg chg="modSp add mod ord">
        <pc:chgData name="Molly Sankey" userId="944469c7-6883-451f-9b55-4524bc4915b3" providerId="ADAL" clId="{42692B65-5799-4074-9CDC-DF4203A6F241}" dt="2022-04-21T02:39:15.296" v="7823"/>
        <pc:sldMkLst>
          <pc:docMk/>
          <pc:sldMk cId="884467417" sldId="291"/>
        </pc:sldMkLst>
        <pc:spChg chg="mod">
          <ac:chgData name="Molly Sankey" userId="944469c7-6883-451f-9b55-4524bc4915b3" providerId="ADAL" clId="{42692B65-5799-4074-9CDC-DF4203A6F241}" dt="2022-04-21T00:11:14.916" v="6865" actId="20577"/>
          <ac:spMkLst>
            <pc:docMk/>
            <pc:sldMk cId="884467417" sldId="291"/>
            <ac:spMk id="91" creationId="{00000000-0000-0000-0000-000000000000}"/>
          </ac:spMkLst>
        </pc:spChg>
        <pc:graphicFrameChg chg="modGraphic">
          <ac:chgData name="Molly Sankey" userId="944469c7-6883-451f-9b55-4524bc4915b3" providerId="ADAL" clId="{42692B65-5799-4074-9CDC-DF4203A6F241}" dt="2022-04-21T01:51:38.894" v="7537" actId="20577"/>
          <ac:graphicFrameMkLst>
            <pc:docMk/>
            <pc:sldMk cId="884467417" sldId="291"/>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21T02:14:53.672" v="7628" actId="20577"/>
        <pc:sldMkLst>
          <pc:docMk/>
          <pc:sldMk cId="619645298" sldId="292"/>
        </pc:sldMkLst>
        <pc:spChg chg="del">
          <ac:chgData name="Molly Sankey" userId="944469c7-6883-451f-9b55-4524bc4915b3" providerId="ADAL" clId="{42692B65-5799-4074-9CDC-DF4203A6F241}" dt="2022-04-21T02:13:42.784" v="7569" actId="478"/>
          <ac:spMkLst>
            <pc:docMk/>
            <pc:sldMk cId="619645298" sldId="292"/>
            <ac:spMk id="4" creationId="{661F5D57-C826-411A-873B-902AD0A0DBD8}"/>
          </ac:spMkLst>
        </pc:spChg>
        <pc:spChg chg="add mod">
          <ac:chgData name="Molly Sankey" userId="944469c7-6883-451f-9b55-4524bc4915b3" providerId="ADAL" clId="{42692B65-5799-4074-9CDC-DF4203A6F241}" dt="2022-04-21T02:14:53.672" v="7628" actId="20577"/>
          <ac:spMkLst>
            <pc:docMk/>
            <pc:sldMk cId="619645298" sldId="292"/>
            <ac:spMk id="5" creationId="{2E997947-55F8-4B9A-BE57-D5C170EDFCA3}"/>
          </ac:spMkLst>
        </pc:spChg>
        <pc:spChg chg="del mod">
          <ac:chgData name="Molly Sankey" userId="944469c7-6883-451f-9b55-4524bc4915b3" providerId="ADAL" clId="{42692B65-5799-4074-9CDC-DF4203A6F241}" dt="2022-04-21T02:13:38.439" v="7567" actId="478"/>
          <ac:spMkLst>
            <pc:docMk/>
            <pc:sldMk cId="619645298" sldId="292"/>
            <ac:spMk id="9" creationId="{3D034769-9AA4-4CE6-97C1-98CF290EDB50}"/>
          </ac:spMkLst>
        </pc:spChg>
        <pc:spChg chg="mod">
          <ac:chgData name="Molly Sankey" userId="944469c7-6883-451f-9b55-4524bc4915b3" providerId="ADAL" clId="{42692B65-5799-4074-9CDC-DF4203A6F241}" dt="2022-04-21T02:13:27.640" v="7565" actId="20577"/>
          <ac:spMkLst>
            <pc:docMk/>
            <pc:sldMk cId="619645298" sldId="292"/>
            <ac:spMk id="91" creationId="{00000000-0000-0000-0000-000000000000}"/>
          </ac:spMkLst>
        </pc:spChg>
        <pc:picChg chg="add mod">
          <ac:chgData name="Molly Sankey" userId="944469c7-6883-451f-9b55-4524bc4915b3" providerId="ADAL" clId="{42692B65-5799-4074-9CDC-DF4203A6F241}" dt="2022-04-21T02:13:50.443" v="7573" actId="1076"/>
          <ac:picMkLst>
            <pc:docMk/>
            <pc:sldMk cId="619645298" sldId="292"/>
            <ac:picMk id="3" creationId="{129019B1-2728-4985-8EB2-C91DEA9A2FC2}"/>
          </ac:picMkLst>
        </pc:picChg>
        <pc:picChg chg="del">
          <ac:chgData name="Molly Sankey" userId="944469c7-6883-451f-9b55-4524bc4915b3" providerId="ADAL" clId="{42692B65-5799-4074-9CDC-DF4203A6F241}" dt="2022-04-21T02:13:44.128" v="7570" actId="478"/>
          <ac:picMkLst>
            <pc:docMk/>
            <pc:sldMk cId="619645298" sldId="292"/>
            <ac:picMk id="6" creationId="{024D0875-BEDF-4812-9B6C-4A8DC50ED985}"/>
          </ac:picMkLst>
        </pc:picChg>
        <pc:picChg chg="del">
          <ac:chgData name="Molly Sankey" userId="944469c7-6883-451f-9b55-4524bc4915b3" providerId="ADAL" clId="{42692B65-5799-4074-9CDC-DF4203A6F241}" dt="2022-04-21T02:13:39.913" v="7568" actId="478"/>
          <ac:picMkLst>
            <pc:docMk/>
            <pc:sldMk cId="619645298" sldId="292"/>
            <ac:picMk id="11" creationId="{04399AC9-7B07-4D17-800B-53DF7DE5D13E}"/>
          </ac:picMkLst>
        </pc:picChg>
      </pc:sldChg>
      <pc:sldChg chg="modSp add mod ord">
        <pc:chgData name="Molly Sankey" userId="944469c7-6883-451f-9b55-4524bc4915b3" providerId="ADAL" clId="{42692B65-5799-4074-9CDC-DF4203A6F241}" dt="2022-04-21T02:41:12.400" v="8024" actId="2165"/>
        <pc:sldMkLst>
          <pc:docMk/>
          <pc:sldMk cId="2923615682" sldId="293"/>
        </pc:sldMkLst>
        <pc:spChg chg="mod">
          <ac:chgData name="Molly Sankey" userId="944469c7-6883-451f-9b55-4524bc4915b3" providerId="ADAL" clId="{42692B65-5799-4074-9CDC-DF4203A6F241}" dt="2022-04-21T02:36:57.446" v="7674" actId="20577"/>
          <ac:spMkLst>
            <pc:docMk/>
            <pc:sldMk cId="2923615682" sldId="293"/>
            <ac:spMk id="91" creationId="{00000000-0000-0000-0000-000000000000}"/>
          </ac:spMkLst>
        </pc:spChg>
        <pc:graphicFrameChg chg="modGraphic">
          <ac:chgData name="Molly Sankey" userId="944469c7-6883-451f-9b55-4524bc4915b3" providerId="ADAL" clId="{42692B65-5799-4074-9CDC-DF4203A6F241}" dt="2022-04-21T02:41:12.400" v="8024" actId="2165"/>
          <ac:graphicFrameMkLst>
            <pc:docMk/>
            <pc:sldMk cId="2923615682" sldId="293"/>
            <ac:graphicFrameMk id="92" creationId="{00000000-0000-0000-0000-000000000000}"/>
          </ac:graphicFrameMkLst>
        </pc:graphicFrameChg>
      </pc:sldChg>
      <pc:sldChg chg="modSp add mod">
        <pc:chgData name="Molly Sankey" userId="944469c7-6883-451f-9b55-4524bc4915b3" providerId="ADAL" clId="{42692B65-5799-4074-9CDC-DF4203A6F241}" dt="2022-04-21T02:44:56.573" v="8347" actId="20577"/>
        <pc:sldMkLst>
          <pc:docMk/>
          <pc:sldMk cId="2197962000" sldId="294"/>
        </pc:sldMkLst>
        <pc:spChg chg="mod">
          <ac:chgData name="Molly Sankey" userId="944469c7-6883-451f-9b55-4524bc4915b3" providerId="ADAL" clId="{42692B65-5799-4074-9CDC-DF4203A6F241}" dt="2022-04-21T02:41:35.291" v="8027" actId="20577"/>
          <ac:spMkLst>
            <pc:docMk/>
            <pc:sldMk cId="2197962000" sldId="294"/>
            <ac:spMk id="91" creationId="{00000000-0000-0000-0000-000000000000}"/>
          </ac:spMkLst>
        </pc:spChg>
        <pc:graphicFrameChg chg="modGraphic">
          <ac:chgData name="Molly Sankey" userId="944469c7-6883-451f-9b55-4524bc4915b3" providerId="ADAL" clId="{42692B65-5799-4074-9CDC-DF4203A6F241}" dt="2022-04-21T02:44:56.573" v="8347" actId="20577"/>
          <ac:graphicFrameMkLst>
            <pc:docMk/>
            <pc:sldMk cId="2197962000" sldId="294"/>
            <ac:graphicFrameMk id="92" creationId="{00000000-0000-0000-0000-000000000000}"/>
          </ac:graphicFrameMkLst>
        </pc:graphicFrameChg>
      </pc:sldChg>
      <pc:sldChg chg="modSp add mod">
        <pc:chgData name="Molly Sankey" userId="944469c7-6883-451f-9b55-4524bc4915b3" providerId="ADAL" clId="{42692B65-5799-4074-9CDC-DF4203A6F241}" dt="2022-04-21T02:49:08.937" v="8620" actId="20577"/>
        <pc:sldMkLst>
          <pc:docMk/>
          <pc:sldMk cId="3397948323" sldId="295"/>
        </pc:sldMkLst>
        <pc:spChg chg="mod">
          <ac:chgData name="Molly Sankey" userId="944469c7-6883-451f-9b55-4524bc4915b3" providerId="ADAL" clId="{42692B65-5799-4074-9CDC-DF4203A6F241}" dt="2022-04-21T02:45:33.212" v="8350" actId="20577"/>
          <ac:spMkLst>
            <pc:docMk/>
            <pc:sldMk cId="3397948323" sldId="295"/>
            <ac:spMk id="91" creationId="{00000000-0000-0000-0000-000000000000}"/>
          </ac:spMkLst>
        </pc:spChg>
        <pc:graphicFrameChg chg="mod modGraphic">
          <ac:chgData name="Molly Sankey" userId="944469c7-6883-451f-9b55-4524bc4915b3" providerId="ADAL" clId="{42692B65-5799-4074-9CDC-DF4203A6F241}" dt="2022-04-21T02:49:08.937" v="8620" actId="20577"/>
          <ac:graphicFrameMkLst>
            <pc:docMk/>
            <pc:sldMk cId="3397948323" sldId="295"/>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21T23:03:20.447" v="8840"/>
        <pc:sldMkLst>
          <pc:docMk/>
          <pc:sldMk cId="2493281480" sldId="296"/>
        </pc:sldMkLst>
        <pc:spChg chg="mod">
          <ac:chgData name="Molly Sankey" userId="944469c7-6883-451f-9b55-4524bc4915b3" providerId="ADAL" clId="{42692B65-5799-4074-9CDC-DF4203A6F241}" dt="2022-04-21T02:53:32.088" v="8641" actId="1076"/>
          <ac:spMkLst>
            <pc:docMk/>
            <pc:sldMk cId="2493281480" sldId="296"/>
            <ac:spMk id="2" creationId="{183CAE4A-E189-4CAA-B3F5-7E97BC5188E3}"/>
          </ac:spMkLst>
        </pc:spChg>
        <pc:spChg chg="add del">
          <ac:chgData name="Molly Sankey" userId="944469c7-6883-451f-9b55-4524bc4915b3" providerId="ADAL" clId="{42692B65-5799-4074-9CDC-DF4203A6F241}" dt="2022-04-21T22:54:38.871" v="8676" actId="34124"/>
          <ac:spMkLst>
            <pc:docMk/>
            <pc:sldMk cId="2493281480" sldId="296"/>
            <ac:spMk id="11" creationId="{54459AF2-129D-4370-B70A-05026140EB2E}"/>
          </ac:spMkLst>
        </pc:spChg>
        <pc:spChg chg="add">
          <ac:chgData name="Molly Sankey" userId="944469c7-6883-451f-9b55-4524bc4915b3" providerId="ADAL" clId="{42692B65-5799-4074-9CDC-DF4203A6F241}" dt="2022-04-21T22:54:28.886" v="8674" actId="34122"/>
          <ac:spMkLst>
            <pc:docMk/>
            <pc:sldMk cId="2493281480" sldId="296"/>
            <ac:spMk id="21" creationId="{15929154-5457-4AD7-B6D0-394BDC1ACC78}"/>
          </ac:spMkLst>
        </pc:spChg>
        <pc:spChg chg="add mod">
          <ac:chgData name="Molly Sankey" userId="944469c7-6883-451f-9b55-4524bc4915b3" providerId="ADAL" clId="{42692B65-5799-4074-9CDC-DF4203A6F241}" dt="2022-04-21T23:02:40.082" v="8803" actId="20577"/>
          <ac:spMkLst>
            <pc:docMk/>
            <pc:sldMk cId="2493281480" sldId="296"/>
            <ac:spMk id="34" creationId="{D9250A60-5C90-4E48-8298-31D81BFB450D}"/>
          </ac:spMkLst>
        </pc:spChg>
        <pc:grpChg chg="del mod">
          <ac:chgData name="Molly Sankey" userId="944469c7-6883-451f-9b55-4524bc4915b3" providerId="ADAL" clId="{42692B65-5799-4074-9CDC-DF4203A6F241}" dt="2022-04-21T22:54:21.724" v="8672"/>
          <ac:grpSpMkLst>
            <pc:docMk/>
            <pc:sldMk cId="2493281480" sldId="296"/>
            <ac:grpSpMk id="25" creationId="{49CDC0B3-F1DB-4E17-8861-5BBD8B88D461}"/>
          </ac:grpSpMkLst>
        </pc:grpChg>
        <pc:picChg chg="add mod">
          <ac:chgData name="Molly Sankey" userId="944469c7-6883-451f-9b55-4524bc4915b3" providerId="ADAL" clId="{42692B65-5799-4074-9CDC-DF4203A6F241}" dt="2022-04-21T22:54:07.845" v="8666" actId="1076"/>
          <ac:picMkLst>
            <pc:docMk/>
            <pc:sldMk cId="2493281480" sldId="296"/>
            <ac:picMk id="4" creationId="{A88F6254-2930-4C9A-9CCB-0C31DBC0D80F}"/>
          </ac:picMkLst>
        </pc:picChg>
        <pc:picChg chg="del">
          <ac:chgData name="Molly Sankey" userId="944469c7-6883-451f-9b55-4524bc4915b3" providerId="ADAL" clId="{42692B65-5799-4074-9CDC-DF4203A6F241}" dt="2022-04-21T02:53:27.300" v="8638" actId="478"/>
          <ac:picMkLst>
            <pc:docMk/>
            <pc:sldMk cId="2493281480" sldId="296"/>
            <ac:picMk id="5" creationId="{BD966466-7808-4863-A56B-AD392239E71E}"/>
          </ac:picMkLst>
        </pc:picChg>
        <pc:picChg chg="del">
          <ac:chgData name="Molly Sankey" userId="944469c7-6883-451f-9b55-4524bc4915b3" providerId="ADAL" clId="{42692B65-5799-4074-9CDC-DF4203A6F241}" dt="2022-04-21T02:53:29.092" v="8639" actId="478"/>
          <ac:picMkLst>
            <pc:docMk/>
            <pc:sldMk cId="2493281480" sldId="296"/>
            <ac:picMk id="7" creationId="{82E7DC16-FF8D-40A0-96B9-9F8F61F48538}"/>
          </ac:picMkLst>
        </pc:picChg>
        <pc:picChg chg="add mod">
          <ac:chgData name="Molly Sankey" userId="944469c7-6883-451f-9b55-4524bc4915b3" providerId="ADAL" clId="{42692B65-5799-4074-9CDC-DF4203A6F241}" dt="2022-04-21T22:56:07.658" v="8687" actId="14100"/>
          <ac:picMkLst>
            <pc:docMk/>
            <pc:sldMk cId="2493281480" sldId="296"/>
            <ac:picMk id="31" creationId="{CB88BDA4-58ED-4D33-8EC5-7E7E7848553A}"/>
          </ac:picMkLst>
        </pc:picChg>
        <pc:inkChg chg="add del">
          <ac:chgData name="Molly Sankey" userId="944469c7-6883-451f-9b55-4524bc4915b3" providerId="ADAL" clId="{42692B65-5799-4074-9CDC-DF4203A6F241}" dt="2022-04-21T22:54:34.540" v="8675" actId="34122"/>
          <ac:inkMkLst>
            <pc:docMk/>
            <pc:sldMk cId="2493281480" sldId="296"/>
            <ac:inkMk id="6" creationId="{47DD384F-9822-41A6-8BDC-BD2F99056610}"/>
          </ac:inkMkLst>
        </pc:inkChg>
        <pc:inkChg chg="add del">
          <ac:chgData name="Molly Sankey" userId="944469c7-6883-451f-9b55-4524bc4915b3" providerId="ADAL" clId="{42692B65-5799-4074-9CDC-DF4203A6F241}" dt="2022-04-21T22:54:40.715" v="8677" actId="478"/>
          <ac:inkMkLst>
            <pc:docMk/>
            <pc:sldMk cId="2493281480" sldId="296"/>
            <ac:inkMk id="7" creationId="{5DD925F8-BF4A-41D0-ADDD-3852E5DA2EE7}"/>
          </ac:inkMkLst>
        </pc:inkChg>
        <pc:inkChg chg="del">
          <ac:chgData name="Molly Sankey" userId="944469c7-6883-451f-9b55-4524bc4915b3" providerId="ADAL" clId="{42692B65-5799-4074-9CDC-DF4203A6F241}" dt="2022-04-21T02:53:38.127" v="8644"/>
          <ac:inkMkLst>
            <pc:docMk/>
            <pc:sldMk cId="2493281480" sldId="296"/>
            <ac:inkMk id="8" creationId="{B41B9D85-833B-45B3-9B1E-499E15D92C5F}"/>
          </ac:inkMkLst>
        </pc:inkChg>
        <pc:inkChg chg="del">
          <ac:chgData name="Molly Sankey" userId="944469c7-6883-451f-9b55-4524bc4915b3" providerId="ADAL" clId="{42692B65-5799-4074-9CDC-DF4203A6F241}" dt="2022-04-21T02:53:38.127" v="8647"/>
          <ac:inkMkLst>
            <pc:docMk/>
            <pc:sldMk cId="2493281480" sldId="296"/>
            <ac:inkMk id="9" creationId="{FA239718-D912-4EC5-B38C-E3AB4EB44DFE}"/>
          </ac:inkMkLst>
        </pc:inkChg>
        <pc:inkChg chg="del">
          <ac:chgData name="Molly Sankey" userId="944469c7-6883-451f-9b55-4524bc4915b3" providerId="ADAL" clId="{42692B65-5799-4074-9CDC-DF4203A6F241}" dt="2022-04-21T02:53:38.126" v="8643"/>
          <ac:inkMkLst>
            <pc:docMk/>
            <pc:sldMk cId="2493281480" sldId="296"/>
            <ac:inkMk id="10" creationId="{4201B590-33CA-4770-BE16-81227B1428C2}"/>
          </ac:inkMkLst>
        </pc:inkChg>
        <pc:inkChg chg="del">
          <ac:chgData name="Molly Sankey" userId="944469c7-6883-451f-9b55-4524bc4915b3" providerId="ADAL" clId="{42692B65-5799-4074-9CDC-DF4203A6F241}" dt="2022-04-21T02:53:38.124" v="8642"/>
          <ac:inkMkLst>
            <pc:docMk/>
            <pc:sldMk cId="2493281480" sldId="296"/>
            <ac:inkMk id="11" creationId="{600189F9-5F8E-432F-8D2D-D4542FEF6F40}"/>
          </ac:inkMkLst>
        </pc:inkChg>
        <pc:inkChg chg="del">
          <ac:chgData name="Molly Sankey" userId="944469c7-6883-451f-9b55-4524bc4915b3" providerId="ADAL" clId="{42692B65-5799-4074-9CDC-DF4203A6F241}" dt="2022-04-21T02:53:38.127" v="8645"/>
          <ac:inkMkLst>
            <pc:docMk/>
            <pc:sldMk cId="2493281480" sldId="296"/>
            <ac:inkMk id="12" creationId="{8D49F908-8932-4775-A2B2-C3E223016DF8}"/>
          </ac:inkMkLst>
        </pc:inkChg>
        <pc:inkChg chg="del">
          <ac:chgData name="Molly Sankey" userId="944469c7-6883-451f-9b55-4524bc4915b3" providerId="ADAL" clId="{42692B65-5799-4074-9CDC-DF4203A6F241}" dt="2022-04-21T02:53:38.127" v="8648"/>
          <ac:inkMkLst>
            <pc:docMk/>
            <pc:sldMk cId="2493281480" sldId="296"/>
            <ac:inkMk id="13" creationId="{603ACE94-E06B-42F3-8F6B-8818F6B9DBBF}"/>
          </ac:inkMkLst>
        </pc:inkChg>
        <pc:inkChg chg="del">
          <ac:chgData name="Molly Sankey" userId="944469c7-6883-451f-9b55-4524bc4915b3" providerId="ADAL" clId="{42692B65-5799-4074-9CDC-DF4203A6F241}" dt="2022-04-21T02:53:38.127" v="8646"/>
          <ac:inkMkLst>
            <pc:docMk/>
            <pc:sldMk cId="2493281480" sldId="296"/>
            <ac:inkMk id="14" creationId="{051C41BE-6D93-4D7A-8F03-476098BB6A47}"/>
          </ac:inkMkLst>
        </pc:inkChg>
        <pc:inkChg chg="add del">
          <ac:chgData name="Molly Sankey" userId="944469c7-6883-451f-9b55-4524bc4915b3" providerId="ADAL" clId="{42692B65-5799-4074-9CDC-DF4203A6F241}" dt="2022-04-21T22:52:50.425" v="8653"/>
          <ac:inkMkLst>
            <pc:docMk/>
            <pc:sldMk cId="2493281480" sldId="296"/>
            <ac:inkMk id="15" creationId="{BCA5520C-1079-4058-B419-829F58BEACA6}"/>
          </ac:inkMkLst>
        </pc:inkChg>
        <pc:inkChg chg="add del">
          <ac:chgData name="Molly Sankey" userId="944469c7-6883-451f-9b55-4524bc4915b3" providerId="ADAL" clId="{42692B65-5799-4074-9CDC-DF4203A6F241}" dt="2022-04-21T22:53:14.564" v="8656"/>
          <ac:inkMkLst>
            <pc:docMk/>
            <pc:sldMk cId="2493281480" sldId="296"/>
            <ac:inkMk id="16" creationId="{B0447285-0C05-4E86-AE5D-52F23C5CC652}"/>
          </ac:inkMkLst>
        </pc:inkChg>
        <pc:inkChg chg="add del">
          <ac:chgData name="Molly Sankey" userId="944469c7-6883-451f-9b55-4524bc4915b3" providerId="ADAL" clId="{42692B65-5799-4074-9CDC-DF4203A6F241}" dt="2022-04-21T22:53:14.564" v="8657"/>
          <ac:inkMkLst>
            <pc:docMk/>
            <pc:sldMk cId="2493281480" sldId="296"/>
            <ac:inkMk id="17" creationId="{ACA751C8-E61F-4569-96F9-32B922424BB1}"/>
          </ac:inkMkLst>
        </pc:inkChg>
        <pc:inkChg chg="add del">
          <ac:chgData name="Molly Sankey" userId="944469c7-6883-451f-9b55-4524bc4915b3" providerId="ADAL" clId="{42692B65-5799-4074-9CDC-DF4203A6F241}" dt="2022-04-21T22:53:22.125" v="8659"/>
          <ac:inkMkLst>
            <pc:docMk/>
            <pc:sldMk cId="2493281480" sldId="296"/>
            <ac:inkMk id="18" creationId="{A630138A-924B-4EE8-8600-8B114724B713}"/>
          </ac:inkMkLst>
        </pc:inkChg>
        <pc:inkChg chg="add del">
          <ac:chgData name="Molly Sankey" userId="944469c7-6883-451f-9b55-4524bc4915b3" providerId="ADAL" clId="{42692B65-5799-4074-9CDC-DF4203A6F241}" dt="2022-04-21T22:54:08.548" v="8667" actId="9405"/>
          <ac:inkMkLst>
            <pc:docMk/>
            <pc:sldMk cId="2493281480" sldId="296"/>
            <ac:inkMk id="19" creationId="{4B832F8A-6A40-4251-9EE4-571B7AB44E69}"/>
          </ac:inkMkLst>
        </pc:inkChg>
        <pc:inkChg chg="add del">
          <ac:chgData name="Molly Sankey" userId="944469c7-6883-451f-9b55-4524bc4915b3" providerId="ADAL" clId="{42692B65-5799-4074-9CDC-DF4203A6F241}" dt="2022-04-21T22:54:01.474" v="8663" actId="9405"/>
          <ac:inkMkLst>
            <pc:docMk/>
            <pc:sldMk cId="2493281480" sldId="296"/>
            <ac:inkMk id="20" creationId="{BBC2A9ED-0626-41D0-90B3-FC02393554EC}"/>
          </ac:inkMkLst>
        </pc:inkChg>
        <pc:inkChg chg="add del">
          <ac:chgData name="Molly Sankey" userId="944469c7-6883-451f-9b55-4524bc4915b3" providerId="ADAL" clId="{42692B65-5799-4074-9CDC-DF4203A6F241}" dt="2022-04-21T22:54:07.522" v="8665" actId="9405"/>
          <ac:inkMkLst>
            <pc:docMk/>
            <pc:sldMk cId="2493281480" sldId="296"/>
            <ac:inkMk id="21" creationId="{B0262035-F2FE-4D3D-BA53-31232E5E2329}"/>
          </ac:inkMkLst>
        </pc:inkChg>
        <pc:inkChg chg="add del">
          <ac:chgData name="Molly Sankey" userId="944469c7-6883-451f-9b55-4524bc4915b3" providerId="ADAL" clId="{42692B65-5799-4074-9CDC-DF4203A6F241}" dt="2022-04-21T22:54:28.886" v="8674" actId="34122"/>
          <ac:inkMkLst>
            <pc:docMk/>
            <pc:sldMk cId="2493281480" sldId="296"/>
            <ac:inkMk id="22" creationId="{D3E7BA85-0CDE-4096-B744-B66050F1604C}"/>
          </ac:inkMkLst>
        </pc:inkChg>
        <pc:inkChg chg="add del mod">
          <ac:chgData name="Molly Sankey" userId="944469c7-6883-451f-9b55-4524bc4915b3" providerId="ADAL" clId="{42692B65-5799-4074-9CDC-DF4203A6F241}" dt="2022-04-21T22:54:21.724" v="8672"/>
          <ac:inkMkLst>
            <pc:docMk/>
            <pc:sldMk cId="2493281480" sldId="296"/>
            <ac:inkMk id="23" creationId="{80448060-60A3-41C4-A1E6-D56390562EEB}"/>
          </ac:inkMkLst>
        </pc:inkChg>
        <pc:inkChg chg="add del mod">
          <ac:chgData name="Molly Sankey" userId="944469c7-6883-451f-9b55-4524bc4915b3" providerId="ADAL" clId="{42692B65-5799-4074-9CDC-DF4203A6F241}" dt="2022-04-21T22:54:21.724" v="8673"/>
          <ac:inkMkLst>
            <pc:docMk/>
            <pc:sldMk cId="2493281480" sldId="296"/>
            <ac:inkMk id="24" creationId="{5B744CB2-8C9E-49E6-A962-0F84AEE85122}"/>
          </ac:inkMkLst>
        </pc:inkChg>
        <pc:inkChg chg="add del">
          <ac:chgData name="Molly Sankey" userId="944469c7-6883-451f-9b55-4524bc4915b3" providerId="ADAL" clId="{42692B65-5799-4074-9CDC-DF4203A6F241}" dt="2022-04-21T22:54:55.458" v="8681"/>
          <ac:inkMkLst>
            <pc:docMk/>
            <pc:sldMk cId="2493281480" sldId="296"/>
            <ac:inkMk id="26" creationId="{29366597-BFDE-4777-B9AA-CADD4575F324}"/>
          </ac:inkMkLst>
        </pc:inkChg>
        <pc:inkChg chg="add del">
          <ac:chgData name="Molly Sankey" userId="944469c7-6883-451f-9b55-4524bc4915b3" providerId="ADAL" clId="{42692B65-5799-4074-9CDC-DF4203A6F241}" dt="2022-04-21T22:54:55.458" v="8680"/>
          <ac:inkMkLst>
            <pc:docMk/>
            <pc:sldMk cId="2493281480" sldId="296"/>
            <ac:inkMk id="27" creationId="{63F5E0E1-9E52-4692-9D05-1A143CD96333}"/>
          </ac:inkMkLst>
        </pc:inkChg>
        <pc:inkChg chg="add del">
          <ac:chgData name="Molly Sankey" userId="944469c7-6883-451f-9b55-4524bc4915b3" providerId="ADAL" clId="{42692B65-5799-4074-9CDC-DF4203A6F241}" dt="2022-04-21T22:55:02.798" v="8683" actId="9405"/>
          <ac:inkMkLst>
            <pc:docMk/>
            <pc:sldMk cId="2493281480" sldId="296"/>
            <ac:inkMk id="28" creationId="{62434992-7EBC-4208-81EF-A876230FE7DA}"/>
          </ac:inkMkLst>
        </pc:inkChg>
        <pc:inkChg chg="add">
          <ac:chgData name="Molly Sankey" userId="944469c7-6883-451f-9b55-4524bc4915b3" providerId="ADAL" clId="{42692B65-5799-4074-9CDC-DF4203A6F241}" dt="2022-04-21T22:55:14.710" v="8684" actId="9405"/>
          <ac:inkMkLst>
            <pc:docMk/>
            <pc:sldMk cId="2493281480" sldId="296"/>
            <ac:inkMk id="29" creationId="{2B5712CB-AEA7-44A0-B309-2AECFD804629}"/>
          </ac:inkMkLst>
        </pc:inkChg>
        <pc:inkChg chg="add">
          <ac:chgData name="Molly Sankey" userId="944469c7-6883-451f-9b55-4524bc4915b3" providerId="ADAL" clId="{42692B65-5799-4074-9CDC-DF4203A6F241}" dt="2022-04-21T22:56:14.849" v="8688" actId="9405"/>
          <ac:inkMkLst>
            <pc:docMk/>
            <pc:sldMk cId="2493281480" sldId="296"/>
            <ac:inkMk id="32" creationId="{F8823078-E861-4DA5-AF5E-EDBA3102740B}"/>
          </ac:inkMkLst>
        </pc:inkChg>
        <pc:inkChg chg="add">
          <ac:chgData name="Molly Sankey" userId="944469c7-6883-451f-9b55-4524bc4915b3" providerId="ADAL" clId="{42692B65-5799-4074-9CDC-DF4203A6F241}" dt="2022-04-21T22:56:15.578" v="8689" actId="9405"/>
          <ac:inkMkLst>
            <pc:docMk/>
            <pc:sldMk cId="2493281480" sldId="296"/>
            <ac:inkMk id="33" creationId="{60E87934-33AC-4F35-A3E0-F95584EF58BF}"/>
          </ac:inkMkLst>
        </pc:inkChg>
      </pc:sldChg>
      <pc:sldChg chg="addSp delSp modSp add mod">
        <pc:chgData name="Molly Sankey" userId="944469c7-6883-451f-9b55-4524bc4915b3" providerId="ADAL" clId="{42692B65-5799-4074-9CDC-DF4203A6F241}" dt="2022-04-21T23:02:27.204" v="8795" actId="14100"/>
        <pc:sldMkLst>
          <pc:docMk/>
          <pc:sldMk cId="2088247680" sldId="297"/>
        </pc:sldMkLst>
        <pc:spChg chg="mod">
          <ac:chgData name="Molly Sankey" userId="944469c7-6883-451f-9b55-4524bc4915b3" providerId="ADAL" clId="{42692B65-5799-4074-9CDC-DF4203A6F241}" dt="2022-04-21T22:58:12.587" v="8722" actId="20577"/>
          <ac:spMkLst>
            <pc:docMk/>
            <pc:sldMk cId="2088247680" sldId="297"/>
            <ac:spMk id="2" creationId="{183CAE4A-E189-4CAA-B3F5-7E97BC5188E3}"/>
          </ac:spMkLst>
        </pc:spChg>
        <pc:spChg chg="add mod">
          <ac:chgData name="Molly Sankey" userId="944469c7-6883-451f-9b55-4524bc4915b3" providerId="ADAL" clId="{42692B65-5799-4074-9CDC-DF4203A6F241}" dt="2022-04-21T23:00:34.538" v="8783" actId="1076"/>
          <ac:spMkLst>
            <pc:docMk/>
            <pc:sldMk cId="2088247680" sldId="297"/>
            <ac:spMk id="16" creationId="{706886BE-9164-4085-AADC-D93844006E6A}"/>
          </ac:spMkLst>
        </pc:spChg>
        <pc:spChg chg="add mod">
          <ac:chgData name="Molly Sankey" userId="944469c7-6883-451f-9b55-4524bc4915b3" providerId="ADAL" clId="{42692B65-5799-4074-9CDC-DF4203A6F241}" dt="2022-04-21T23:00:13.607" v="8779" actId="14100"/>
          <ac:spMkLst>
            <pc:docMk/>
            <pc:sldMk cId="2088247680" sldId="297"/>
            <ac:spMk id="17" creationId="{0777927A-27D7-46B8-B3D2-9BEA107D762A}"/>
          </ac:spMkLst>
        </pc:spChg>
        <pc:spChg chg="del">
          <ac:chgData name="Molly Sankey" userId="944469c7-6883-451f-9b55-4524bc4915b3" providerId="ADAL" clId="{42692B65-5799-4074-9CDC-DF4203A6F241}" dt="2022-04-21T22:57:38.102" v="8713" actId="478"/>
          <ac:spMkLst>
            <pc:docMk/>
            <pc:sldMk cId="2088247680" sldId="297"/>
            <ac:spMk id="21" creationId="{15929154-5457-4AD7-B6D0-394BDC1ACC78}"/>
          </ac:spMkLst>
        </pc:spChg>
        <pc:spChg chg="add">
          <ac:chgData name="Molly Sankey" userId="944469c7-6883-451f-9b55-4524bc4915b3" providerId="ADAL" clId="{42692B65-5799-4074-9CDC-DF4203A6F241}" dt="2022-04-21T22:59:34.750" v="8770" actId="34122"/>
          <ac:spMkLst>
            <pc:docMk/>
            <pc:sldMk cId="2088247680" sldId="297"/>
            <ac:spMk id="22" creationId="{2E2E3CF0-92A2-4240-A82E-6AB5D46AFBB0}"/>
          </ac:spMkLst>
        </pc:spChg>
        <pc:spChg chg="add mod">
          <ac:chgData name="Molly Sankey" userId="944469c7-6883-451f-9b55-4524bc4915b3" providerId="ADAL" clId="{42692B65-5799-4074-9CDC-DF4203A6F241}" dt="2022-04-21T22:59:49.718" v="8774" actId="14100"/>
          <ac:spMkLst>
            <pc:docMk/>
            <pc:sldMk cId="2088247680" sldId="297"/>
            <ac:spMk id="23" creationId="{B14D1103-06EB-4E62-A428-D17324787994}"/>
          </ac:spMkLst>
        </pc:spChg>
        <pc:spChg chg="add del">
          <ac:chgData name="Molly Sankey" userId="944469c7-6883-451f-9b55-4524bc4915b3" providerId="ADAL" clId="{42692B65-5799-4074-9CDC-DF4203A6F241}" dt="2022-04-21T23:00:06.288" v="8777" actId="34124"/>
          <ac:spMkLst>
            <pc:docMk/>
            <pc:sldMk cId="2088247680" sldId="297"/>
            <ac:spMk id="25" creationId="{5D064971-097D-45B1-88F4-AD0086F1120A}"/>
          </ac:spMkLst>
        </pc:spChg>
        <pc:spChg chg="add del">
          <ac:chgData name="Molly Sankey" userId="944469c7-6883-451f-9b55-4524bc4915b3" providerId="ADAL" clId="{42692B65-5799-4074-9CDC-DF4203A6F241}" dt="2022-04-21T23:00:28.474" v="8782" actId="34124"/>
          <ac:spMkLst>
            <pc:docMk/>
            <pc:sldMk cId="2088247680" sldId="297"/>
            <ac:spMk id="27" creationId="{882F7DF3-C740-42D7-8674-F6678861F071}"/>
          </ac:spMkLst>
        </pc:spChg>
        <pc:spChg chg="add mod">
          <ac:chgData name="Molly Sankey" userId="944469c7-6883-451f-9b55-4524bc4915b3" providerId="ADAL" clId="{42692B65-5799-4074-9CDC-DF4203A6F241}" dt="2022-04-21T23:02:27.204" v="8795" actId="14100"/>
          <ac:spMkLst>
            <pc:docMk/>
            <pc:sldMk cId="2088247680" sldId="297"/>
            <ac:spMk id="32" creationId="{17E01529-C5E6-48C5-96B1-C017A95D72A3}"/>
          </ac:spMkLst>
        </pc:spChg>
        <pc:spChg chg="mod">
          <ac:chgData name="Molly Sankey" userId="944469c7-6883-451f-9b55-4524bc4915b3" providerId="ADAL" clId="{42692B65-5799-4074-9CDC-DF4203A6F241}" dt="2022-04-21T22:58:31.800" v="8767" actId="20577"/>
          <ac:spMkLst>
            <pc:docMk/>
            <pc:sldMk cId="2088247680" sldId="297"/>
            <ac:spMk id="34" creationId="{D9250A60-5C90-4E48-8298-31D81BFB450D}"/>
          </ac:spMkLst>
        </pc:spChg>
        <pc:spChg chg="add">
          <ac:chgData name="Molly Sankey" userId="944469c7-6883-451f-9b55-4524bc4915b3" providerId="ADAL" clId="{42692B65-5799-4074-9CDC-DF4203A6F241}" dt="2022-04-21T23:02:03.201" v="8790" actId="34122"/>
          <ac:spMkLst>
            <pc:docMk/>
            <pc:sldMk cId="2088247680" sldId="297"/>
            <ac:spMk id="35" creationId="{74EB984B-9957-496C-A901-66E82906AB49}"/>
          </ac:spMkLst>
        </pc:spChg>
        <pc:spChg chg="add">
          <ac:chgData name="Molly Sankey" userId="944469c7-6883-451f-9b55-4524bc4915b3" providerId="ADAL" clId="{42692B65-5799-4074-9CDC-DF4203A6F241}" dt="2022-04-21T23:02:03.201" v="8790" actId="34122"/>
          <ac:spMkLst>
            <pc:docMk/>
            <pc:sldMk cId="2088247680" sldId="297"/>
            <ac:spMk id="51" creationId="{DD1F40B4-C082-44DA-A6DA-517F3F84FB23}"/>
          </ac:spMkLst>
        </pc:spChg>
        <pc:picChg chg="del">
          <ac:chgData name="Molly Sankey" userId="944469c7-6883-451f-9b55-4524bc4915b3" providerId="ADAL" clId="{42692B65-5799-4074-9CDC-DF4203A6F241}" dt="2022-04-21T22:57:41.134" v="8715" actId="478"/>
          <ac:picMkLst>
            <pc:docMk/>
            <pc:sldMk cId="2088247680" sldId="297"/>
            <ac:picMk id="4" creationId="{A88F6254-2930-4C9A-9CCB-0C31DBC0D80F}"/>
          </ac:picMkLst>
        </pc:picChg>
        <pc:picChg chg="add mod">
          <ac:chgData name="Molly Sankey" userId="944469c7-6883-451f-9b55-4524bc4915b3" providerId="ADAL" clId="{42692B65-5799-4074-9CDC-DF4203A6F241}" dt="2022-04-21T22:57:51.634" v="8720" actId="1076"/>
          <ac:picMkLst>
            <pc:docMk/>
            <pc:sldMk cId="2088247680" sldId="297"/>
            <ac:picMk id="5" creationId="{C58B4D7B-D720-4C21-8F72-76455C6FD32F}"/>
          </ac:picMkLst>
        </pc:picChg>
        <pc:picChg chg="add mod">
          <ac:chgData name="Molly Sankey" userId="944469c7-6883-451f-9b55-4524bc4915b3" providerId="ADAL" clId="{42692B65-5799-4074-9CDC-DF4203A6F241}" dt="2022-04-21T23:02:21.758" v="8794" actId="1076"/>
          <ac:picMkLst>
            <pc:docMk/>
            <pc:sldMk cId="2088247680" sldId="297"/>
            <ac:picMk id="12" creationId="{9DAAE887-7BEC-46E5-942D-D835081FFB99}"/>
          </ac:picMkLst>
        </pc:picChg>
        <pc:picChg chg="del">
          <ac:chgData name="Molly Sankey" userId="944469c7-6883-451f-9b55-4524bc4915b3" providerId="ADAL" clId="{42692B65-5799-4074-9CDC-DF4203A6F241}" dt="2022-04-21T22:57:44.316" v="8716" actId="478"/>
          <ac:picMkLst>
            <pc:docMk/>
            <pc:sldMk cId="2088247680" sldId="297"/>
            <ac:picMk id="31" creationId="{CB88BDA4-58ED-4D33-8EC5-7E7E7848553A}"/>
          </ac:picMkLst>
        </pc:picChg>
        <pc:inkChg chg="add del">
          <ac:chgData name="Molly Sankey" userId="944469c7-6883-451f-9b55-4524bc4915b3" providerId="ADAL" clId="{42692B65-5799-4074-9CDC-DF4203A6F241}" dt="2022-04-21T22:59:34.750" v="8770" actId="34122"/>
          <ac:inkMkLst>
            <pc:docMk/>
            <pc:sldMk cId="2088247680" sldId="297"/>
            <ac:inkMk id="6" creationId="{223BD535-07D7-4855-9899-01A8011B7C73}"/>
          </ac:inkMkLst>
        </pc:inkChg>
        <pc:inkChg chg="add del">
          <ac:chgData name="Molly Sankey" userId="944469c7-6883-451f-9b55-4524bc4915b3" providerId="ADAL" clId="{42692B65-5799-4074-9CDC-DF4203A6F241}" dt="2022-04-21T22:59:43.933" v="8773" actId="34122"/>
          <ac:inkMkLst>
            <pc:docMk/>
            <pc:sldMk cId="2088247680" sldId="297"/>
            <ac:inkMk id="7" creationId="{1131CA7C-0828-4BE2-94AF-B0CA7876E831}"/>
          </ac:inkMkLst>
        </pc:inkChg>
        <pc:inkChg chg="add del">
          <ac:chgData name="Molly Sankey" userId="944469c7-6883-451f-9b55-4524bc4915b3" providerId="ADAL" clId="{42692B65-5799-4074-9CDC-DF4203A6F241}" dt="2022-04-21T22:59:38.685" v="8772" actId="9405"/>
          <ac:inkMkLst>
            <pc:docMk/>
            <pc:sldMk cId="2088247680" sldId="297"/>
            <ac:inkMk id="8" creationId="{A598C4B3-CAC4-4364-9CC2-F57938BDF771}"/>
          </ac:inkMkLst>
        </pc:inkChg>
        <pc:inkChg chg="add del">
          <ac:chgData name="Molly Sankey" userId="944469c7-6883-451f-9b55-4524bc4915b3" providerId="ADAL" clId="{42692B65-5799-4074-9CDC-DF4203A6F241}" dt="2022-04-21T23:00:02.637" v="8776" actId="34122"/>
          <ac:inkMkLst>
            <pc:docMk/>
            <pc:sldMk cId="2088247680" sldId="297"/>
            <ac:inkMk id="9" creationId="{77A53DF9-6600-4A9D-9884-C6769030A931}"/>
          </ac:inkMkLst>
        </pc:inkChg>
        <pc:inkChg chg="add del">
          <ac:chgData name="Molly Sankey" userId="944469c7-6883-451f-9b55-4524bc4915b3" providerId="ADAL" clId="{42692B65-5799-4074-9CDC-DF4203A6F241}" dt="2022-04-21T23:00:25.910" v="8781" actId="34122"/>
          <ac:inkMkLst>
            <pc:docMk/>
            <pc:sldMk cId="2088247680" sldId="297"/>
            <ac:inkMk id="10" creationId="{DD225A9A-7898-4A81-8A7D-07BF469CF65D}"/>
          </ac:inkMkLst>
        </pc:inkChg>
        <pc:inkChg chg="add del">
          <ac:chgData name="Molly Sankey" userId="944469c7-6883-451f-9b55-4524bc4915b3" providerId="ADAL" clId="{42692B65-5799-4074-9CDC-DF4203A6F241}" dt="2022-04-21T23:02:03.201" v="8790" actId="34122"/>
          <ac:inkMkLst>
            <pc:docMk/>
            <pc:sldMk cId="2088247680" sldId="297"/>
            <ac:inkMk id="13" creationId="{773E5E2A-B76B-4487-ADE2-573A12B2EC19}"/>
          </ac:inkMkLst>
        </pc:inkChg>
        <pc:inkChg chg="add del">
          <ac:chgData name="Molly Sankey" userId="944469c7-6883-451f-9b55-4524bc4915b3" providerId="ADAL" clId="{42692B65-5799-4074-9CDC-DF4203A6F241}" dt="2022-04-21T23:02:03.201" v="8790" actId="34122"/>
          <ac:inkMkLst>
            <pc:docMk/>
            <pc:sldMk cId="2088247680" sldId="297"/>
            <ac:inkMk id="14" creationId="{77BFEC72-9FB8-4EEE-A9F8-4C8693269506}"/>
          </ac:inkMkLst>
        </pc:inkChg>
        <pc:inkChg chg="add del">
          <ac:chgData name="Molly Sankey" userId="944469c7-6883-451f-9b55-4524bc4915b3" providerId="ADAL" clId="{42692B65-5799-4074-9CDC-DF4203A6F241}" dt="2022-04-21T23:02:09.354" v="8791" actId="34122"/>
          <ac:inkMkLst>
            <pc:docMk/>
            <pc:sldMk cId="2088247680" sldId="297"/>
            <ac:inkMk id="15" creationId="{2ACF033D-D167-41C7-9944-9E2C42C503F2}"/>
          </ac:inkMkLst>
        </pc:inkChg>
        <pc:inkChg chg="del">
          <ac:chgData name="Molly Sankey" userId="944469c7-6883-451f-9b55-4524bc4915b3" providerId="ADAL" clId="{42692B65-5799-4074-9CDC-DF4203A6F241}" dt="2022-04-21T22:57:39.767" v="8714" actId="478"/>
          <ac:inkMkLst>
            <pc:docMk/>
            <pc:sldMk cId="2088247680" sldId="297"/>
            <ac:inkMk id="29" creationId="{2B5712CB-AEA7-44A0-B309-2AECFD804629}"/>
          </ac:inkMkLst>
        </pc:inkChg>
        <pc:inkChg chg="del">
          <ac:chgData name="Molly Sankey" userId="944469c7-6883-451f-9b55-4524bc4915b3" providerId="ADAL" clId="{42692B65-5799-4074-9CDC-DF4203A6F241}" dt="2022-04-21T22:57:48.114" v="8718" actId="478"/>
          <ac:inkMkLst>
            <pc:docMk/>
            <pc:sldMk cId="2088247680" sldId="297"/>
            <ac:inkMk id="32" creationId="{F8823078-E861-4DA5-AF5E-EDBA3102740B}"/>
          </ac:inkMkLst>
        </pc:inkChg>
        <pc:inkChg chg="del">
          <ac:chgData name="Molly Sankey" userId="944469c7-6883-451f-9b55-4524bc4915b3" providerId="ADAL" clId="{42692B65-5799-4074-9CDC-DF4203A6F241}" dt="2022-04-21T22:57:46.594" v="8717" actId="478"/>
          <ac:inkMkLst>
            <pc:docMk/>
            <pc:sldMk cId="2088247680" sldId="297"/>
            <ac:inkMk id="33" creationId="{60E87934-33AC-4F35-A3E0-F95584EF58BF}"/>
          </ac:inkMkLst>
        </pc:inkChg>
      </pc:sldChg>
    </pc:docChg>
  </pc:docChgLst>
  <pc:docChgLst>
    <pc:chgData name="Molly Sankey" userId="944469c7-6883-451f-9b55-4524bc4915b3" providerId="ADAL" clId="{F1BAABD6-565A-4B4D-9F14-502B1B8F4095}"/>
    <pc:docChg chg="undo custSel addSld delSld modSld sldOrd">
      <pc:chgData name="Molly Sankey" userId="944469c7-6883-451f-9b55-4524bc4915b3" providerId="ADAL" clId="{F1BAABD6-565A-4B4D-9F14-502B1B8F4095}" dt="2022-05-23T00:27:30.051" v="5628" actId="20577"/>
      <pc:docMkLst>
        <pc:docMk/>
      </pc:docMkLst>
      <pc:sldChg chg="addSp delSp modSp mod">
        <pc:chgData name="Molly Sankey" userId="944469c7-6883-451f-9b55-4524bc4915b3" providerId="ADAL" clId="{F1BAABD6-565A-4B4D-9F14-502B1B8F4095}" dt="2022-05-02T21:16:32.892" v="0" actId="26606"/>
        <pc:sldMkLst>
          <pc:docMk/>
          <pc:sldMk cId="1362934084" sldId="256"/>
        </pc:sldMkLst>
        <pc:spChg chg="mod ord">
          <ac:chgData name="Molly Sankey" userId="944469c7-6883-451f-9b55-4524bc4915b3" providerId="ADAL" clId="{F1BAABD6-565A-4B4D-9F14-502B1B8F4095}" dt="2022-05-02T21:16:32.892" v="0" actId="26606"/>
          <ac:spMkLst>
            <pc:docMk/>
            <pc:sldMk cId="1362934084" sldId="256"/>
            <ac:spMk id="2" creationId="{A96C2811-5704-42C1-869B-16E29CB6572E}"/>
          </ac:spMkLst>
        </pc:spChg>
        <pc:spChg chg="mod">
          <ac:chgData name="Molly Sankey" userId="944469c7-6883-451f-9b55-4524bc4915b3" providerId="ADAL" clId="{F1BAABD6-565A-4B4D-9F14-502B1B8F4095}" dt="2022-05-02T21:16:32.892" v="0" actId="26606"/>
          <ac:spMkLst>
            <pc:docMk/>
            <pc:sldMk cId="1362934084" sldId="256"/>
            <ac:spMk id="3" creationId="{930E6464-DA98-43C8-B6C9-594748754628}"/>
          </ac:spMkLst>
        </pc:spChg>
        <pc:spChg chg="del">
          <ac:chgData name="Molly Sankey" userId="944469c7-6883-451f-9b55-4524bc4915b3" providerId="ADAL" clId="{F1BAABD6-565A-4B4D-9F14-502B1B8F4095}" dt="2022-05-02T21:16:32.892" v="0" actId="26606"/>
          <ac:spMkLst>
            <pc:docMk/>
            <pc:sldMk cId="1362934084" sldId="256"/>
            <ac:spMk id="31" creationId="{8F9CBE3F-79A8-4F8F-88D9-DAD03D0D281F}"/>
          </ac:spMkLst>
        </pc:spChg>
        <pc:spChg chg="del">
          <ac:chgData name="Molly Sankey" userId="944469c7-6883-451f-9b55-4524bc4915b3" providerId="ADAL" clId="{F1BAABD6-565A-4B4D-9F14-502B1B8F4095}" dt="2022-05-02T21:16:32.892" v="0" actId="26606"/>
          <ac:spMkLst>
            <pc:docMk/>
            <pc:sldMk cId="1362934084" sldId="256"/>
            <ac:spMk id="32" creationId="{508BEF50-7B1E-49A4-BC19-5F4F1D755E64}"/>
          </ac:spMkLst>
        </pc:spChg>
        <pc:spChg chg="del">
          <ac:chgData name="Molly Sankey" userId="944469c7-6883-451f-9b55-4524bc4915b3" providerId="ADAL" clId="{F1BAABD6-565A-4B4D-9F14-502B1B8F4095}" dt="2022-05-02T21:16:32.892" v="0" actId="26606"/>
          <ac:spMkLst>
            <pc:docMk/>
            <pc:sldMk cId="1362934084" sldId="256"/>
            <ac:spMk id="33" creationId="{C5CB530E-515E-412C-9DF1-5F8FFBD6F383}"/>
          </ac:spMkLst>
        </pc:spChg>
        <pc:spChg chg="del">
          <ac:chgData name="Molly Sankey" userId="944469c7-6883-451f-9b55-4524bc4915b3" providerId="ADAL" clId="{F1BAABD6-565A-4B4D-9F14-502B1B8F4095}" dt="2022-05-02T21:16:32.892" v="0" actId="26606"/>
          <ac:spMkLst>
            <pc:docMk/>
            <pc:sldMk cId="1362934084" sldId="256"/>
            <ac:spMk id="34" creationId="{AEA7509D-F04F-40CB-A0B3-EEF16499CC9F}"/>
          </ac:spMkLst>
        </pc:spChg>
        <pc:spChg chg="del">
          <ac:chgData name="Molly Sankey" userId="944469c7-6883-451f-9b55-4524bc4915b3" providerId="ADAL" clId="{F1BAABD6-565A-4B4D-9F14-502B1B8F4095}" dt="2022-05-02T21:16:32.892" v="0" actId="26606"/>
          <ac:spMkLst>
            <pc:docMk/>
            <pc:sldMk cId="1362934084" sldId="256"/>
            <ac:spMk id="35" creationId="{C39ADB8F-D187-49D7-BDCF-C1B6DC727068}"/>
          </ac:spMkLst>
        </pc:spChg>
        <pc:spChg chg="del">
          <ac:chgData name="Molly Sankey" userId="944469c7-6883-451f-9b55-4524bc4915b3" providerId="ADAL" clId="{F1BAABD6-565A-4B4D-9F14-502B1B8F4095}" dt="2022-05-02T21:16:32.892" v="0" actId="26606"/>
          <ac:spMkLst>
            <pc:docMk/>
            <pc:sldMk cId="1362934084" sldId="256"/>
            <ac:spMk id="36" creationId="{712D4376-A578-4FF1-94FC-245E7A6A489F}"/>
          </ac:spMkLst>
        </pc:spChg>
        <pc:spChg chg="del">
          <ac:chgData name="Molly Sankey" userId="944469c7-6883-451f-9b55-4524bc4915b3" providerId="ADAL" clId="{F1BAABD6-565A-4B4D-9F14-502B1B8F4095}" dt="2022-05-02T21:16:32.892" v="0" actId="26606"/>
          <ac:spMkLst>
            <pc:docMk/>
            <pc:sldMk cId="1362934084" sldId="256"/>
            <ac:spMk id="37" creationId="{3FBAD350-5664-4811-A208-657FB882D350}"/>
          </ac:spMkLst>
        </pc:spChg>
        <pc:spChg chg="add">
          <ac:chgData name="Molly Sankey" userId="944469c7-6883-451f-9b55-4524bc4915b3" providerId="ADAL" clId="{F1BAABD6-565A-4B4D-9F14-502B1B8F4095}" dt="2022-05-02T21:16:32.892" v="0" actId="26606"/>
          <ac:spMkLst>
            <pc:docMk/>
            <pc:sldMk cId="1362934084" sldId="256"/>
            <ac:spMk id="43" creationId="{88294908-8B00-4F58-BBBA-20F71A40AA9E}"/>
          </ac:spMkLst>
        </pc:spChg>
        <pc:spChg chg="add">
          <ac:chgData name="Molly Sankey" userId="944469c7-6883-451f-9b55-4524bc4915b3" providerId="ADAL" clId="{F1BAABD6-565A-4B4D-9F14-502B1B8F4095}" dt="2022-05-02T21:16:32.892" v="0" actId="26606"/>
          <ac:spMkLst>
            <pc:docMk/>
            <pc:sldMk cId="1362934084" sldId="256"/>
            <ac:spMk id="45" creationId="{4364C879-1404-4203-8E9D-CC5DE0A621A2}"/>
          </ac:spMkLst>
        </pc:spChg>
        <pc:spChg chg="add">
          <ac:chgData name="Molly Sankey" userId="944469c7-6883-451f-9b55-4524bc4915b3" providerId="ADAL" clId="{F1BAABD6-565A-4B4D-9F14-502B1B8F4095}" dt="2022-05-02T21:16:32.892" v="0" actId="26606"/>
          <ac:spMkLst>
            <pc:docMk/>
            <pc:sldMk cId="1362934084" sldId="256"/>
            <ac:spMk id="47" creationId="{84617302-4B0D-4351-A6BB-6F0930D943AC}"/>
          </ac:spMkLst>
        </pc:spChg>
        <pc:spChg chg="add">
          <ac:chgData name="Molly Sankey" userId="944469c7-6883-451f-9b55-4524bc4915b3" providerId="ADAL" clId="{F1BAABD6-565A-4B4D-9F14-502B1B8F4095}" dt="2022-05-02T21:16:32.892" v="0" actId="26606"/>
          <ac:spMkLst>
            <pc:docMk/>
            <pc:sldMk cId="1362934084" sldId="256"/>
            <ac:spMk id="49" creationId="{DA2C7802-C2E0-4218-8F89-8DD7CCD2CD1C}"/>
          </ac:spMkLst>
        </pc:spChg>
        <pc:spChg chg="add">
          <ac:chgData name="Molly Sankey" userId="944469c7-6883-451f-9b55-4524bc4915b3" providerId="ADAL" clId="{F1BAABD6-565A-4B4D-9F14-502B1B8F4095}" dt="2022-05-02T21:16:32.892" v="0" actId="26606"/>
          <ac:spMkLst>
            <pc:docMk/>
            <pc:sldMk cId="1362934084" sldId="256"/>
            <ac:spMk id="51" creationId="{A6D7111A-21E5-4EE9-8A78-10E5530F0116}"/>
          </ac:spMkLst>
        </pc:spChg>
        <pc:spChg chg="add">
          <ac:chgData name="Molly Sankey" userId="944469c7-6883-451f-9b55-4524bc4915b3" providerId="ADAL" clId="{F1BAABD6-565A-4B4D-9F14-502B1B8F4095}" dt="2022-05-02T21:16:32.892" v="0" actId="26606"/>
          <ac:spMkLst>
            <pc:docMk/>
            <pc:sldMk cId="1362934084" sldId="256"/>
            <ac:spMk id="53" creationId="{A3969E80-A77B-49FC-9122-D89AFD5EE118}"/>
          </ac:spMkLst>
        </pc:spChg>
        <pc:spChg chg="add">
          <ac:chgData name="Molly Sankey" userId="944469c7-6883-451f-9b55-4524bc4915b3" providerId="ADAL" clId="{F1BAABD6-565A-4B4D-9F14-502B1B8F4095}" dt="2022-05-02T21:16:32.892" v="0" actId="26606"/>
          <ac:spMkLst>
            <pc:docMk/>
            <pc:sldMk cId="1362934084" sldId="256"/>
            <ac:spMk id="55" creationId="{1849CA57-76BD-4CF2-80BA-D7A46A01B7B1}"/>
          </ac:spMkLst>
        </pc:spChg>
        <pc:spChg chg="add">
          <ac:chgData name="Molly Sankey" userId="944469c7-6883-451f-9b55-4524bc4915b3" providerId="ADAL" clId="{F1BAABD6-565A-4B4D-9F14-502B1B8F4095}" dt="2022-05-02T21:16:32.892" v="0" actId="26606"/>
          <ac:spMkLst>
            <pc:docMk/>
            <pc:sldMk cId="1362934084" sldId="256"/>
            <ac:spMk id="57" creationId="{35E9085E-E730-4768-83D4-6CB7E9897153}"/>
          </ac:spMkLst>
        </pc:spChg>
        <pc:spChg chg="add">
          <ac:chgData name="Molly Sankey" userId="944469c7-6883-451f-9b55-4524bc4915b3" providerId="ADAL" clId="{F1BAABD6-565A-4B4D-9F14-502B1B8F4095}" dt="2022-05-02T21:16:32.892" v="0" actId="26606"/>
          <ac:spMkLst>
            <pc:docMk/>
            <pc:sldMk cId="1362934084" sldId="256"/>
            <ac:spMk id="59" creationId="{973272FE-A474-4CAE-8CA2-BCC8B476C3F4}"/>
          </ac:spMkLst>
        </pc:spChg>
        <pc:spChg chg="add">
          <ac:chgData name="Molly Sankey" userId="944469c7-6883-451f-9b55-4524bc4915b3" providerId="ADAL" clId="{F1BAABD6-565A-4B4D-9F14-502B1B8F4095}" dt="2022-05-02T21:16:32.892" v="0" actId="26606"/>
          <ac:spMkLst>
            <pc:docMk/>
            <pc:sldMk cId="1362934084" sldId="256"/>
            <ac:spMk id="61" creationId="{E07981EA-05A6-437C-88D7-B377B92B031D}"/>
          </ac:spMkLst>
        </pc:spChg>
        <pc:spChg chg="add">
          <ac:chgData name="Molly Sankey" userId="944469c7-6883-451f-9b55-4524bc4915b3" providerId="ADAL" clId="{F1BAABD6-565A-4B4D-9F14-502B1B8F4095}" dt="2022-05-02T21:16:32.892" v="0" actId="26606"/>
          <ac:spMkLst>
            <pc:docMk/>
            <pc:sldMk cId="1362934084" sldId="256"/>
            <ac:spMk id="63" creationId="{15E3C750-986E-4769-B1AE-49289FBEE757}"/>
          </ac:spMkLst>
        </pc:spChg>
        <pc:cxnChg chg="del">
          <ac:chgData name="Molly Sankey" userId="944469c7-6883-451f-9b55-4524bc4915b3" providerId="ADAL" clId="{F1BAABD6-565A-4B4D-9F14-502B1B8F4095}" dt="2022-05-02T21:16:32.892" v="0" actId="26606"/>
          <ac:cxnSpMkLst>
            <pc:docMk/>
            <pc:sldMk cId="1362934084" sldId="256"/>
            <ac:cxnSpMk id="38" creationId="{56020367-4FD5-4596-8E10-C5F095CD8DBF}"/>
          </ac:cxnSpMkLst>
        </pc:cxnChg>
      </pc:sldChg>
      <pc:sldChg chg="modSp mod">
        <pc:chgData name="Molly Sankey" userId="944469c7-6883-451f-9b55-4524bc4915b3" providerId="ADAL" clId="{F1BAABD6-565A-4B4D-9F14-502B1B8F4095}" dt="2022-05-09T21:14:35.602" v="2458" actId="20577"/>
        <pc:sldMkLst>
          <pc:docMk/>
          <pc:sldMk cId="3838895173" sldId="258"/>
        </pc:sldMkLst>
        <pc:spChg chg="mod">
          <ac:chgData name="Molly Sankey" userId="944469c7-6883-451f-9b55-4524bc4915b3" providerId="ADAL" clId="{F1BAABD6-565A-4B4D-9F14-502B1B8F4095}" dt="2022-05-02T21:16:47.980" v="14" actId="313"/>
          <ac:spMkLst>
            <pc:docMk/>
            <pc:sldMk cId="3838895173" sldId="258"/>
            <ac:spMk id="2" creationId="{0D168B5A-EFF4-4803-8DA6-5994B306EBAF}"/>
          </ac:spMkLst>
        </pc:spChg>
        <pc:spChg chg="mod">
          <ac:chgData name="Molly Sankey" userId="944469c7-6883-451f-9b55-4524bc4915b3" providerId="ADAL" clId="{F1BAABD6-565A-4B4D-9F14-502B1B8F4095}" dt="2022-05-09T21:14:35.602" v="2458" actId="20577"/>
          <ac:spMkLst>
            <pc:docMk/>
            <pc:sldMk cId="3838895173" sldId="258"/>
            <ac:spMk id="4" creationId="{F7FB308A-232B-4B31-A59D-BD561ECFBE8B}"/>
          </ac:spMkLst>
        </pc:spChg>
      </pc:sldChg>
      <pc:sldChg chg="addSp delSp modSp mod">
        <pc:chgData name="Molly Sankey" userId="944469c7-6883-451f-9b55-4524bc4915b3" providerId="ADAL" clId="{F1BAABD6-565A-4B4D-9F14-502B1B8F4095}" dt="2022-05-09T21:10:13.709" v="2433" actId="1076"/>
        <pc:sldMkLst>
          <pc:docMk/>
          <pc:sldMk cId="3760331451" sldId="260"/>
        </pc:sldMkLst>
        <pc:spChg chg="del">
          <ac:chgData name="Molly Sankey" userId="944469c7-6883-451f-9b55-4524bc4915b3" providerId="ADAL" clId="{F1BAABD6-565A-4B4D-9F14-502B1B8F4095}" dt="2022-05-04T01:51:38.783" v="251" actId="478"/>
          <ac:spMkLst>
            <pc:docMk/>
            <pc:sldMk cId="3760331451" sldId="260"/>
            <ac:spMk id="4" creationId="{937BF58F-E358-4625-919F-7C3D6EEBA8FB}"/>
          </ac:spMkLst>
        </pc:spChg>
        <pc:picChg chg="del">
          <ac:chgData name="Molly Sankey" userId="944469c7-6883-451f-9b55-4524bc4915b3" providerId="ADAL" clId="{F1BAABD6-565A-4B4D-9F14-502B1B8F4095}" dt="2022-05-04T01:51:35.516" v="250" actId="478"/>
          <ac:picMkLst>
            <pc:docMk/>
            <pc:sldMk cId="3760331451" sldId="260"/>
            <ac:picMk id="5" creationId="{C18FCE1D-AC2C-4CD0-8B04-B14C63CF3922}"/>
          </ac:picMkLst>
        </pc:picChg>
        <pc:picChg chg="add mod">
          <ac:chgData name="Molly Sankey" userId="944469c7-6883-451f-9b55-4524bc4915b3" providerId="ADAL" clId="{F1BAABD6-565A-4B4D-9F14-502B1B8F4095}" dt="2022-05-09T21:10:13.709" v="2433" actId="1076"/>
          <ac:picMkLst>
            <pc:docMk/>
            <pc:sldMk cId="3760331451" sldId="260"/>
            <ac:picMk id="6" creationId="{A09F3CE5-580C-4F58-92FF-83A99514858D}"/>
          </ac:picMkLst>
        </pc:picChg>
        <pc:picChg chg="del">
          <ac:chgData name="Molly Sankey" userId="944469c7-6883-451f-9b55-4524bc4915b3" providerId="ADAL" clId="{F1BAABD6-565A-4B4D-9F14-502B1B8F4095}" dt="2022-05-04T01:52:26.734" v="252" actId="478"/>
          <ac:picMkLst>
            <pc:docMk/>
            <pc:sldMk cId="3760331451" sldId="260"/>
            <ac:picMk id="9" creationId="{0CE74815-ED95-48B3-8898-ADCA0F6053FE}"/>
          </ac:picMkLst>
        </pc:picChg>
      </pc:sldChg>
      <pc:sldChg chg="addSp delSp modSp mod ord">
        <pc:chgData name="Molly Sankey" userId="944469c7-6883-451f-9b55-4524bc4915b3" providerId="ADAL" clId="{F1BAABD6-565A-4B4D-9F14-502B1B8F4095}" dt="2022-05-22T23:40:18.597" v="5596" actId="113"/>
        <pc:sldMkLst>
          <pc:docMk/>
          <pc:sldMk cId="1084233196" sldId="263"/>
        </pc:sldMkLst>
        <pc:spChg chg="mod">
          <ac:chgData name="Molly Sankey" userId="944469c7-6883-451f-9b55-4524bc4915b3" providerId="ADAL" clId="{F1BAABD6-565A-4B4D-9F14-502B1B8F4095}" dt="2022-05-22T23:40:18.597" v="5596" actId="113"/>
          <ac:spMkLst>
            <pc:docMk/>
            <pc:sldMk cId="1084233196" sldId="263"/>
            <ac:spMk id="15" creationId="{191A371F-3DCB-4C3D-8390-5779AB1576D0}"/>
          </ac:spMkLst>
        </pc:spChg>
        <pc:spChg chg="add mod">
          <ac:chgData name="Molly Sankey" userId="944469c7-6883-451f-9b55-4524bc4915b3" providerId="ADAL" clId="{F1BAABD6-565A-4B4D-9F14-502B1B8F4095}" dt="2022-05-22T23:39:49.484" v="5589" actId="14100"/>
          <ac:spMkLst>
            <pc:docMk/>
            <pc:sldMk cId="1084233196" sldId="263"/>
            <ac:spMk id="34" creationId="{7C1C6A1E-A0D1-4AC0-B4A8-A4099DF96017}"/>
          </ac:spMkLst>
        </pc:spChg>
        <pc:picChg chg="add mod">
          <ac:chgData name="Molly Sankey" userId="944469c7-6883-451f-9b55-4524bc4915b3" providerId="ADAL" clId="{F1BAABD6-565A-4B4D-9F14-502B1B8F4095}" dt="2022-05-22T23:38:01.556" v="5577" actId="1076"/>
          <ac:picMkLst>
            <pc:docMk/>
            <pc:sldMk cId="1084233196" sldId="263"/>
            <ac:picMk id="4" creationId="{E984195E-C380-4CD3-B2CE-27C0048BADCE}"/>
          </ac:picMkLst>
        </pc:picChg>
        <pc:picChg chg="del">
          <ac:chgData name="Molly Sankey" userId="944469c7-6883-451f-9b55-4524bc4915b3" providerId="ADAL" clId="{F1BAABD6-565A-4B4D-9F14-502B1B8F4095}" dt="2022-05-22T23:29:56.426" v="5571" actId="478"/>
          <ac:picMkLst>
            <pc:docMk/>
            <pc:sldMk cId="1084233196" sldId="263"/>
            <ac:picMk id="5" creationId="{BD966466-7808-4863-A56B-AD392239E71E}"/>
          </ac:picMkLst>
        </pc:picChg>
        <pc:picChg chg="del">
          <ac:chgData name="Molly Sankey" userId="944469c7-6883-451f-9b55-4524bc4915b3" providerId="ADAL" clId="{F1BAABD6-565A-4B4D-9F14-502B1B8F4095}" dt="2022-05-22T23:29:57.883" v="5572" actId="478"/>
          <ac:picMkLst>
            <pc:docMk/>
            <pc:sldMk cId="1084233196" sldId="263"/>
            <ac:picMk id="7" creationId="{82E7DC16-FF8D-40A0-96B9-9F8F61F48538}"/>
          </ac:picMkLst>
        </pc:picChg>
        <pc:picChg chg="add mod">
          <ac:chgData name="Molly Sankey" userId="944469c7-6883-451f-9b55-4524bc4915b3" providerId="ADAL" clId="{F1BAABD6-565A-4B4D-9F14-502B1B8F4095}" dt="2022-05-22T23:38:32.242" v="5581" actId="1076"/>
          <ac:picMkLst>
            <pc:docMk/>
            <pc:sldMk cId="1084233196" sldId="263"/>
            <ac:picMk id="16" creationId="{7A0EA225-9758-43B6-8654-DD1ED07D2FE7}"/>
          </ac:picMkLst>
        </pc:picChg>
        <pc:inkChg chg="del">
          <ac:chgData name="Molly Sankey" userId="944469c7-6883-451f-9b55-4524bc4915b3" providerId="ADAL" clId="{F1BAABD6-565A-4B4D-9F14-502B1B8F4095}" dt="2022-05-22T23:34:44.890" v="5575" actId="478"/>
          <ac:inkMkLst>
            <pc:docMk/>
            <pc:sldMk cId="1084233196" sldId="263"/>
            <ac:inkMk id="8" creationId="{B41B9D85-833B-45B3-9B1E-499E15D92C5F}"/>
          </ac:inkMkLst>
        </pc:inkChg>
        <pc:inkChg chg="del">
          <ac:chgData name="Molly Sankey" userId="944469c7-6883-451f-9b55-4524bc4915b3" providerId="ADAL" clId="{F1BAABD6-565A-4B4D-9F14-502B1B8F4095}" dt="2022-05-22T23:34:40.548" v="5573" actId="478"/>
          <ac:inkMkLst>
            <pc:docMk/>
            <pc:sldMk cId="1084233196" sldId="263"/>
            <ac:inkMk id="9" creationId="{FA239718-D912-4EC5-B38C-E3AB4EB44DFE}"/>
          </ac:inkMkLst>
        </pc:inkChg>
        <pc:inkChg chg="del">
          <ac:chgData name="Molly Sankey" userId="944469c7-6883-451f-9b55-4524bc4915b3" providerId="ADAL" clId="{F1BAABD6-565A-4B4D-9F14-502B1B8F4095}" dt="2022-05-22T23:34:40.548" v="5573" actId="478"/>
          <ac:inkMkLst>
            <pc:docMk/>
            <pc:sldMk cId="1084233196" sldId="263"/>
            <ac:inkMk id="10" creationId="{4201B590-33CA-4770-BE16-81227B1428C2}"/>
          </ac:inkMkLst>
        </pc:inkChg>
        <pc:inkChg chg="del">
          <ac:chgData name="Molly Sankey" userId="944469c7-6883-451f-9b55-4524bc4915b3" providerId="ADAL" clId="{F1BAABD6-565A-4B4D-9F14-502B1B8F4095}" dt="2022-05-22T23:34:40.548" v="5573" actId="478"/>
          <ac:inkMkLst>
            <pc:docMk/>
            <pc:sldMk cId="1084233196" sldId="263"/>
            <ac:inkMk id="11" creationId="{600189F9-5F8E-432F-8D2D-D4542FEF6F40}"/>
          </ac:inkMkLst>
        </pc:inkChg>
        <pc:inkChg chg="del">
          <ac:chgData name="Molly Sankey" userId="944469c7-6883-451f-9b55-4524bc4915b3" providerId="ADAL" clId="{F1BAABD6-565A-4B4D-9F14-502B1B8F4095}" dt="2022-05-22T23:34:40.548" v="5573" actId="478"/>
          <ac:inkMkLst>
            <pc:docMk/>
            <pc:sldMk cId="1084233196" sldId="263"/>
            <ac:inkMk id="12" creationId="{8D49F908-8932-4775-A2B2-C3E223016DF8}"/>
          </ac:inkMkLst>
        </pc:inkChg>
        <pc:inkChg chg="del">
          <ac:chgData name="Molly Sankey" userId="944469c7-6883-451f-9b55-4524bc4915b3" providerId="ADAL" clId="{F1BAABD6-565A-4B4D-9F14-502B1B8F4095}" dt="2022-05-22T23:34:40.548" v="5573" actId="478"/>
          <ac:inkMkLst>
            <pc:docMk/>
            <pc:sldMk cId="1084233196" sldId="263"/>
            <ac:inkMk id="13" creationId="{603ACE94-E06B-42F3-8F6B-8818F6B9DBBF}"/>
          </ac:inkMkLst>
        </pc:inkChg>
        <pc:inkChg chg="del">
          <ac:chgData name="Molly Sankey" userId="944469c7-6883-451f-9b55-4524bc4915b3" providerId="ADAL" clId="{F1BAABD6-565A-4B4D-9F14-502B1B8F4095}" dt="2022-05-22T23:34:40.548" v="5573" actId="478"/>
          <ac:inkMkLst>
            <pc:docMk/>
            <pc:sldMk cId="1084233196" sldId="263"/>
            <ac:inkMk id="14" creationId="{051C41BE-6D93-4D7A-8F03-476098BB6A47}"/>
          </ac:inkMkLst>
        </pc:inkChg>
        <pc:inkChg chg="add del">
          <ac:chgData name="Molly Sankey" userId="944469c7-6883-451f-9b55-4524bc4915b3" providerId="ADAL" clId="{F1BAABD6-565A-4B4D-9F14-502B1B8F4095}" dt="2022-05-22T23:38:50.467" v="5583" actId="9405"/>
          <ac:inkMkLst>
            <pc:docMk/>
            <pc:sldMk cId="1084233196" sldId="263"/>
            <ac:inkMk id="17" creationId="{9E30E7D1-46DE-4C77-8677-D0CEE9698728}"/>
          </ac:inkMkLst>
        </pc:inkChg>
        <pc:inkChg chg="add">
          <ac:chgData name="Molly Sankey" userId="944469c7-6883-451f-9b55-4524bc4915b3" providerId="ADAL" clId="{F1BAABD6-565A-4B4D-9F14-502B1B8F4095}" dt="2022-05-22T23:38:51.782" v="5584" actId="9405"/>
          <ac:inkMkLst>
            <pc:docMk/>
            <pc:sldMk cId="1084233196" sldId="263"/>
            <ac:inkMk id="18" creationId="{7EBA2AEB-62AA-4B1B-BEEB-C7BCAB152D0D}"/>
          </ac:inkMkLst>
        </pc:inkChg>
        <pc:inkChg chg="add del">
          <ac:chgData name="Molly Sankey" userId="944469c7-6883-451f-9b55-4524bc4915b3" providerId="ADAL" clId="{F1BAABD6-565A-4B4D-9F14-502B1B8F4095}" dt="2022-05-22T23:39:43.508" v="5588" actId="34122"/>
          <ac:inkMkLst>
            <pc:docMk/>
            <pc:sldMk cId="1084233196" sldId="263"/>
            <ac:inkMk id="19" creationId="{F22FEB6E-FE1B-43FB-8BA7-553D696418C2}"/>
          </ac:inkMkLst>
        </pc:inkChg>
        <pc:inkChg chg="add">
          <ac:chgData name="Molly Sankey" userId="944469c7-6883-451f-9b55-4524bc4915b3" providerId="ADAL" clId="{F1BAABD6-565A-4B4D-9F14-502B1B8F4095}" dt="2022-05-22T23:39:01.584" v="5586" actId="9405"/>
          <ac:inkMkLst>
            <pc:docMk/>
            <pc:sldMk cId="1084233196" sldId="263"/>
            <ac:inkMk id="20" creationId="{B0553B4E-BEF2-4AB8-8735-A089775365EB}"/>
          </ac:inkMkLst>
        </pc:inkChg>
        <pc:inkChg chg="add del">
          <ac:chgData name="Molly Sankey" userId="944469c7-6883-451f-9b55-4524bc4915b3" providerId="ADAL" clId="{F1BAABD6-565A-4B4D-9F14-502B1B8F4095}" dt="2022-05-22T23:39:43.508" v="5588" actId="34122"/>
          <ac:inkMkLst>
            <pc:docMk/>
            <pc:sldMk cId="1084233196" sldId="263"/>
            <ac:inkMk id="21" creationId="{9D6AD30A-5AE2-489E-BE1C-734487B90507}"/>
          </ac:inkMkLst>
        </pc:inkChg>
        <pc:inkChg chg="add">
          <ac:chgData name="Molly Sankey" userId="944469c7-6883-451f-9b55-4524bc4915b3" providerId="ADAL" clId="{F1BAABD6-565A-4B4D-9F14-502B1B8F4095}" dt="2022-05-22T23:40:05.500" v="5590" actId="9405"/>
          <ac:inkMkLst>
            <pc:docMk/>
            <pc:sldMk cId="1084233196" sldId="263"/>
            <ac:inkMk id="22" creationId="{6D57A88F-6A49-430B-979C-5B0A06FAE203}"/>
          </ac:inkMkLst>
        </pc:inkChg>
      </pc:sldChg>
      <pc:sldChg chg="addSp delSp modSp mod">
        <pc:chgData name="Molly Sankey" userId="944469c7-6883-451f-9b55-4524bc4915b3" providerId="ADAL" clId="{F1BAABD6-565A-4B4D-9F14-502B1B8F4095}" dt="2022-05-09T21:12:34.052" v="2451" actId="14100"/>
        <pc:sldMkLst>
          <pc:docMk/>
          <pc:sldMk cId="0" sldId="268"/>
        </pc:sldMkLst>
        <pc:spChg chg="add mod">
          <ac:chgData name="Molly Sankey" userId="944469c7-6883-451f-9b55-4524bc4915b3" providerId="ADAL" clId="{F1BAABD6-565A-4B4D-9F14-502B1B8F4095}" dt="2022-05-09T21:12:34.052" v="2451" actId="14100"/>
          <ac:spMkLst>
            <pc:docMk/>
            <pc:sldMk cId="0" sldId="268"/>
            <ac:spMk id="11" creationId="{4F147D8B-CE3A-4C55-AB17-B94CE0426E0F}"/>
          </ac:spMkLst>
        </pc:spChg>
        <pc:spChg chg="add mod">
          <ac:chgData name="Molly Sankey" userId="944469c7-6883-451f-9b55-4524bc4915b3" providerId="ADAL" clId="{F1BAABD6-565A-4B4D-9F14-502B1B8F4095}" dt="2022-05-04T01:32:45.253" v="98" actId="1076"/>
          <ac:spMkLst>
            <pc:docMk/>
            <pc:sldMk cId="0" sldId="268"/>
            <ac:spMk id="23" creationId="{86F21B2E-80D2-4433-A17F-C52AB6E956AE}"/>
          </ac:spMkLst>
        </pc:spChg>
        <pc:picChg chg="add mod">
          <ac:chgData name="Molly Sankey" userId="944469c7-6883-451f-9b55-4524bc4915b3" providerId="ADAL" clId="{F1BAABD6-565A-4B4D-9F14-502B1B8F4095}" dt="2022-05-04T01:32:28.676" v="94" actId="1076"/>
          <ac:picMkLst>
            <pc:docMk/>
            <pc:sldMk cId="0" sldId="268"/>
            <ac:picMk id="3" creationId="{31948693-943A-4944-B611-73AD2783BFF5}"/>
          </ac:picMkLst>
        </pc:picChg>
        <pc:picChg chg="del">
          <ac:chgData name="Molly Sankey" userId="944469c7-6883-451f-9b55-4524bc4915b3" providerId="ADAL" clId="{F1BAABD6-565A-4B4D-9F14-502B1B8F4095}" dt="2022-05-04T01:30:01.187" v="18" actId="478"/>
          <ac:picMkLst>
            <pc:docMk/>
            <pc:sldMk cId="0" sldId="268"/>
            <ac:picMk id="6" creationId="{0B7F9278-229F-4F57-B002-6058F9103C4A}"/>
          </ac:picMkLst>
        </pc:picChg>
        <pc:inkChg chg="add del">
          <ac:chgData name="Molly Sankey" userId="944469c7-6883-451f-9b55-4524bc4915b3" providerId="ADAL" clId="{F1BAABD6-565A-4B4D-9F14-502B1B8F4095}" dt="2022-05-04T01:32:14.330" v="91" actId="9405"/>
          <ac:inkMkLst>
            <pc:docMk/>
            <pc:sldMk cId="0" sldId="268"/>
            <ac:inkMk id="5" creationId="{E1CF76C3-335F-425A-B76A-5C6A257B14C5}"/>
          </ac:inkMkLst>
        </pc:inkChg>
        <pc:inkChg chg="add del mod">
          <ac:chgData name="Molly Sankey" userId="944469c7-6883-451f-9b55-4524bc4915b3" providerId="ADAL" clId="{F1BAABD6-565A-4B4D-9F14-502B1B8F4095}" dt="2022-05-04T01:32:39.980" v="97" actId="34122"/>
          <ac:inkMkLst>
            <pc:docMk/>
            <pc:sldMk cId="0" sldId="268"/>
            <ac:inkMk id="8" creationId="{310AAD2D-48BF-47CE-98C0-0017477E2F12}"/>
          </ac:inkMkLst>
        </pc:inkChg>
      </pc:sldChg>
      <pc:sldChg chg="modSp mod">
        <pc:chgData name="Molly Sankey" userId="944469c7-6883-451f-9b55-4524bc4915b3" providerId="ADAL" clId="{F1BAABD6-565A-4B4D-9F14-502B1B8F4095}" dt="2022-05-04T01:51:30.014" v="249" actId="20577"/>
        <pc:sldMkLst>
          <pc:docMk/>
          <pc:sldMk cId="0" sldId="269"/>
        </pc:sldMkLst>
        <pc:spChg chg="mod">
          <ac:chgData name="Molly Sankey" userId="944469c7-6883-451f-9b55-4524bc4915b3" providerId="ADAL" clId="{F1BAABD6-565A-4B4D-9F14-502B1B8F4095}" dt="2022-05-04T01:51:30.014" v="249" actId="20577"/>
          <ac:spMkLst>
            <pc:docMk/>
            <pc:sldMk cId="0" sldId="269"/>
            <ac:spMk id="91" creationId="{00000000-0000-0000-0000-000000000000}"/>
          </ac:spMkLst>
        </pc:spChg>
      </pc:sldChg>
      <pc:sldChg chg="modSp mod">
        <pc:chgData name="Molly Sankey" userId="944469c7-6883-451f-9b55-4524bc4915b3" providerId="ADAL" clId="{F1BAABD6-565A-4B4D-9F14-502B1B8F4095}" dt="2022-05-11T02:17:40.826" v="3407" actId="20577"/>
        <pc:sldMkLst>
          <pc:docMk/>
          <pc:sldMk cId="270828811" sldId="273"/>
        </pc:sldMkLst>
        <pc:spChg chg="mod">
          <ac:chgData name="Molly Sankey" userId="944469c7-6883-451f-9b55-4524bc4915b3" providerId="ADAL" clId="{F1BAABD6-565A-4B4D-9F14-502B1B8F4095}" dt="2022-05-11T02:17:40.826" v="3407" actId="20577"/>
          <ac:spMkLst>
            <pc:docMk/>
            <pc:sldMk cId="270828811" sldId="273"/>
            <ac:spMk id="2" creationId="{1CC5D32F-7C18-4D00-8D54-2FB046F0A206}"/>
          </ac:spMkLst>
        </pc:spChg>
        <pc:graphicFrameChg chg="modGraphic">
          <ac:chgData name="Molly Sankey" userId="944469c7-6883-451f-9b55-4524bc4915b3" providerId="ADAL" clId="{F1BAABD6-565A-4B4D-9F14-502B1B8F4095}" dt="2022-05-04T01:57:39.131" v="758" actId="20577"/>
          <ac:graphicFrameMkLst>
            <pc:docMk/>
            <pc:sldMk cId="270828811" sldId="273"/>
            <ac:graphicFrameMk id="5" creationId="{ACEA274A-6574-46CF-8E5C-5F9599A050B8}"/>
          </ac:graphicFrameMkLst>
        </pc:graphicFrameChg>
      </pc:sldChg>
      <pc:sldChg chg="addSp delSp modSp mod">
        <pc:chgData name="Molly Sankey" userId="944469c7-6883-451f-9b55-4524bc4915b3" providerId="ADAL" clId="{F1BAABD6-565A-4B4D-9F14-502B1B8F4095}" dt="2022-05-04T23:58:28.649" v="779" actId="14100"/>
        <pc:sldMkLst>
          <pc:docMk/>
          <pc:sldMk cId="89592267" sldId="274"/>
        </pc:sldMkLst>
        <pc:spChg chg="mod">
          <ac:chgData name="Molly Sankey" userId="944469c7-6883-451f-9b55-4524bc4915b3" providerId="ADAL" clId="{F1BAABD6-565A-4B4D-9F14-502B1B8F4095}" dt="2022-05-04T23:55:50.228" v="759" actId="1076"/>
          <ac:spMkLst>
            <pc:docMk/>
            <pc:sldMk cId="89592267" sldId="274"/>
            <ac:spMk id="2" creationId="{1CC5D32F-7C18-4D00-8D54-2FB046F0A206}"/>
          </ac:spMkLst>
        </pc:spChg>
        <pc:spChg chg="mod">
          <ac:chgData name="Molly Sankey" userId="944469c7-6883-451f-9b55-4524bc4915b3" providerId="ADAL" clId="{F1BAABD6-565A-4B4D-9F14-502B1B8F4095}" dt="2022-05-04T23:58:11.626" v="774" actId="14100"/>
          <ac:spMkLst>
            <pc:docMk/>
            <pc:sldMk cId="89592267" sldId="274"/>
            <ac:spMk id="15" creationId="{5EBACC8B-B3F6-4A63-9388-AB825489EB10}"/>
          </ac:spMkLst>
        </pc:spChg>
        <pc:spChg chg="mod">
          <ac:chgData name="Molly Sankey" userId="944469c7-6883-451f-9b55-4524bc4915b3" providerId="ADAL" clId="{F1BAABD6-565A-4B4D-9F14-502B1B8F4095}" dt="2022-05-04T23:58:14.515" v="775" actId="14100"/>
          <ac:spMkLst>
            <pc:docMk/>
            <pc:sldMk cId="89592267" sldId="274"/>
            <ac:spMk id="34" creationId="{67310190-8646-4E3E-80FA-7CFD545D0E9F}"/>
          </ac:spMkLst>
        </pc:spChg>
        <pc:spChg chg="mod">
          <ac:chgData name="Molly Sankey" userId="944469c7-6883-451f-9b55-4524bc4915b3" providerId="ADAL" clId="{F1BAABD6-565A-4B4D-9F14-502B1B8F4095}" dt="2022-05-04T23:58:18.554" v="776" actId="14100"/>
          <ac:spMkLst>
            <pc:docMk/>
            <pc:sldMk cId="89592267" sldId="274"/>
            <ac:spMk id="39" creationId="{DD8CDC4E-3E60-4567-807E-ADCD6477E284}"/>
          </ac:spMkLst>
        </pc:spChg>
        <pc:spChg chg="mod">
          <ac:chgData name="Molly Sankey" userId="944469c7-6883-451f-9b55-4524bc4915b3" providerId="ADAL" clId="{F1BAABD6-565A-4B4D-9F14-502B1B8F4095}" dt="2022-05-04T23:58:21.300" v="777" actId="14100"/>
          <ac:spMkLst>
            <pc:docMk/>
            <pc:sldMk cId="89592267" sldId="274"/>
            <ac:spMk id="44" creationId="{53255590-26DC-4CAF-8AE2-48E3A40FDA3B}"/>
          </ac:spMkLst>
        </pc:spChg>
        <pc:spChg chg="mod">
          <ac:chgData name="Molly Sankey" userId="944469c7-6883-451f-9b55-4524bc4915b3" providerId="ADAL" clId="{F1BAABD6-565A-4B4D-9F14-502B1B8F4095}" dt="2022-05-04T23:58:24.484" v="778" actId="14100"/>
          <ac:spMkLst>
            <pc:docMk/>
            <pc:sldMk cId="89592267" sldId="274"/>
            <ac:spMk id="50" creationId="{4D0B671A-652F-4BC6-AD7D-53BC9E074967}"/>
          </ac:spMkLst>
        </pc:spChg>
        <pc:spChg chg="mod">
          <ac:chgData name="Molly Sankey" userId="944469c7-6883-451f-9b55-4524bc4915b3" providerId="ADAL" clId="{F1BAABD6-565A-4B4D-9F14-502B1B8F4095}" dt="2022-05-04T23:58:28.649" v="779" actId="14100"/>
          <ac:spMkLst>
            <pc:docMk/>
            <pc:sldMk cId="89592267" sldId="274"/>
            <ac:spMk id="63" creationId="{F428922A-127D-4737-BF8E-CF5402EB73E6}"/>
          </ac:spMkLst>
        </pc:spChg>
        <pc:picChg chg="add del mod ord">
          <ac:chgData name="Molly Sankey" userId="944469c7-6883-451f-9b55-4524bc4915b3" providerId="ADAL" clId="{F1BAABD6-565A-4B4D-9F14-502B1B8F4095}" dt="2022-05-04T23:57:44.619" v="768" actId="478"/>
          <ac:picMkLst>
            <pc:docMk/>
            <pc:sldMk cId="89592267" sldId="274"/>
            <ac:picMk id="4" creationId="{7D2002D0-8070-40A7-A778-9FA7434BE70A}"/>
          </ac:picMkLst>
        </pc:picChg>
        <pc:picChg chg="add mod ord">
          <ac:chgData name="Molly Sankey" userId="944469c7-6883-451f-9b55-4524bc4915b3" providerId="ADAL" clId="{F1BAABD6-565A-4B4D-9F14-502B1B8F4095}" dt="2022-05-04T23:58:01.364" v="772" actId="1076"/>
          <ac:picMkLst>
            <pc:docMk/>
            <pc:sldMk cId="89592267" sldId="274"/>
            <ac:picMk id="6" creationId="{5774655F-FB4B-4503-AF05-8E8363B872C2}"/>
          </ac:picMkLst>
        </pc:picChg>
        <pc:picChg chg="del">
          <ac:chgData name="Molly Sankey" userId="944469c7-6883-451f-9b55-4524bc4915b3" providerId="ADAL" clId="{F1BAABD6-565A-4B4D-9F14-502B1B8F4095}" dt="2022-05-04T23:56:00.802" v="761" actId="478"/>
          <ac:picMkLst>
            <pc:docMk/>
            <pc:sldMk cId="89592267" sldId="274"/>
            <ac:picMk id="7" creationId="{3320FF1A-4430-419A-9340-FDFD17D02770}"/>
          </ac:picMkLst>
        </pc:picChg>
      </pc:sldChg>
      <pc:sldChg chg="modSp mod ord">
        <pc:chgData name="Molly Sankey" userId="944469c7-6883-451f-9b55-4524bc4915b3" providerId="ADAL" clId="{F1BAABD6-565A-4B4D-9F14-502B1B8F4095}" dt="2022-05-04T01:31:59.900" v="89" actId="20577"/>
        <pc:sldMkLst>
          <pc:docMk/>
          <pc:sldMk cId="2619180215" sldId="276"/>
        </pc:sldMkLst>
        <pc:graphicFrameChg chg="modGraphic">
          <ac:chgData name="Molly Sankey" userId="944469c7-6883-451f-9b55-4524bc4915b3" providerId="ADAL" clId="{F1BAABD6-565A-4B4D-9F14-502B1B8F4095}" dt="2022-05-04T01:31:59.900" v="89" actId="20577"/>
          <ac:graphicFrameMkLst>
            <pc:docMk/>
            <pc:sldMk cId="2619180215" sldId="276"/>
            <ac:graphicFrameMk id="92" creationId="{00000000-0000-0000-0000-000000000000}"/>
          </ac:graphicFrameMkLst>
        </pc:graphicFrameChg>
      </pc:sldChg>
      <pc:sldChg chg="addSp delSp modSp mod ord">
        <pc:chgData name="Molly Sankey" userId="944469c7-6883-451f-9b55-4524bc4915b3" providerId="ADAL" clId="{F1BAABD6-565A-4B4D-9F14-502B1B8F4095}" dt="2022-05-09T21:10:30.199" v="2435"/>
        <pc:sldMkLst>
          <pc:docMk/>
          <pc:sldMk cId="1460874417" sldId="277"/>
        </pc:sldMkLst>
        <pc:spChg chg="mod">
          <ac:chgData name="Molly Sankey" userId="944469c7-6883-451f-9b55-4524bc4915b3" providerId="ADAL" clId="{F1BAABD6-565A-4B4D-9F14-502B1B8F4095}" dt="2022-05-05T00:08:45.239" v="823" actId="20577"/>
          <ac:spMkLst>
            <pc:docMk/>
            <pc:sldMk cId="1460874417" sldId="277"/>
            <ac:spMk id="2" creationId="{1CC5D32F-7C18-4D00-8D54-2FB046F0A206}"/>
          </ac:spMkLst>
        </pc:spChg>
        <pc:spChg chg="mod ord">
          <ac:chgData name="Molly Sankey" userId="944469c7-6883-451f-9b55-4524bc4915b3" providerId="ADAL" clId="{F1BAABD6-565A-4B4D-9F14-502B1B8F4095}" dt="2022-05-05T00:08:05.641" v="803" actId="14100"/>
          <ac:spMkLst>
            <pc:docMk/>
            <pc:sldMk cId="1460874417" sldId="277"/>
            <ac:spMk id="24" creationId="{9EE80E01-EBCF-4B4B-B594-2EB278362591}"/>
          </ac:spMkLst>
        </pc:spChg>
        <pc:spChg chg="add mod">
          <ac:chgData name="Molly Sankey" userId="944469c7-6883-451f-9b55-4524bc4915b3" providerId="ADAL" clId="{F1BAABD6-565A-4B4D-9F14-502B1B8F4095}" dt="2022-05-05T00:09:28.066" v="843" actId="403"/>
          <ac:spMkLst>
            <pc:docMk/>
            <pc:sldMk cId="1460874417" sldId="277"/>
            <ac:spMk id="26" creationId="{1B5AF0D0-0AE4-43E0-A007-3379F37FEDA1}"/>
          </ac:spMkLst>
        </pc:spChg>
        <pc:spChg chg="mod ord">
          <ac:chgData name="Molly Sankey" userId="944469c7-6883-451f-9b55-4524bc4915b3" providerId="ADAL" clId="{F1BAABD6-565A-4B4D-9F14-502B1B8F4095}" dt="2022-05-05T00:08:16.073" v="807" actId="14100"/>
          <ac:spMkLst>
            <pc:docMk/>
            <pc:sldMk cId="1460874417" sldId="277"/>
            <ac:spMk id="35" creationId="{A2EAC396-C39E-42EA-AE32-AD5074E1CF47}"/>
          </ac:spMkLst>
        </pc:spChg>
        <pc:spChg chg="mod ord">
          <ac:chgData name="Molly Sankey" userId="944469c7-6883-451f-9b55-4524bc4915b3" providerId="ADAL" clId="{F1BAABD6-565A-4B4D-9F14-502B1B8F4095}" dt="2022-05-05T00:06:36.066" v="786" actId="1076"/>
          <ac:spMkLst>
            <pc:docMk/>
            <pc:sldMk cId="1460874417" sldId="277"/>
            <ac:spMk id="38" creationId="{1C291A19-007F-42F0-9C46-97789AE32AF7}"/>
          </ac:spMkLst>
        </pc:spChg>
        <pc:picChg chg="add mod">
          <ac:chgData name="Molly Sankey" userId="944469c7-6883-451f-9b55-4524bc4915b3" providerId="ADAL" clId="{F1BAABD6-565A-4B4D-9F14-502B1B8F4095}" dt="2022-05-05T00:06:28.037" v="783" actId="1076"/>
          <ac:picMkLst>
            <pc:docMk/>
            <pc:sldMk cId="1460874417" sldId="277"/>
            <ac:picMk id="4" creationId="{117EAB17-AA6D-4727-914E-9D3E55E38DAE}"/>
          </ac:picMkLst>
        </pc:picChg>
        <pc:picChg chg="add mod">
          <ac:chgData name="Molly Sankey" userId="944469c7-6883-451f-9b55-4524bc4915b3" providerId="ADAL" clId="{F1BAABD6-565A-4B4D-9F14-502B1B8F4095}" dt="2022-05-05T00:07:56.503" v="801" actId="1076"/>
          <ac:picMkLst>
            <pc:docMk/>
            <pc:sldMk cId="1460874417" sldId="277"/>
            <ac:picMk id="7" creationId="{1D9BDF26-3441-42E9-873C-E891AB018BF2}"/>
          </ac:picMkLst>
        </pc:picChg>
        <pc:picChg chg="del">
          <ac:chgData name="Molly Sankey" userId="944469c7-6883-451f-9b55-4524bc4915b3" providerId="ADAL" clId="{F1BAABD6-565A-4B4D-9F14-502B1B8F4095}" dt="2022-05-05T00:07:26.752" v="788" actId="478"/>
          <ac:picMkLst>
            <pc:docMk/>
            <pc:sldMk cId="1460874417" sldId="277"/>
            <ac:picMk id="8" creationId="{65ECCD11-9B95-41FB-B310-1AF979272276}"/>
          </ac:picMkLst>
        </pc:picChg>
        <pc:picChg chg="add del mod">
          <ac:chgData name="Molly Sankey" userId="944469c7-6883-451f-9b55-4524bc4915b3" providerId="ADAL" clId="{F1BAABD6-565A-4B4D-9F14-502B1B8F4095}" dt="2022-05-05T00:07:32.189" v="792" actId="478"/>
          <ac:picMkLst>
            <pc:docMk/>
            <pc:sldMk cId="1460874417" sldId="277"/>
            <ac:picMk id="10" creationId="{7624C653-5F33-4ABA-B4C8-ED03042D6B44}"/>
          </ac:picMkLst>
        </pc:picChg>
        <pc:picChg chg="del">
          <ac:chgData name="Molly Sankey" userId="944469c7-6883-451f-9b55-4524bc4915b3" providerId="ADAL" clId="{F1BAABD6-565A-4B4D-9F14-502B1B8F4095}" dt="2022-05-05T00:06:24.531" v="781" actId="478"/>
          <ac:picMkLst>
            <pc:docMk/>
            <pc:sldMk cId="1460874417" sldId="277"/>
            <ac:picMk id="25" creationId="{5942781F-0789-49A5-9788-402087744286}"/>
          </ac:picMkLst>
        </pc:picChg>
      </pc:sldChg>
      <pc:sldChg chg="addSp delSp modSp mod">
        <pc:chgData name="Molly Sankey" userId="944469c7-6883-451f-9b55-4524bc4915b3" providerId="ADAL" clId="{F1BAABD6-565A-4B4D-9F14-502B1B8F4095}" dt="2022-05-09T21:12:12.675" v="2445" actId="14100"/>
        <pc:sldMkLst>
          <pc:docMk/>
          <pc:sldMk cId="4223756022" sldId="278"/>
        </pc:sldMkLst>
        <pc:spChg chg="del">
          <ac:chgData name="Molly Sankey" userId="944469c7-6883-451f-9b55-4524bc4915b3" providerId="ADAL" clId="{F1BAABD6-565A-4B4D-9F14-502B1B8F4095}" dt="2022-05-08T23:25:53.358" v="1284" actId="478"/>
          <ac:spMkLst>
            <pc:docMk/>
            <pc:sldMk cId="4223756022" sldId="278"/>
            <ac:spMk id="4" creationId="{8318B410-58A2-4E98-BB08-7E223D90B3FB}"/>
          </ac:spMkLst>
        </pc:spChg>
        <pc:spChg chg="add mod">
          <ac:chgData name="Molly Sankey" userId="944469c7-6883-451f-9b55-4524bc4915b3" providerId="ADAL" clId="{F1BAABD6-565A-4B4D-9F14-502B1B8F4095}" dt="2022-05-09T21:12:12.675" v="2445" actId="14100"/>
          <ac:spMkLst>
            <pc:docMk/>
            <pc:sldMk cId="4223756022" sldId="278"/>
            <ac:spMk id="11" creationId="{07187380-DA1C-46B5-8B7D-20819162A92A}"/>
          </ac:spMkLst>
        </pc:spChg>
        <pc:spChg chg="add mod">
          <ac:chgData name="Molly Sankey" userId="944469c7-6883-451f-9b55-4524bc4915b3" providerId="ADAL" clId="{F1BAABD6-565A-4B4D-9F14-502B1B8F4095}" dt="2022-05-05T00:18:40.385" v="886" actId="14100"/>
          <ac:spMkLst>
            <pc:docMk/>
            <pc:sldMk cId="4223756022" sldId="278"/>
            <ac:spMk id="21" creationId="{BE0509E5-4DD7-4564-B7B7-61B6ED919A85}"/>
          </ac:spMkLst>
        </pc:spChg>
        <pc:spChg chg="mod">
          <ac:chgData name="Molly Sankey" userId="944469c7-6883-451f-9b55-4524bc4915b3" providerId="ADAL" clId="{F1BAABD6-565A-4B4D-9F14-502B1B8F4095}" dt="2022-05-08T23:25:50.130" v="1283" actId="20577"/>
          <ac:spMkLst>
            <pc:docMk/>
            <pc:sldMk cId="4223756022" sldId="278"/>
            <ac:spMk id="86" creationId="{00000000-0000-0000-0000-000000000000}"/>
          </ac:spMkLst>
        </pc:spChg>
        <pc:picChg chg="del">
          <ac:chgData name="Molly Sankey" userId="944469c7-6883-451f-9b55-4524bc4915b3" providerId="ADAL" clId="{F1BAABD6-565A-4B4D-9F14-502B1B8F4095}" dt="2022-05-05T00:16:05.685" v="869" actId="478"/>
          <ac:picMkLst>
            <pc:docMk/>
            <pc:sldMk cId="4223756022" sldId="278"/>
            <ac:picMk id="3" creationId="{8CF5DB1F-106E-4A36-95A5-06B137312E9B}"/>
          </ac:picMkLst>
        </pc:picChg>
        <pc:picChg chg="add mod">
          <ac:chgData name="Molly Sankey" userId="944469c7-6883-451f-9b55-4524bc4915b3" providerId="ADAL" clId="{F1BAABD6-565A-4B4D-9F14-502B1B8F4095}" dt="2022-05-05T00:18:21.465" v="881" actId="1076"/>
          <ac:picMkLst>
            <pc:docMk/>
            <pc:sldMk cId="4223756022" sldId="278"/>
            <ac:picMk id="5" creationId="{8FA885A5-4633-46DF-B669-EB8A85B1A7B8}"/>
          </ac:picMkLst>
        </pc:picChg>
        <pc:inkChg chg="add del">
          <ac:chgData name="Molly Sankey" userId="944469c7-6883-451f-9b55-4524bc4915b3" providerId="ADAL" clId="{F1BAABD6-565A-4B4D-9F14-502B1B8F4095}" dt="2022-05-05T00:18:17.596" v="879" actId="9405"/>
          <ac:inkMkLst>
            <pc:docMk/>
            <pc:sldMk cId="4223756022" sldId="278"/>
            <ac:inkMk id="6" creationId="{062CFDAC-0F14-4170-8B21-4DA80A654F3D}"/>
          </ac:inkMkLst>
        </pc:inkChg>
        <pc:inkChg chg="add del">
          <ac:chgData name="Molly Sankey" userId="944469c7-6883-451f-9b55-4524bc4915b3" providerId="ADAL" clId="{F1BAABD6-565A-4B4D-9F14-502B1B8F4095}" dt="2022-05-05T00:18:01.529" v="876" actId="9405"/>
          <ac:inkMkLst>
            <pc:docMk/>
            <pc:sldMk cId="4223756022" sldId="278"/>
            <ac:inkMk id="7" creationId="{DA57D4DF-4827-4652-AD73-CEEEED1843B4}"/>
          </ac:inkMkLst>
        </pc:inkChg>
        <pc:inkChg chg="add del">
          <ac:chgData name="Molly Sankey" userId="944469c7-6883-451f-9b55-4524bc4915b3" providerId="ADAL" clId="{F1BAABD6-565A-4B4D-9F14-502B1B8F4095}" dt="2022-05-05T00:18:31.965" v="883" actId="34122"/>
          <ac:inkMkLst>
            <pc:docMk/>
            <pc:sldMk cId="4223756022" sldId="278"/>
            <ac:inkMk id="8" creationId="{BB1F3659-B0A3-4BA6-B974-D5AF0A9EE1EC}"/>
          </ac:inkMkLst>
        </pc:inkChg>
      </pc:sldChg>
      <pc:sldChg chg="addSp modSp mod">
        <pc:chgData name="Molly Sankey" userId="944469c7-6883-451f-9b55-4524bc4915b3" providerId="ADAL" clId="{F1BAABD6-565A-4B4D-9F14-502B1B8F4095}" dt="2022-05-08T23:26:00.956" v="1288" actId="403"/>
        <pc:sldMkLst>
          <pc:docMk/>
          <pc:sldMk cId="3013588869" sldId="279"/>
        </pc:sldMkLst>
        <pc:spChg chg="add mod">
          <ac:chgData name="Molly Sankey" userId="944469c7-6883-451f-9b55-4524bc4915b3" providerId="ADAL" clId="{F1BAABD6-565A-4B4D-9F14-502B1B8F4095}" dt="2022-05-08T23:26:00.956" v="1288" actId="403"/>
          <ac:spMkLst>
            <pc:docMk/>
            <pc:sldMk cId="3013588869" sldId="279"/>
            <ac:spMk id="2" creationId="{BC341EF5-CEE9-4B0E-B2D3-F97F4B050DCE}"/>
          </ac:spMkLst>
        </pc:spChg>
        <pc:spChg chg="mod">
          <ac:chgData name="Molly Sankey" userId="944469c7-6883-451f-9b55-4524bc4915b3" providerId="ADAL" clId="{F1BAABD6-565A-4B4D-9F14-502B1B8F4095}" dt="2022-05-08T23:25:33.843" v="1268" actId="20577"/>
          <ac:spMkLst>
            <pc:docMk/>
            <pc:sldMk cId="3013588869" sldId="279"/>
            <ac:spMk id="91" creationId="{00000000-0000-0000-0000-000000000000}"/>
          </ac:spMkLst>
        </pc:spChg>
        <pc:graphicFrameChg chg="mod modGraphic">
          <ac:chgData name="Molly Sankey" userId="944469c7-6883-451f-9b55-4524bc4915b3" providerId="ADAL" clId="{F1BAABD6-565A-4B4D-9F14-502B1B8F4095}" dt="2022-05-08T23:24:06.415" v="1105" actId="2165"/>
          <ac:graphicFrameMkLst>
            <pc:docMk/>
            <pc:sldMk cId="3013588869" sldId="279"/>
            <ac:graphicFrameMk id="92" creationId="{00000000-0000-0000-0000-000000000000}"/>
          </ac:graphicFrameMkLst>
        </pc:graphicFrameChg>
      </pc:sldChg>
      <pc:sldChg chg="addSp delSp modSp mod ord">
        <pc:chgData name="Molly Sankey" userId="944469c7-6883-451f-9b55-4524bc4915b3" providerId="ADAL" clId="{F1BAABD6-565A-4B4D-9F14-502B1B8F4095}" dt="2022-05-08T23:34:22.087" v="1446" actId="20577"/>
        <pc:sldMkLst>
          <pc:docMk/>
          <pc:sldMk cId="274688009" sldId="280"/>
        </pc:sldMkLst>
        <pc:spChg chg="mod">
          <ac:chgData name="Molly Sankey" userId="944469c7-6883-451f-9b55-4524bc4915b3" providerId="ADAL" clId="{F1BAABD6-565A-4B4D-9F14-502B1B8F4095}" dt="2022-05-08T23:25:19.980" v="1246" actId="20577"/>
          <ac:spMkLst>
            <pc:docMk/>
            <pc:sldMk cId="274688009" sldId="280"/>
            <ac:spMk id="2" creationId="{357FEE5A-F482-48CE-8D54-0452FE708BE8}"/>
          </ac:spMkLst>
        </pc:spChg>
        <pc:spChg chg="mod">
          <ac:chgData name="Molly Sankey" userId="944469c7-6883-451f-9b55-4524bc4915b3" providerId="ADAL" clId="{F1BAABD6-565A-4B4D-9F14-502B1B8F4095}" dt="2022-05-08T23:34:22.087" v="1446" actId="20577"/>
          <ac:spMkLst>
            <pc:docMk/>
            <pc:sldMk cId="274688009" sldId="280"/>
            <ac:spMk id="6" creationId="{6F768BB2-CD0B-447B-A437-9DE010488F0C}"/>
          </ac:spMkLst>
        </pc:spChg>
        <pc:spChg chg="add mod">
          <ac:chgData name="Molly Sankey" userId="944469c7-6883-451f-9b55-4524bc4915b3" providerId="ADAL" clId="{F1BAABD6-565A-4B4D-9F14-502B1B8F4095}" dt="2022-05-08T23:32:57.083" v="1390"/>
          <ac:spMkLst>
            <pc:docMk/>
            <pc:sldMk cId="274688009" sldId="280"/>
            <ac:spMk id="7" creationId="{CC6B04D6-F294-4C53-8850-B4303EB606FC}"/>
          </ac:spMkLst>
        </pc:spChg>
        <pc:spChg chg="add mod">
          <ac:chgData name="Molly Sankey" userId="944469c7-6883-451f-9b55-4524bc4915b3" providerId="ADAL" clId="{F1BAABD6-565A-4B4D-9F14-502B1B8F4095}" dt="2022-05-08T23:29:51.482" v="1333" actId="1076"/>
          <ac:spMkLst>
            <pc:docMk/>
            <pc:sldMk cId="274688009" sldId="280"/>
            <ac:spMk id="20" creationId="{C63856B4-6F03-4FFF-B887-FA40D36B0660}"/>
          </ac:spMkLst>
        </pc:spChg>
        <pc:spChg chg="add mod">
          <ac:chgData name="Molly Sankey" userId="944469c7-6883-451f-9b55-4524bc4915b3" providerId="ADAL" clId="{F1BAABD6-565A-4B4D-9F14-502B1B8F4095}" dt="2022-05-08T23:31:11.807" v="1355" actId="14100"/>
          <ac:spMkLst>
            <pc:docMk/>
            <pc:sldMk cId="274688009" sldId="280"/>
            <ac:spMk id="27" creationId="{B53C58C3-1014-475C-B8E3-69C987E3C09E}"/>
          </ac:spMkLst>
        </pc:spChg>
        <pc:spChg chg="add mod ord">
          <ac:chgData name="Molly Sankey" userId="944469c7-6883-451f-9b55-4524bc4915b3" providerId="ADAL" clId="{F1BAABD6-565A-4B4D-9F14-502B1B8F4095}" dt="2022-05-08T23:31:25.941" v="1358" actId="167"/>
          <ac:spMkLst>
            <pc:docMk/>
            <pc:sldMk cId="274688009" sldId="280"/>
            <ac:spMk id="28" creationId="{B6ECE650-68AF-4AEA-86FF-4495C2678335}"/>
          </ac:spMkLst>
        </pc:spChg>
        <pc:spChg chg="add mod">
          <ac:chgData name="Molly Sankey" userId="944469c7-6883-451f-9b55-4524bc4915b3" providerId="ADAL" clId="{F1BAABD6-565A-4B4D-9F14-502B1B8F4095}" dt="2022-05-08T23:33:12.232" v="1393"/>
          <ac:spMkLst>
            <pc:docMk/>
            <pc:sldMk cId="274688009" sldId="280"/>
            <ac:spMk id="29" creationId="{33A2BB84-5E6B-42FB-AF03-A439797C1E1F}"/>
          </ac:spMkLst>
        </pc:spChg>
        <pc:spChg chg="add mod ord">
          <ac:chgData name="Molly Sankey" userId="944469c7-6883-451f-9b55-4524bc4915b3" providerId="ADAL" clId="{F1BAABD6-565A-4B4D-9F14-502B1B8F4095}" dt="2022-05-08T23:33:07.999" v="1392" actId="167"/>
          <ac:spMkLst>
            <pc:docMk/>
            <pc:sldMk cId="274688009" sldId="280"/>
            <ac:spMk id="30" creationId="{6C05B776-E39C-4CB4-8FEA-C21AF98EFD9B}"/>
          </ac:spMkLst>
        </pc:spChg>
        <pc:spChg chg="add mod">
          <ac:chgData name="Molly Sankey" userId="944469c7-6883-451f-9b55-4524bc4915b3" providerId="ADAL" clId="{F1BAABD6-565A-4B4D-9F14-502B1B8F4095}" dt="2022-05-08T23:33:31.080" v="1405" actId="403"/>
          <ac:spMkLst>
            <pc:docMk/>
            <pc:sldMk cId="274688009" sldId="280"/>
            <ac:spMk id="33" creationId="{09A9A500-51AC-40A4-882C-25382D4DDA53}"/>
          </ac:spMkLst>
        </pc:spChg>
        <pc:spChg chg="add mod">
          <ac:chgData name="Molly Sankey" userId="944469c7-6883-451f-9b55-4524bc4915b3" providerId="ADAL" clId="{F1BAABD6-565A-4B4D-9F14-502B1B8F4095}" dt="2022-05-08T23:33:51.931" v="1410" actId="14100"/>
          <ac:spMkLst>
            <pc:docMk/>
            <pc:sldMk cId="274688009" sldId="280"/>
            <ac:spMk id="34" creationId="{BDAAEE3E-CDA6-4748-8629-3E5B1D62963F}"/>
          </ac:spMkLst>
        </pc:spChg>
        <pc:spChg chg="add mod">
          <ac:chgData name="Molly Sankey" userId="944469c7-6883-451f-9b55-4524bc4915b3" providerId="ADAL" clId="{F1BAABD6-565A-4B4D-9F14-502B1B8F4095}" dt="2022-05-08T23:32:49.229" v="1389" actId="14100"/>
          <ac:spMkLst>
            <pc:docMk/>
            <pc:sldMk cId="274688009" sldId="280"/>
            <ac:spMk id="36" creationId="{FB5D623D-1A9E-48DC-AA08-25619E84BFC7}"/>
          </ac:spMkLst>
        </pc:spChg>
        <pc:grpChg chg="del mod">
          <ac:chgData name="Molly Sankey" userId="944469c7-6883-451f-9b55-4524bc4915b3" providerId="ADAL" clId="{F1BAABD6-565A-4B4D-9F14-502B1B8F4095}" dt="2022-05-08T23:29:44.487" v="1331" actId="478"/>
          <ac:grpSpMkLst>
            <pc:docMk/>
            <pc:sldMk cId="274688009" sldId="280"/>
            <ac:grpSpMk id="14" creationId="{2BD7B5C4-E2C0-4890-B719-750EC789BB4A}"/>
          </ac:grpSpMkLst>
        </pc:grpChg>
        <pc:grpChg chg="mod">
          <ac:chgData name="Molly Sankey" userId="944469c7-6883-451f-9b55-4524bc4915b3" providerId="ADAL" clId="{F1BAABD6-565A-4B4D-9F14-502B1B8F4095}" dt="2022-05-08T23:29:28.461" v="1328"/>
          <ac:grpSpMkLst>
            <pc:docMk/>
            <pc:sldMk cId="274688009" sldId="280"/>
            <ac:grpSpMk id="18" creationId="{FBF45B46-3857-4ECC-A506-B026098C0EC3}"/>
          </ac:grpSpMkLst>
        </pc:grpChg>
        <pc:picChg chg="add mod">
          <ac:chgData name="Molly Sankey" userId="944469c7-6883-451f-9b55-4524bc4915b3" providerId="ADAL" clId="{F1BAABD6-565A-4B4D-9F14-502B1B8F4095}" dt="2022-05-08T23:27:37.594" v="1301" actId="1076"/>
          <ac:picMkLst>
            <pc:docMk/>
            <pc:sldMk cId="274688009" sldId="280"/>
            <ac:picMk id="4" creationId="{67F3C9FC-97D2-41CA-8666-2EC65BB35B32}"/>
          </ac:picMkLst>
        </pc:picChg>
        <pc:picChg chg="del">
          <ac:chgData name="Molly Sankey" userId="944469c7-6883-451f-9b55-4524bc4915b3" providerId="ADAL" clId="{F1BAABD6-565A-4B4D-9F14-502B1B8F4095}" dt="2022-05-08T23:26:06.269" v="1289" actId="478"/>
          <ac:picMkLst>
            <pc:docMk/>
            <pc:sldMk cId="274688009" sldId="280"/>
            <ac:picMk id="5" creationId="{8D42BF5E-F7DF-47C7-BAFF-BB1F5188898D}"/>
          </ac:picMkLst>
        </pc:picChg>
        <pc:picChg chg="del">
          <ac:chgData name="Molly Sankey" userId="944469c7-6883-451f-9b55-4524bc4915b3" providerId="ADAL" clId="{F1BAABD6-565A-4B4D-9F14-502B1B8F4095}" dt="2022-05-08T23:27:24.880" v="1295" actId="478"/>
          <ac:picMkLst>
            <pc:docMk/>
            <pc:sldMk cId="274688009" sldId="280"/>
            <ac:picMk id="8" creationId="{B2F8DFCC-5CC7-4F47-87EA-A5AD6A052A1A}"/>
          </ac:picMkLst>
        </pc:picChg>
        <pc:picChg chg="del">
          <ac:chgData name="Molly Sankey" userId="944469c7-6883-451f-9b55-4524bc4915b3" providerId="ADAL" clId="{F1BAABD6-565A-4B4D-9F14-502B1B8F4095}" dt="2022-05-08T23:26:10.311" v="1290" actId="478"/>
          <ac:picMkLst>
            <pc:docMk/>
            <pc:sldMk cId="274688009" sldId="280"/>
            <ac:picMk id="10" creationId="{4141CD4D-C0D8-407C-B861-E879C2EA2A95}"/>
          </ac:picMkLst>
        </pc:picChg>
        <pc:inkChg chg="add del">
          <ac:chgData name="Molly Sankey" userId="944469c7-6883-451f-9b55-4524bc4915b3" providerId="ADAL" clId="{F1BAABD6-565A-4B4D-9F14-502B1B8F4095}" dt="2022-05-08T23:28:39.660" v="1317"/>
          <ac:inkMkLst>
            <pc:docMk/>
            <pc:sldMk cId="274688009" sldId="280"/>
            <ac:inkMk id="9" creationId="{1E393373-6E32-4ACC-B0C3-8F0EA143FE7A}"/>
          </ac:inkMkLst>
        </pc:inkChg>
        <pc:inkChg chg="add del">
          <ac:chgData name="Molly Sankey" userId="944469c7-6883-451f-9b55-4524bc4915b3" providerId="ADAL" clId="{F1BAABD6-565A-4B4D-9F14-502B1B8F4095}" dt="2022-05-08T23:29:39.280" v="1330" actId="34122"/>
          <ac:inkMkLst>
            <pc:docMk/>
            <pc:sldMk cId="274688009" sldId="280"/>
            <ac:inkMk id="11" creationId="{0E6DD921-7FF4-42CD-B618-E89032EAB964}"/>
          </ac:inkMkLst>
        </pc:inkChg>
        <pc:inkChg chg="add mod">
          <ac:chgData name="Molly Sankey" userId="944469c7-6883-451f-9b55-4524bc4915b3" providerId="ADAL" clId="{F1BAABD6-565A-4B4D-9F14-502B1B8F4095}" dt="2022-05-08T23:28:59.434" v="1321"/>
          <ac:inkMkLst>
            <pc:docMk/>
            <pc:sldMk cId="274688009" sldId="280"/>
            <ac:inkMk id="12" creationId="{C59EA669-6FBE-44E5-BCF8-01576D7AC249}"/>
          </ac:inkMkLst>
        </pc:inkChg>
        <pc:inkChg chg="add mod">
          <ac:chgData name="Molly Sankey" userId="944469c7-6883-451f-9b55-4524bc4915b3" providerId="ADAL" clId="{F1BAABD6-565A-4B4D-9F14-502B1B8F4095}" dt="2022-05-08T23:28:59.434" v="1321"/>
          <ac:inkMkLst>
            <pc:docMk/>
            <pc:sldMk cId="274688009" sldId="280"/>
            <ac:inkMk id="13" creationId="{AE7C2254-D4AF-4F53-B2F4-4498673A2C9A}"/>
          </ac:inkMkLst>
        </pc:inkChg>
        <pc:inkChg chg="add del">
          <ac:chgData name="Molly Sankey" userId="944469c7-6883-451f-9b55-4524bc4915b3" providerId="ADAL" clId="{F1BAABD6-565A-4B4D-9F14-502B1B8F4095}" dt="2022-05-08T23:29:02.010" v="1323" actId="9405"/>
          <ac:inkMkLst>
            <pc:docMk/>
            <pc:sldMk cId="274688009" sldId="280"/>
            <ac:inkMk id="15" creationId="{613B4A9E-F441-4AA1-9B6F-5B4D0EEADD4A}"/>
          </ac:inkMkLst>
        </pc:inkChg>
        <pc:inkChg chg="add del mod">
          <ac:chgData name="Molly Sankey" userId="944469c7-6883-451f-9b55-4524bc4915b3" providerId="ADAL" clId="{F1BAABD6-565A-4B4D-9F14-502B1B8F4095}" dt="2022-05-08T23:29:28.756" v="1329" actId="9405"/>
          <ac:inkMkLst>
            <pc:docMk/>
            <pc:sldMk cId="274688009" sldId="280"/>
            <ac:inkMk id="16" creationId="{ABDBFDD2-3CB1-4690-9821-56BF7C62B490}"/>
          </ac:inkMkLst>
        </pc:inkChg>
        <pc:inkChg chg="add del mod">
          <ac:chgData name="Molly Sankey" userId="944469c7-6883-451f-9b55-4524bc4915b3" providerId="ADAL" clId="{F1BAABD6-565A-4B4D-9F14-502B1B8F4095}" dt="2022-05-08T23:29:28.461" v="1328"/>
          <ac:inkMkLst>
            <pc:docMk/>
            <pc:sldMk cId="274688009" sldId="280"/>
            <ac:inkMk id="17" creationId="{80A0A07B-67B4-4C6D-B24E-4AF4CB7EA6DE}"/>
          </ac:inkMkLst>
        </pc:inkChg>
        <pc:inkChg chg="add">
          <ac:chgData name="Molly Sankey" userId="944469c7-6883-451f-9b55-4524bc4915b3" providerId="ADAL" clId="{F1BAABD6-565A-4B4D-9F14-502B1B8F4095}" dt="2022-05-08T23:30:34.659" v="1346" actId="9405"/>
          <ac:inkMkLst>
            <pc:docMk/>
            <pc:sldMk cId="274688009" sldId="280"/>
            <ac:inkMk id="19" creationId="{02CE57DD-6197-4180-8373-3348F1BE836B}"/>
          </ac:inkMkLst>
        </pc:inkChg>
        <pc:inkChg chg="add del">
          <ac:chgData name="Molly Sankey" userId="944469c7-6883-451f-9b55-4524bc4915b3" providerId="ADAL" clId="{F1BAABD6-565A-4B4D-9F14-502B1B8F4095}" dt="2022-05-08T23:30:51.798" v="1348" actId="9405"/>
          <ac:inkMkLst>
            <pc:docMk/>
            <pc:sldMk cId="274688009" sldId="280"/>
            <ac:inkMk id="21" creationId="{EAE487CF-B597-4119-8AEA-FAA29B0FBEF6}"/>
          </ac:inkMkLst>
        </pc:inkChg>
        <pc:inkChg chg="add del">
          <ac:chgData name="Molly Sankey" userId="944469c7-6883-451f-9b55-4524bc4915b3" providerId="ADAL" clId="{F1BAABD6-565A-4B4D-9F14-502B1B8F4095}" dt="2022-05-08T23:31:03.182" v="1352" actId="34122"/>
          <ac:inkMkLst>
            <pc:docMk/>
            <pc:sldMk cId="274688009" sldId="280"/>
            <ac:inkMk id="22" creationId="{681E9C3E-59E1-4CDB-A1C3-6E71BC8AA402}"/>
          </ac:inkMkLst>
        </pc:inkChg>
        <pc:inkChg chg="add del">
          <ac:chgData name="Molly Sankey" userId="944469c7-6883-451f-9b55-4524bc4915b3" providerId="ADAL" clId="{F1BAABD6-565A-4B4D-9F14-502B1B8F4095}" dt="2022-05-08T23:30:57.689" v="1351" actId="9405"/>
          <ac:inkMkLst>
            <pc:docMk/>
            <pc:sldMk cId="274688009" sldId="280"/>
            <ac:inkMk id="23" creationId="{38345A6F-BAC1-44A6-95AA-C080B024175D}"/>
          </ac:inkMkLst>
        </pc:inkChg>
        <pc:inkChg chg="add">
          <ac:chgData name="Molly Sankey" userId="944469c7-6883-451f-9b55-4524bc4915b3" providerId="ADAL" clId="{F1BAABD6-565A-4B4D-9F14-502B1B8F4095}" dt="2022-05-08T23:32:23.876" v="1384" actId="9405"/>
          <ac:inkMkLst>
            <pc:docMk/>
            <pc:sldMk cId="274688009" sldId="280"/>
            <ac:inkMk id="25" creationId="{A2B1264E-9EA1-4CF9-ACA4-466744028AAC}"/>
          </ac:inkMkLst>
        </pc:inkChg>
        <pc:inkChg chg="add del">
          <ac:chgData name="Molly Sankey" userId="944469c7-6883-451f-9b55-4524bc4915b3" providerId="ADAL" clId="{F1BAABD6-565A-4B4D-9F14-502B1B8F4095}" dt="2022-05-08T23:32:41.274" v="1386" actId="34122"/>
          <ac:inkMkLst>
            <pc:docMk/>
            <pc:sldMk cId="274688009" sldId="280"/>
            <ac:inkMk id="26" creationId="{02D51FE6-018F-49AA-B730-BEF05AD826F5}"/>
          </ac:inkMkLst>
        </pc:inkChg>
        <pc:inkChg chg="add">
          <ac:chgData name="Molly Sankey" userId="944469c7-6883-451f-9b55-4524bc4915b3" providerId="ADAL" clId="{F1BAABD6-565A-4B4D-9F14-502B1B8F4095}" dt="2022-05-08T23:34:01.374" v="1411" actId="9405"/>
          <ac:inkMkLst>
            <pc:docMk/>
            <pc:sldMk cId="274688009" sldId="280"/>
            <ac:inkMk id="32" creationId="{7D46211E-564E-4421-A655-E9D2E8BE0051}"/>
          </ac:inkMkLst>
        </pc:inkChg>
      </pc:sldChg>
      <pc:sldChg chg="add del">
        <pc:chgData name="Molly Sankey" userId="944469c7-6883-451f-9b55-4524bc4915b3" providerId="ADAL" clId="{F1BAABD6-565A-4B4D-9F14-502B1B8F4095}" dt="2022-05-09T21:09:32.750" v="2432" actId="2696"/>
        <pc:sldMkLst>
          <pc:docMk/>
          <pc:sldMk cId="3781983124" sldId="281"/>
        </pc:sldMkLst>
      </pc:sldChg>
      <pc:sldChg chg="del">
        <pc:chgData name="Molly Sankey" userId="944469c7-6883-451f-9b55-4524bc4915b3" providerId="ADAL" clId="{F1BAABD6-565A-4B4D-9F14-502B1B8F4095}" dt="2022-05-19T00:20:13.789" v="4338" actId="2696"/>
        <pc:sldMkLst>
          <pc:docMk/>
          <pc:sldMk cId="22386593" sldId="282"/>
        </pc:sldMkLst>
      </pc:sldChg>
      <pc:sldChg chg="del">
        <pc:chgData name="Molly Sankey" userId="944469c7-6883-451f-9b55-4524bc4915b3" providerId="ADAL" clId="{F1BAABD6-565A-4B4D-9F14-502B1B8F4095}" dt="2022-05-19T00:20:18.167" v="4339" actId="2696"/>
        <pc:sldMkLst>
          <pc:docMk/>
          <pc:sldMk cId="54074190" sldId="283"/>
        </pc:sldMkLst>
      </pc:sldChg>
      <pc:sldChg chg="del">
        <pc:chgData name="Molly Sankey" userId="944469c7-6883-451f-9b55-4524bc4915b3" providerId="ADAL" clId="{F1BAABD6-565A-4B4D-9F14-502B1B8F4095}" dt="2022-05-19T00:20:23.017" v="4340" actId="2696"/>
        <pc:sldMkLst>
          <pc:docMk/>
          <pc:sldMk cId="2108852868" sldId="284"/>
        </pc:sldMkLst>
      </pc:sldChg>
      <pc:sldChg chg="del">
        <pc:chgData name="Molly Sankey" userId="944469c7-6883-451f-9b55-4524bc4915b3" providerId="ADAL" clId="{F1BAABD6-565A-4B4D-9F14-502B1B8F4095}" dt="2022-05-19T00:20:26.985" v="4341" actId="2696"/>
        <pc:sldMkLst>
          <pc:docMk/>
          <pc:sldMk cId="703882044" sldId="285"/>
        </pc:sldMkLst>
      </pc:sldChg>
      <pc:sldChg chg="del">
        <pc:chgData name="Molly Sankey" userId="944469c7-6883-451f-9b55-4524bc4915b3" providerId="ADAL" clId="{F1BAABD6-565A-4B4D-9F14-502B1B8F4095}" dt="2022-05-19T00:20:31.949" v="4342" actId="2696"/>
        <pc:sldMkLst>
          <pc:docMk/>
          <pc:sldMk cId="3131877386" sldId="286"/>
        </pc:sldMkLst>
      </pc:sldChg>
      <pc:sldChg chg="addSp delSp modSp mod">
        <pc:chgData name="Molly Sankey" userId="944469c7-6883-451f-9b55-4524bc4915b3" providerId="ADAL" clId="{F1BAABD6-565A-4B4D-9F14-502B1B8F4095}" dt="2022-05-18T01:39:32.009" v="3738" actId="14100"/>
        <pc:sldMkLst>
          <pc:docMk/>
          <pc:sldMk cId="3745363134" sldId="287"/>
        </pc:sldMkLst>
        <pc:spChg chg="add">
          <ac:chgData name="Molly Sankey" userId="944469c7-6883-451f-9b55-4524bc4915b3" providerId="ADAL" clId="{F1BAABD6-565A-4B4D-9F14-502B1B8F4095}" dt="2022-05-18T01:39:05.936" v="3732" actId="34122"/>
          <ac:spMkLst>
            <pc:docMk/>
            <pc:sldMk cId="3745363134" sldId="287"/>
            <ac:spMk id="20" creationId="{7EE7FD1C-D099-40E9-B642-0CB6ED9B69B3}"/>
          </ac:spMkLst>
        </pc:spChg>
        <pc:spChg chg="add mod">
          <ac:chgData name="Molly Sankey" userId="944469c7-6883-451f-9b55-4524bc4915b3" providerId="ADAL" clId="{F1BAABD6-565A-4B4D-9F14-502B1B8F4095}" dt="2022-05-18T01:39:32.009" v="3738" actId="14100"/>
          <ac:spMkLst>
            <pc:docMk/>
            <pc:sldMk cId="3745363134" sldId="287"/>
            <ac:spMk id="22" creationId="{C5692054-8B23-41E0-96FF-1D0BF1306390}"/>
          </ac:spMkLst>
        </pc:spChg>
        <pc:picChg chg="add mod">
          <ac:chgData name="Molly Sankey" userId="944469c7-6883-451f-9b55-4524bc4915b3" providerId="ADAL" clId="{F1BAABD6-565A-4B4D-9F14-502B1B8F4095}" dt="2022-05-18T01:38:44.038" v="3728" actId="1076"/>
          <ac:picMkLst>
            <pc:docMk/>
            <pc:sldMk cId="3745363134" sldId="287"/>
            <ac:picMk id="3" creationId="{A09E4BEF-79C8-4602-833E-699C859C1233}"/>
          </ac:picMkLst>
        </pc:picChg>
        <pc:picChg chg="del">
          <ac:chgData name="Molly Sankey" userId="944469c7-6883-451f-9b55-4524bc4915b3" providerId="ADAL" clId="{F1BAABD6-565A-4B4D-9F14-502B1B8F4095}" dt="2022-05-18T01:36:00.685" v="3722" actId="478"/>
          <ac:picMkLst>
            <pc:docMk/>
            <pc:sldMk cId="3745363134" sldId="287"/>
            <ac:picMk id="5" creationId="{1C8963A7-B2BF-4B20-970C-4EE13B467D97}"/>
          </ac:picMkLst>
        </pc:picChg>
        <pc:inkChg chg="add del">
          <ac:chgData name="Molly Sankey" userId="944469c7-6883-451f-9b55-4524bc4915b3" providerId="ADAL" clId="{F1BAABD6-565A-4B4D-9F14-502B1B8F4095}" dt="2022-05-18T01:38:52.270" v="3730" actId="9405"/>
          <ac:inkMkLst>
            <pc:docMk/>
            <pc:sldMk cId="3745363134" sldId="287"/>
            <ac:inkMk id="4" creationId="{537E4D14-753D-4C5F-BE4F-C83AEF273860}"/>
          </ac:inkMkLst>
        </pc:inkChg>
        <pc:inkChg chg="add del">
          <ac:chgData name="Molly Sankey" userId="944469c7-6883-451f-9b55-4524bc4915b3" providerId="ADAL" clId="{F1BAABD6-565A-4B4D-9F14-502B1B8F4095}" dt="2022-05-18T01:39:05.936" v="3732" actId="34122"/>
          <ac:inkMkLst>
            <pc:docMk/>
            <pc:sldMk cId="3745363134" sldId="287"/>
            <ac:inkMk id="6" creationId="{69656F82-C400-4DFC-94AE-F3C4E51B819A}"/>
          </ac:inkMkLst>
        </pc:inkChg>
        <pc:inkChg chg="add del">
          <ac:chgData name="Molly Sankey" userId="944469c7-6883-451f-9b55-4524bc4915b3" providerId="ADAL" clId="{F1BAABD6-565A-4B4D-9F14-502B1B8F4095}" dt="2022-05-18T01:39:18.301" v="3734" actId="34122"/>
          <ac:inkMkLst>
            <pc:docMk/>
            <pc:sldMk cId="3745363134" sldId="287"/>
            <ac:inkMk id="7" creationId="{A962A848-7101-4CBE-A8C2-047C18D126D4}"/>
          </ac:inkMkLst>
        </pc:inkChg>
      </pc:sldChg>
      <pc:sldChg chg="addSp delSp modSp mod">
        <pc:chgData name="Molly Sankey" userId="944469c7-6883-451f-9b55-4524bc4915b3" providerId="ADAL" clId="{F1BAABD6-565A-4B4D-9F14-502B1B8F4095}" dt="2022-05-18T01:43:15.776" v="4175" actId="20577"/>
        <pc:sldMkLst>
          <pc:docMk/>
          <pc:sldMk cId="2406575410" sldId="288"/>
        </pc:sldMkLst>
        <pc:graphicFrameChg chg="mod modGraphic">
          <ac:chgData name="Molly Sankey" userId="944469c7-6883-451f-9b55-4524bc4915b3" providerId="ADAL" clId="{F1BAABD6-565A-4B4D-9F14-502B1B8F4095}" dt="2022-05-18T01:43:15.776" v="4175" actId="20577"/>
          <ac:graphicFrameMkLst>
            <pc:docMk/>
            <pc:sldMk cId="2406575410" sldId="288"/>
            <ac:graphicFrameMk id="92" creationId="{00000000-0000-0000-0000-000000000000}"/>
          </ac:graphicFrameMkLst>
        </pc:graphicFrameChg>
        <pc:picChg chg="add del">
          <ac:chgData name="Molly Sankey" userId="944469c7-6883-451f-9b55-4524bc4915b3" providerId="ADAL" clId="{F1BAABD6-565A-4B4D-9F14-502B1B8F4095}" dt="2022-05-18T01:42:04.715" v="4059" actId="22"/>
          <ac:picMkLst>
            <pc:docMk/>
            <pc:sldMk cId="2406575410" sldId="288"/>
            <ac:picMk id="3" creationId="{662A1324-7076-44EA-BF5F-D961F0422012}"/>
          </ac:picMkLst>
        </pc:picChg>
      </pc:sldChg>
      <pc:sldChg chg="addSp delSp modSp mod">
        <pc:chgData name="Molly Sankey" userId="944469c7-6883-451f-9b55-4524bc4915b3" providerId="ADAL" clId="{F1BAABD6-565A-4B4D-9F14-502B1B8F4095}" dt="2022-05-22T23:04:30.028" v="4686" actId="20577"/>
        <pc:sldMkLst>
          <pc:docMk/>
          <pc:sldMk cId="3535405805" sldId="289"/>
        </pc:sldMkLst>
        <pc:spChg chg="add del mod">
          <ac:chgData name="Molly Sankey" userId="944469c7-6883-451f-9b55-4524bc4915b3" providerId="ADAL" clId="{F1BAABD6-565A-4B4D-9F14-502B1B8F4095}" dt="2022-05-22T23:01:02.449" v="4392" actId="20577"/>
          <ac:spMkLst>
            <pc:docMk/>
            <pc:sldMk cId="3535405805" sldId="289"/>
            <ac:spMk id="8" creationId="{7E610201-FFE5-4624-A948-6074560B6FEF}"/>
          </ac:spMkLst>
        </pc:spChg>
        <pc:spChg chg="del">
          <ac:chgData name="Molly Sankey" userId="944469c7-6883-451f-9b55-4524bc4915b3" providerId="ADAL" clId="{F1BAABD6-565A-4B4D-9F14-502B1B8F4095}" dt="2022-05-18T01:43:34.560" v="4176" actId="478"/>
          <ac:spMkLst>
            <pc:docMk/>
            <pc:sldMk cId="3535405805" sldId="289"/>
            <ac:spMk id="13" creationId="{2DBA8386-CE6E-4979-8306-C874DF6CB689}"/>
          </ac:spMkLst>
        </pc:spChg>
        <pc:spChg chg="del">
          <ac:chgData name="Molly Sankey" userId="944469c7-6883-451f-9b55-4524bc4915b3" providerId="ADAL" clId="{F1BAABD6-565A-4B4D-9F14-502B1B8F4095}" dt="2022-05-18T01:43:34.560" v="4176" actId="478"/>
          <ac:spMkLst>
            <pc:docMk/>
            <pc:sldMk cId="3535405805" sldId="289"/>
            <ac:spMk id="21" creationId="{A55FD0CB-6990-4FBD-8CC8-0E49864A53B9}"/>
          </ac:spMkLst>
        </pc:spChg>
        <pc:spChg chg="del">
          <ac:chgData name="Molly Sankey" userId="944469c7-6883-451f-9b55-4524bc4915b3" providerId="ADAL" clId="{F1BAABD6-565A-4B4D-9F14-502B1B8F4095}" dt="2022-05-18T01:43:34.560" v="4176" actId="478"/>
          <ac:spMkLst>
            <pc:docMk/>
            <pc:sldMk cId="3535405805" sldId="289"/>
            <ac:spMk id="22" creationId="{876553AD-1C12-40EC-A6DC-10F88DD686A1}"/>
          </ac:spMkLst>
        </pc:spChg>
        <pc:spChg chg="add mod">
          <ac:chgData name="Molly Sankey" userId="944469c7-6883-451f-9b55-4524bc4915b3" providerId="ADAL" clId="{F1BAABD6-565A-4B4D-9F14-502B1B8F4095}" dt="2022-05-22T23:01:08.077" v="4394" actId="20577"/>
          <ac:spMkLst>
            <pc:docMk/>
            <pc:sldMk cId="3535405805" sldId="289"/>
            <ac:spMk id="23" creationId="{564483B0-9915-433D-8810-9E3B07994EA9}"/>
          </ac:spMkLst>
        </pc:spChg>
        <pc:spChg chg="del">
          <ac:chgData name="Molly Sankey" userId="944469c7-6883-451f-9b55-4524bc4915b3" providerId="ADAL" clId="{F1BAABD6-565A-4B4D-9F14-502B1B8F4095}" dt="2022-05-18T01:43:39.074" v="4179" actId="478"/>
          <ac:spMkLst>
            <pc:docMk/>
            <pc:sldMk cId="3535405805" sldId="289"/>
            <ac:spMk id="24" creationId="{7ADA12C6-9118-4D78-B5C4-8FB18ACADA77}"/>
          </ac:spMkLst>
        </pc:spChg>
        <pc:spChg chg="del">
          <ac:chgData name="Molly Sankey" userId="944469c7-6883-451f-9b55-4524bc4915b3" providerId="ADAL" clId="{F1BAABD6-565A-4B4D-9F14-502B1B8F4095}" dt="2022-05-18T01:43:34.560" v="4176" actId="478"/>
          <ac:spMkLst>
            <pc:docMk/>
            <pc:sldMk cId="3535405805" sldId="289"/>
            <ac:spMk id="26" creationId="{6A69EE41-788F-41F8-A286-B64278708181}"/>
          </ac:spMkLst>
        </pc:spChg>
        <pc:spChg chg="del">
          <ac:chgData name="Molly Sankey" userId="944469c7-6883-451f-9b55-4524bc4915b3" providerId="ADAL" clId="{F1BAABD6-565A-4B4D-9F14-502B1B8F4095}" dt="2022-05-18T01:43:34.560" v="4176" actId="478"/>
          <ac:spMkLst>
            <pc:docMk/>
            <pc:sldMk cId="3535405805" sldId="289"/>
            <ac:spMk id="28" creationId="{A0316278-6920-4600-896B-E33875004491}"/>
          </ac:spMkLst>
        </pc:spChg>
        <pc:spChg chg="del mod">
          <ac:chgData name="Molly Sankey" userId="944469c7-6883-451f-9b55-4524bc4915b3" providerId="ADAL" clId="{F1BAABD6-565A-4B4D-9F14-502B1B8F4095}" dt="2022-05-18T01:43:52.706" v="4184" actId="478"/>
          <ac:spMkLst>
            <pc:docMk/>
            <pc:sldMk cId="3535405805" sldId="289"/>
            <ac:spMk id="29" creationId="{7CD36262-FD25-49F2-8F42-1841E11757AC}"/>
          </ac:spMkLst>
        </pc:spChg>
        <pc:spChg chg="add mod">
          <ac:chgData name="Molly Sankey" userId="944469c7-6883-451f-9b55-4524bc4915b3" providerId="ADAL" clId="{F1BAABD6-565A-4B4D-9F14-502B1B8F4095}" dt="2022-05-22T23:04:00.232" v="4665" actId="20577"/>
          <ac:spMkLst>
            <pc:docMk/>
            <pc:sldMk cId="3535405805" sldId="289"/>
            <ac:spMk id="31" creationId="{2FAF4B17-426A-4F82-BCDE-37CC593F2534}"/>
          </ac:spMkLst>
        </pc:spChg>
        <pc:spChg chg="del">
          <ac:chgData name="Molly Sankey" userId="944469c7-6883-451f-9b55-4524bc4915b3" providerId="ADAL" clId="{F1BAABD6-565A-4B4D-9F14-502B1B8F4095}" dt="2022-05-18T01:43:34.560" v="4176" actId="478"/>
          <ac:spMkLst>
            <pc:docMk/>
            <pc:sldMk cId="3535405805" sldId="289"/>
            <ac:spMk id="34" creationId="{F5F3B266-0426-4201-885D-3EB444F54654}"/>
          </ac:spMkLst>
        </pc:spChg>
        <pc:spChg chg="del mod">
          <ac:chgData name="Molly Sankey" userId="944469c7-6883-451f-9b55-4524bc4915b3" providerId="ADAL" clId="{F1BAABD6-565A-4B4D-9F14-502B1B8F4095}" dt="2022-05-18T01:47:06.310" v="4199" actId="478"/>
          <ac:spMkLst>
            <pc:docMk/>
            <pc:sldMk cId="3535405805" sldId="289"/>
            <ac:spMk id="35" creationId="{9E764370-C62E-415D-9AF4-198059DF1226}"/>
          </ac:spMkLst>
        </pc:spChg>
        <pc:spChg chg="mod">
          <ac:chgData name="Molly Sankey" userId="944469c7-6883-451f-9b55-4524bc4915b3" providerId="ADAL" clId="{F1BAABD6-565A-4B4D-9F14-502B1B8F4095}" dt="2022-05-22T23:04:30.028" v="4686" actId="20577"/>
          <ac:spMkLst>
            <pc:docMk/>
            <pc:sldMk cId="3535405805" sldId="289"/>
            <ac:spMk id="91" creationId="{00000000-0000-0000-0000-000000000000}"/>
          </ac:spMkLst>
        </pc:spChg>
        <pc:picChg chg="del mod">
          <ac:chgData name="Molly Sankey" userId="944469c7-6883-451f-9b55-4524bc4915b3" providerId="ADAL" clId="{F1BAABD6-565A-4B4D-9F14-502B1B8F4095}" dt="2022-05-18T01:43:37.535" v="4178" actId="478"/>
          <ac:picMkLst>
            <pc:docMk/>
            <pc:sldMk cId="3535405805" sldId="289"/>
            <ac:picMk id="3" creationId="{032710B5-E83E-4BF7-BB10-883B8F52CA45}"/>
          </ac:picMkLst>
        </pc:picChg>
        <pc:picChg chg="add mod">
          <ac:chgData name="Molly Sankey" userId="944469c7-6883-451f-9b55-4524bc4915b3" providerId="ADAL" clId="{F1BAABD6-565A-4B4D-9F14-502B1B8F4095}" dt="2022-05-22T22:58:46.345" v="4358" actId="1076"/>
          <ac:picMkLst>
            <pc:docMk/>
            <pc:sldMk cId="3535405805" sldId="289"/>
            <ac:picMk id="4" creationId="{07156F24-A070-41AF-806C-29E04701D013}"/>
          </ac:picMkLst>
        </pc:picChg>
        <pc:picChg chg="add del mod">
          <ac:chgData name="Molly Sankey" userId="944469c7-6883-451f-9b55-4524bc4915b3" providerId="ADAL" clId="{F1BAABD6-565A-4B4D-9F14-502B1B8F4095}" dt="2022-05-22T23:00:44.709" v="4374" actId="478"/>
          <ac:picMkLst>
            <pc:docMk/>
            <pc:sldMk cId="3535405805" sldId="289"/>
            <ac:picMk id="6" creationId="{FEE5190F-CEEB-4292-8E5C-57691580B126}"/>
          </ac:picMkLst>
        </pc:picChg>
        <pc:picChg chg="del">
          <ac:chgData name="Molly Sankey" userId="944469c7-6883-451f-9b55-4524bc4915b3" providerId="ADAL" clId="{F1BAABD6-565A-4B4D-9F14-502B1B8F4095}" dt="2022-05-18T01:43:44.936" v="4180" actId="478"/>
          <ac:picMkLst>
            <pc:docMk/>
            <pc:sldMk cId="3535405805" sldId="289"/>
            <ac:picMk id="7" creationId="{F03138DF-23C0-43BD-8225-3201C72C9ABC}"/>
          </ac:picMkLst>
        </pc:picChg>
        <pc:picChg chg="add del mod">
          <ac:chgData name="Molly Sankey" userId="944469c7-6883-451f-9b55-4524bc4915b3" providerId="ADAL" clId="{F1BAABD6-565A-4B4D-9F14-502B1B8F4095}" dt="2022-05-22T23:00:46.165" v="4375" actId="478"/>
          <ac:picMkLst>
            <pc:docMk/>
            <pc:sldMk cId="3535405805" sldId="289"/>
            <ac:picMk id="10" creationId="{548E6550-3B77-4310-B0F3-336F21AECD94}"/>
          </ac:picMkLst>
        </pc:picChg>
        <pc:picChg chg="add mod">
          <ac:chgData name="Molly Sankey" userId="944469c7-6883-451f-9b55-4524bc4915b3" providerId="ADAL" clId="{F1BAABD6-565A-4B4D-9F14-502B1B8F4095}" dt="2022-05-22T23:00:51.782" v="4378" actId="1076"/>
          <ac:picMkLst>
            <pc:docMk/>
            <pc:sldMk cId="3535405805" sldId="289"/>
            <ac:picMk id="12" creationId="{82F48614-AA26-4504-AC3D-63327F0E9331}"/>
          </ac:picMkLst>
        </pc:picChg>
        <pc:picChg chg="add mod">
          <ac:chgData name="Molly Sankey" userId="944469c7-6883-451f-9b55-4524bc4915b3" providerId="ADAL" clId="{F1BAABD6-565A-4B4D-9F14-502B1B8F4095}" dt="2022-05-22T23:01:40.016" v="4398" actId="1076"/>
          <ac:picMkLst>
            <pc:docMk/>
            <pc:sldMk cId="3535405805" sldId="289"/>
            <ac:picMk id="15" creationId="{2D0FBB80-F653-42E4-8887-1EF49E9FA43E}"/>
          </ac:picMkLst>
        </pc:picChg>
        <pc:picChg chg="del">
          <ac:chgData name="Molly Sankey" userId="944469c7-6883-451f-9b55-4524bc4915b3" providerId="ADAL" clId="{F1BAABD6-565A-4B4D-9F14-502B1B8F4095}" dt="2022-05-18T01:43:50.208" v="4182" actId="478"/>
          <ac:picMkLst>
            <pc:docMk/>
            <pc:sldMk cId="3535405805" sldId="289"/>
            <ac:picMk id="30" creationId="{A687F6C1-D615-438A-A5C1-4C0DCACF1C70}"/>
          </ac:picMkLst>
        </pc:picChg>
        <pc:inkChg chg="del">
          <ac:chgData name="Molly Sankey" userId="944469c7-6883-451f-9b55-4524bc4915b3" providerId="ADAL" clId="{F1BAABD6-565A-4B4D-9F14-502B1B8F4095}" dt="2022-05-18T01:43:34.560" v="4176" actId="478"/>
          <ac:inkMkLst>
            <pc:docMk/>
            <pc:sldMk cId="3535405805" sldId="289"/>
            <ac:inkMk id="19" creationId="{8F4F8152-F58D-4428-BA90-4D044F311346}"/>
          </ac:inkMkLst>
        </pc:inkChg>
        <pc:inkChg chg="del">
          <ac:chgData name="Molly Sankey" userId="944469c7-6883-451f-9b55-4524bc4915b3" providerId="ADAL" clId="{F1BAABD6-565A-4B4D-9F14-502B1B8F4095}" dt="2022-05-18T01:43:34.560" v="4176" actId="478"/>
          <ac:inkMkLst>
            <pc:docMk/>
            <pc:sldMk cId="3535405805" sldId="289"/>
            <ac:inkMk id="27" creationId="{0DE4D2AE-8397-4CBD-B02A-1423ED601420}"/>
          </ac:inkMkLst>
        </pc:inkChg>
        <pc:inkChg chg="del">
          <ac:chgData name="Molly Sankey" userId="944469c7-6883-451f-9b55-4524bc4915b3" providerId="ADAL" clId="{F1BAABD6-565A-4B4D-9F14-502B1B8F4095}" dt="2022-05-18T01:43:34.560" v="4176" actId="478"/>
          <ac:inkMkLst>
            <pc:docMk/>
            <pc:sldMk cId="3535405805" sldId="289"/>
            <ac:inkMk id="37" creationId="{FD1ECD33-D4C7-49F3-9E7B-1A610855C89C}"/>
          </ac:inkMkLst>
        </pc:inkChg>
      </pc:sldChg>
      <pc:sldChg chg="addSp delSp modSp mod">
        <pc:chgData name="Molly Sankey" userId="944469c7-6883-451f-9b55-4524bc4915b3" providerId="ADAL" clId="{F1BAABD6-565A-4B4D-9F14-502B1B8F4095}" dt="2022-05-16T20:49:45.905" v="3427" actId="1076"/>
        <pc:sldMkLst>
          <pc:docMk/>
          <pc:sldMk cId="3704189665" sldId="290"/>
        </pc:sldMkLst>
        <pc:spChg chg="mod">
          <ac:chgData name="Molly Sankey" userId="944469c7-6883-451f-9b55-4524bc4915b3" providerId="ADAL" clId="{F1BAABD6-565A-4B4D-9F14-502B1B8F4095}" dt="2022-05-16T20:48:31.477" v="3422" actId="20577"/>
          <ac:spMkLst>
            <pc:docMk/>
            <pc:sldMk cId="3704189665" sldId="290"/>
            <ac:spMk id="4" creationId="{F62C02EE-CD92-40FE-AA07-482CD5974B19}"/>
          </ac:spMkLst>
        </pc:spChg>
        <pc:spChg chg="mod">
          <ac:chgData name="Molly Sankey" userId="944469c7-6883-451f-9b55-4524bc4915b3" providerId="ADAL" clId="{F1BAABD6-565A-4B4D-9F14-502B1B8F4095}" dt="2022-05-16T20:48:22.307" v="3421" actId="20577"/>
          <ac:spMkLst>
            <pc:docMk/>
            <pc:sldMk cId="3704189665" sldId="290"/>
            <ac:spMk id="86" creationId="{00000000-0000-0000-0000-000000000000}"/>
          </ac:spMkLst>
        </pc:spChg>
        <pc:picChg chg="del">
          <ac:chgData name="Molly Sankey" userId="944469c7-6883-451f-9b55-4524bc4915b3" providerId="ADAL" clId="{F1BAABD6-565A-4B4D-9F14-502B1B8F4095}" dt="2022-05-16T20:49:38.951" v="3423" actId="478"/>
          <ac:picMkLst>
            <pc:docMk/>
            <pc:sldMk cId="3704189665" sldId="290"/>
            <ac:picMk id="3" creationId="{058E2CBA-E278-4A04-BD68-D0C1CE6EA93A}"/>
          </ac:picMkLst>
        </pc:picChg>
        <pc:picChg chg="add mod">
          <ac:chgData name="Molly Sankey" userId="944469c7-6883-451f-9b55-4524bc4915b3" providerId="ADAL" clId="{F1BAABD6-565A-4B4D-9F14-502B1B8F4095}" dt="2022-05-16T20:49:45.905" v="3427" actId="1076"/>
          <ac:picMkLst>
            <pc:docMk/>
            <pc:sldMk cId="3704189665" sldId="290"/>
            <ac:picMk id="5" creationId="{72B237EC-A3A0-4C72-B58F-E10164E389A7}"/>
          </ac:picMkLst>
        </pc:picChg>
      </pc:sldChg>
      <pc:sldChg chg="modSp mod">
        <pc:chgData name="Molly Sankey" userId="944469c7-6883-451f-9b55-4524bc4915b3" providerId="ADAL" clId="{F1BAABD6-565A-4B4D-9F14-502B1B8F4095}" dt="2022-05-16T20:54:08.011" v="3715" actId="20577"/>
        <pc:sldMkLst>
          <pc:docMk/>
          <pc:sldMk cId="884467417" sldId="291"/>
        </pc:sldMkLst>
        <pc:spChg chg="mod">
          <ac:chgData name="Molly Sankey" userId="944469c7-6883-451f-9b55-4524bc4915b3" providerId="ADAL" clId="{F1BAABD6-565A-4B4D-9F14-502B1B8F4095}" dt="2022-05-16T20:53:35.173" v="3652" actId="1076"/>
          <ac:spMkLst>
            <pc:docMk/>
            <pc:sldMk cId="884467417" sldId="291"/>
            <ac:spMk id="91" creationId="{00000000-0000-0000-0000-000000000000}"/>
          </ac:spMkLst>
        </pc:spChg>
        <pc:graphicFrameChg chg="mod modGraphic">
          <ac:chgData name="Molly Sankey" userId="944469c7-6883-451f-9b55-4524bc4915b3" providerId="ADAL" clId="{F1BAABD6-565A-4B4D-9F14-502B1B8F4095}" dt="2022-05-16T20:54:08.011" v="3715" actId="20577"/>
          <ac:graphicFrameMkLst>
            <pc:docMk/>
            <pc:sldMk cId="884467417" sldId="291"/>
            <ac:graphicFrameMk id="92" creationId="{00000000-0000-0000-0000-000000000000}"/>
          </ac:graphicFrameMkLst>
        </pc:graphicFrameChg>
      </pc:sldChg>
      <pc:sldChg chg="addSp delSp modSp mod">
        <pc:chgData name="Molly Sankey" userId="944469c7-6883-451f-9b55-4524bc4915b3" providerId="ADAL" clId="{F1BAABD6-565A-4B4D-9F14-502B1B8F4095}" dt="2022-05-16T20:55:53.907" v="3721" actId="14100"/>
        <pc:sldMkLst>
          <pc:docMk/>
          <pc:sldMk cId="619645298" sldId="292"/>
        </pc:sldMkLst>
        <pc:picChg chg="del">
          <ac:chgData name="Molly Sankey" userId="944469c7-6883-451f-9b55-4524bc4915b3" providerId="ADAL" clId="{F1BAABD6-565A-4B4D-9F14-502B1B8F4095}" dt="2022-05-16T20:54:15.723" v="3716" actId="478"/>
          <ac:picMkLst>
            <pc:docMk/>
            <pc:sldMk cId="619645298" sldId="292"/>
            <ac:picMk id="3" creationId="{129019B1-2728-4985-8EB2-C91DEA9A2FC2}"/>
          </ac:picMkLst>
        </pc:picChg>
        <pc:picChg chg="add mod">
          <ac:chgData name="Molly Sankey" userId="944469c7-6883-451f-9b55-4524bc4915b3" providerId="ADAL" clId="{F1BAABD6-565A-4B4D-9F14-502B1B8F4095}" dt="2022-05-16T20:55:53.907" v="3721" actId="14100"/>
          <ac:picMkLst>
            <pc:docMk/>
            <pc:sldMk cId="619645298" sldId="292"/>
            <ac:picMk id="4" creationId="{D56AF637-D300-4055-A6BC-3DC211943BB8}"/>
          </ac:picMkLst>
        </pc:picChg>
      </pc:sldChg>
      <pc:sldChg chg="modSp mod">
        <pc:chgData name="Molly Sankey" userId="944469c7-6883-451f-9b55-4524bc4915b3" providerId="ADAL" clId="{F1BAABD6-565A-4B4D-9F14-502B1B8F4095}" dt="2022-05-22T23:21:08.063" v="5044" actId="20577"/>
        <pc:sldMkLst>
          <pc:docMk/>
          <pc:sldMk cId="2923615682" sldId="293"/>
        </pc:sldMkLst>
        <pc:spChg chg="mod">
          <ac:chgData name="Molly Sankey" userId="944469c7-6883-451f-9b55-4524bc4915b3" providerId="ADAL" clId="{F1BAABD6-565A-4B4D-9F14-502B1B8F4095}" dt="2022-05-22T23:21:08.063" v="5044" actId="20577"/>
          <ac:spMkLst>
            <pc:docMk/>
            <pc:sldMk cId="2923615682" sldId="293"/>
            <ac:spMk id="91" creationId="{00000000-0000-0000-0000-000000000000}"/>
          </ac:spMkLst>
        </pc:spChg>
        <pc:graphicFrameChg chg="modGraphic">
          <ac:chgData name="Molly Sankey" userId="944469c7-6883-451f-9b55-4524bc4915b3" providerId="ADAL" clId="{F1BAABD6-565A-4B4D-9F14-502B1B8F4095}" dt="2022-05-22T23:20:55.913" v="5025" actId="14100"/>
          <ac:graphicFrameMkLst>
            <pc:docMk/>
            <pc:sldMk cId="2923615682" sldId="293"/>
            <ac:graphicFrameMk id="92" creationId="{00000000-0000-0000-0000-000000000000}"/>
          </ac:graphicFrameMkLst>
        </pc:graphicFrameChg>
      </pc:sldChg>
      <pc:sldChg chg="addSp delSp modSp mod ord">
        <pc:chgData name="Molly Sankey" userId="944469c7-6883-451f-9b55-4524bc4915b3" providerId="ADAL" clId="{F1BAABD6-565A-4B4D-9F14-502B1B8F4095}" dt="2022-05-22T23:44:37.038" v="5610" actId="14100"/>
        <pc:sldMkLst>
          <pc:docMk/>
          <pc:sldMk cId="2493281480" sldId="296"/>
        </pc:sldMkLst>
        <pc:spChg chg="del">
          <ac:chgData name="Molly Sankey" userId="944469c7-6883-451f-9b55-4524bc4915b3" providerId="ADAL" clId="{F1BAABD6-565A-4B4D-9F14-502B1B8F4095}" dt="2022-05-22T23:40:27.979" v="5599" actId="478"/>
          <ac:spMkLst>
            <pc:docMk/>
            <pc:sldMk cId="2493281480" sldId="296"/>
            <ac:spMk id="21" creationId="{15929154-5457-4AD7-B6D0-394BDC1ACC78}"/>
          </ac:spMkLst>
        </pc:spChg>
        <pc:spChg chg="add mod">
          <ac:chgData name="Molly Sankey" userId="944469c7-6883-451f-9b55-4524bc4915b3" providerId="ADAL" clId="{F1BAABD6-565A-4B4D-9F14-502B1B8F4095}" dt="2022-05-22T23:44:37.038" v="5610" actId="14100"/>
          <ac:spMkLst>
            <pc:docMk/>
            <pc:sldMk cId="2493281480" sldId="296"/>
            <ac:spMk id="21" creationId="{7884ADE6-5EE6-4A92-A943-A0F4B0901E30}"/>
          </ac:spMkLst>
        </pc:spChg>
        <pc:picChg chg="del">
          <ac:chgData name="Molly Sankey" userId="944469c7-6883-451f-9b55-4524bc4915b3" providerId="ADAL" clId="{F1BAABD6-565A-4B4D-9F14-502B1B8F4095}" dt="2022-05-22T23:40:40.539" v="5601" actId="478"/>
          <ac:picMkLst>
            <pc:docMk/>
            <pc:sldMk cId="2493281480" sldId="296"/>
            <ac:picMk id="4" creationId="{A88F6254-2930-4C9A-9CCB-0C31DBC0D80F}"/>
          </ac:picMkLst>
        </pc:picChg>
        <pc:picChg chg="add mod">
          <ac:chgData name="Molly Sankey" userId="944469c7-6883-451f-9b55-4524bc4915b3" providerId="ADAL" clId="{F1BAABD6-565A-4B4D-9F14-502B1B8F4095}" dt="2022-05-22T23:44:08.202" v="5605" actId="14100"/>
          <ac:picMkLst>
            <pc:docMk/>
            <pc:sldMk cId="2493281480" sldId="296"/>
            <ac:picMk id="5" creationId="{7CB0229C-868A-482C-8FAE-4EE54FF9845A}"/>
          </ac:picMkLst>
        </pc:picChg>
        <pc:picChg chg="del">
          <ac:chgData name="Molly Sankey" userId="944469c7-6883-451f-9b55-4524bc4915b3" providerId="ADAL" clId="{F1BAABD6-565A-4B4D-9F14-502B1B8F4095}" dt="2022-05-22T23:40:42.201" v="5602" actId="478"/>
          <ac:picMkLst>
            <pc:docMk/>
            <pc:sldMk cId="2493281480" sldId="296"/>
            <ac:picMk id="31" creationId="{CB88BDA4-58ED-4D33-8EC5-7E7E7848553A}"/>
          </ac:picMkLst>
        </pc:picChg>
        <pc:inkChg chg="add del">
          <ac:chgData name="Molly Sankey" userId="944469c7-6883-451f-9b55-4524bc4915b3" providerId="ADAL" clId="{F1BAABD6-565A-4B4D-9F14-502B1B8F4095}" dt="2022-05-22T23:44:24.972" v="5607" actId="34122"/>
          <ac:inkMkLst>
            <pc:docMk/>
            <pc:sldMk cId="2493281480" sldId="296"/>
            <ac:inkMk id="6" creationId="{16DF8819-8725-4F44-A814-D4C281280986}"/>
          </ac:inkMkLst>
        </pc:inkChg>
        <pc:inkChg chg="del">
          <ac:chgData name="Molly Sankey" userId="944469c7-6883-451f-9b55-4524bc4915b3" providerId="ADAL" clId="{F1BAABD6-565A-4B4D-9F14-502B1B8F4095}" dt="2022-05-22T23:40:35.621" v="5600" actId="478"/>
          <ac:inkMkLst>
            <pc:docMk/>
            <pc:sldMk cId="2493281480" sldId="296"/>
            <ac:inkMk id="29" creationId="{2B5712CB-AEA7-44A0-B309-2AECFD804629}"/>
          </ac:inkMkLst>
        </pc:inkChg>
        <pc:inkChg chg="del">
          <ac:chgData name="Molly Sankey" userId="944469c7-6883-451f-9b55-4524bc4915b3" providerId="ADAL" clId="{F1BAABD6-565A-4B4D-9F14-502B1B8F4095}" dt="2022-05-22T23:40:35.621" v="5600" actId="478"/>
          <ac:inkMkLst>
            <pc:docMk/>
            <pc:sldMk cId="2493281480" sldId="296"/>
            <ac:inkMk id="32" creationId="{F8823078-E861-4DA5-AF5E-EDBA3102740B}"/>
          </ac:inkMkLst>
        </pc:inkChg>
        <pc:inkChg chg="del">
          <ac:chgData name="Molly Sankey" userId="944469c7-6883-451f-9b55-4524bc4915b3" providerId="ADAL" clId="{F1BAABD6-565A-4B4D-9F14-502B1B8F4095}" dt="2022-05-22T23:40:35.621" v="5600" actId="478"/>
          <ac:inkMkLst>
            <pc:docMk/>
            <pc:sldMk cId="2493281480" sldId="296"/>
            <ac:inkMk id="33" creationId="{60E87934-33AC-4F35-A3E0-F95584EF58BF}"/>
          </ac:inkMkLst>
        </pc:inkChg>
      </pc:sldChg>
      <pc:sldChg chg="modSp add mod">
        <pc:chgData name="Molly Sankey" userId="944469c7-6883-451f-9b55-4524bc4915b3" providerId="ADAL" clId="{F1BAABD6-565A-4B4D-9F14-502B1B8F4095}" dt="2022-05-08T23:22:31.564" v="1069" actId="2165"/>
        <pc:sldMkLst>
          <pc:docMk/>
          <pc:sldMk cId="1777159380" sldId="298"/>
        </pc:sldMkLst>
        <pc:spChg chg="mod">
          <ac:chgData name="Molly Sankey" userId="944469c7-6883-451f-9b55-4524bc4915b3" providerId="ADAL" clId="{F1BAABD6-565A-4B4D-9F14-502B1B8F4095}" dt="2022-05-05T00:36:12.463" v="992" actId="20577"/>
          <ac:spMkLst>
            <pc:docMk/>
            <pc:sldMk cId="1777159380" sldId="298"/>
            <ac:spMk id="91" creationId="{00000000-0000-0000-0000-000000000000}"/>
          </ac:spMkLst>
        </pc:spChg>
        <pc:graphicFrameChg chg="mod modGraphic">
          <ac:chgData name="Molly Sankey" userId="944469c7-6883-451f-9b55-4524bc4915b3" providerId="ADAL" clId="{F1BAABD6-565A-4B4D-9F14-502B1B8F4095}" dt="2022-05-08T23:22:31.564" v="1069" actId="2165"/>
          <ac:graphicFrameMkLst>
            <pc:docMk/>
            <pc:sldMk cId="1777159380" sldId="298"/>
            <ac:graphicFrameMk id="92" creationId="{00000000-0000-0000-0000-000000000000}"/>
          </ac:graphicFrameMkLst>
        </pc:graphicFrameChg>
      </pc:sldChg>
      <pc:sldChg chg="addSp delSp modSp add mod ord">
        <pc:chgData name="Molly Sankey" userId="944469c7-6883-451f-9b55-4524bc4915b3" providerId="ADAL" clId="{F1BAABD6-565A-4B4D-9F14-502B1B8F4095}" dt="2022-05-09T20:43:50.744" v="1633" actId="9405"/>
        <pc:sldMkLst>
          <pc:docMk/>
          <pc:sldMk cId="1604990464" sldId="299"/>
        </pc:sldMkLst>
        <pc:spChg chg="mod">
          <ac:chgData name="Molly Sankey" userId="944469c7-6883-451f-9b55-4524bc4915b3" providerId="ADAL" clId="{F1BAABD6-565A-4B4D-9F14-502B1B8F4095}" dt="2022-05-08T23:34:58.176" v="1470" actId="1076"/>
          <ac:spMkLst>
            <pc:docMk/>
            <pc:sldMk cId="1604990464" sldId="299"/>
            <ac:spMk id="2" creationId="{357FEE5A-F482-48CE-8D54-0452FE708BE8}"/>
          </ac:spMkLst>
        </pc:spChg>
        <pc:spChg chg="del">
          <ac:chgData name="Molly Sankey" userId="944469c7-6883-451f-9b55-4524bc4915b3" providerId="ADAL" clId="{F1BAABD6-565A-4B4D-9F14-502B1B8F4095}" dt="2022-05-08T23:35:56.294" v="1483" actId="478"/>
          <ac:spMkLst>
            <pc:docMk/>
            <pc:sldMk cId="1604990464" sldId="299"/>
            <ac:spMk id="6" creationId="{6F768BB2-CD0B-447B-A437-9DE010488F0C}"/>
          </ac:spMkLst>
        </pc:spChg>
        <pc:spChg chg="del">
          <ac:chgData name="Molly Sankey" userId="944469c7-6883-451f-9b55-4524bc4915b3" providerId="ADAL" clId="{F1BAABD6-565A-4B4D-9F14-502B1B8F4095}" dt="2022-05-08T23:35:39.042" v="1479" actId="478"/>
          <ac:spMkLst>
            <pc:docMk/>
            <pc:sldMk cId="1604990464" sldId="299"/>
            <ac:spMk id="7" creationId="{CC6B04D6-F294-4C53-8850-B4303EB606FC}"/>
          </ac:spMkLst>
        </pc:spChg>
        <pc:spChg chg="add mod">
          <ac:chgData name="Molly Sankey" userId="944469c7-6883-451f-9b55-4524bc4915b3" providerId="ADAL" clId="{F1BAABD6-565A-4B4D-9F14-502B1B8F4095}" dt="2022-05-08T23:43:59.003" v="1612" actId="113"/>
          <ac:spMkLst>
            <pc:docMk/>
            <pc:sldMk cId="1604990464" sldId="299"/>
            <ac:spMk id="11" creationId="{9E84AD80-D441-4124-950D-B3B402A64795}"/>
          </ac:spMkLst>
        </pc:spChg>
        <pc:spChg chg="del">
          <ac:chgData name="Molly Sankey" userId="944469c7-6883-451f-9b55-4524bc4915b3" providerId="ADAL" clId="{F1BAABD6-565A-4B4D-9F14-502B1B8F4095}" dt="2022-05-08T23:35:39.042" v="1479" actId="478"/>
          <ac:spMkLst>
            <pc:docMk/>
            <pc:sldMk cId="1604990464" sldId="299"/>
            <ac:spMk id="20" creationId="{C63856B4-6F03-4FFF-B887-FA40D36B0660}"/>
          </ac:spMkLst>
        </pc:spChg>
        <pc:spChg chg="del">
          <ac:chgData name="Molly Sankey" userId="944469c7-6883-451f-9b55-4524bc4915b3" providerId="ADAL" clId="{F1BAABD6-565A-4B4D-9F14-502B1B8F4095}" dt="2022-05-08T23:35:39.042" v="1479" actId="478"/>
          <ac:spMkLst>
            <pc:docMk/>
            <pc:sldMk cId="1604990464" sldId="299"/>
            <ac:spMk id="27" creationId="{B53C58C3-1014-475C-B8E3-69C987E3C09E}"/>
          </ac:spMkLst>
        </pc:spChg>
        <pc:spChg chg="del">
          <ac:chgData name="Molly Sankey" userId="944469c7-6883-451f-9b55-4524bc4915b3" providerId="ADAL" clId="{F1BAABD6-565A-4B4D-9F14-502B1B8F4095}" dt="2022-05-08T23:35:39.042" v="1479" actId="478"/>
          <ac:spMkLst>
            <pc:docMk/>
            <pc:sldMk cId="1604990464" sldId="299"/>
            <ac:spMk id="28" creationId="{B6ECE650-68AF-4AEA-86FF-4495C2678335}"/>
          </ac:spMkLst>
        </pc:spChg>
        <pc:spChg chg="del">
          <ac:chgData name="Molly Sankey" userId="944469c7-6883-451f-9b55-4524bc4915b3" providerId="ADAL" clId="{F1BAABD6-565A-4B4D-9F14-502B1B8F4095}" dt="2022-05-08T23:35:50.920" v="1482" actId="478"/>
          <ac:spMkLst>
            <pc:docMk/>
            <pc:sldMk cId="1604990464" sldId="299"/>
            <ac:spMk id="29" creationId="{33A2BB84-5E6B-42FB-AF03-A439797C1E1F}"/>
          </ac:spMkLst>
        </pc:spChg>
        <pc:spChg chg="del">
          <ac:chgData name="Molly Sankey" userId="944469c7-6883-451f-9b55-4524bc4915b3" providerId="ADAL" clId="{F1BAABD6-565A-4B4D-9F14-502B1B8F4095}" dt="2022-05-08T23:35:39.042" v="1479" actId="478"/>
          <ac:spMkLst>
            <pc:docMk/>
            <pc:sldMk cId="1604990464" sldId="299"/>
            <ac:spMk id="30" creationId="{6C05B776-E39C-4CB4-8FEA-C21AF98EFD9B}"/>
          </ac:spMkLst>
        </pc:spChg>
        <pc:spChg chg="del mod">
          <ac:chgData name="Molly Sankey" userId="944469c7-6883-451f-9b55-4524bc4915b3" providerId="ADAL" clId="{F1BAABD6-565A-4B4D-9F14-502B1B8F4095}" dt="2022-05-08T23:35:48.414" v="1481" actId="478"/>
          <ac:spMkLst>
            <pc:docMk/>
            <pc:sldMk cId="1604990464" sldId="299"/>
            <ac:spMk id="33" creationId="{09A9A500-51AC-40A4-882C-25382D4DDA53}"/>
          </ac:spMkLst>
        </pc:spChg>
        <pc:spChg chg="del">
          <ac:chgData name="Molly Sankey" userId="944469c7-6883-451f-9b55-4524bc4915b3" providerId="ADAL" clId="{F1BAABD6-565A-4B4D-9F14-502B1B8F4095}" dt="2022-05-08T23:35:13.646" v="1472" actId="478"/>
          <ac:spMkLst>
            <pc:docMk/>
            <pc:sldMk cId="1604990464" sldId="299"/>
            <ac:spMk id="34" creationId="{BDAAEE3E-CDA6-4748-8629-3E5B1D62963F}"/>
          </ac:spMkLst>
        </pc:spChg>
        <pc:spChg chg="del">
          <ac:chgData name="Molly Sankey" userId="944469c7-6883-451f-9b55-4524bc4915b3" providerId="ADAL" clId="{F1BAABD6-565A-4B4D-9F14-502B1B8F4095}" dt="2022-05-08T23:35:39.042" v="1479" actId="478"/>
          <ac:spMkLst>
            <pc:docMk/>
            <pc:sldMk cId="1604990464" sldId="299"/>
            <ac:spMk id="36" creationId="{FB5D623D-1A9E-48DC-AA08-25619E84BFC7}"/>
          </ac:spMkLst>
        </pc:spChg>
        <pc:picChg chg="del">
          <ac:chgData name="Molly Sankey" userId="944469c7-6883-451f-9b55-4524bc4915b3" providerId="ADAL" clId="{F1BAABD6-565A-4B4D-9F14-502B1B8F4095}" dt="2022-05-08T23:34:55.386" v="1468" actId="478"/>
          <ac:picMkLst>
            <pc:docMk/>
            <pc:sldMk cId="1604990464" sldId="299"/>
            <ac:picMk id="4" creationId="{67F3C9FC-97D2-41CA-8666-2EC65BB35B32}"/>
          </ac:picMkLst>
        </pc:picChg>
        <pc:picChg chg="add mod">
          <ac:chgData name="Molly Sankey" userId="944469c7-6883-451f-9b55-4524bc4915b3" providerId="ADAL" clId="{F1BAABD6-565A-4B4D-9F14-502B1B8F4095}" dt="2022-05-08T23:45:02.584" v="1631" actId="1076"/>
          <ac:picMkLst>
            <pc:docMk/>
            <pc:sldMk cId="1604990464" sldId="299"/>
            <ac:picMk id="10" creationId="{8678A843-F75F-458A-880F-35608FB02BEF}"/>
          </ac:picMkLst>
        </pc:picChg>
        <pc:inkChg chg="add del">
          <ac:chgData name="Molly Sankey" userId="944469c7-6883-451f-9b55-4524bc4915b3" providerId="ADAL" clId="{F1BAABD6-565A-4B4D-9F14-502B1B8F4095}" dt="2022-05-08T23:35:18.417" v="1476" actId="9405"/>
          <ac:inkMkLst>
            <pc:docMk/>
            <pc:sldMk cId="1604990464" sldId="299"/>
            <ac:inkMk id="3" creationId="{06DE6895-4C32-43DF-A786-4D306E5013DF}"/>
          </ac:inkMkLst>
        </pc:inkChg>
        <pc:inkChg chg="add del">
          <ac:chgData name="Molly Sankey" userId="944469c7-6883-451f-9b55-4524bc4915b3" providerId="ADAL" clId="{F1BAABD6-565A-4B4D-9F14-502B1B8F4095}" dt="2022-05-08T23:35:18.035" v="1475" actId="9405"/>
          <ac:inkMkLst>
            <pc:docMk/>
            <pc:sldMk cId="1604990464" sldId="299"/>
            <ac:inkMk id="5" creationId="{83CFB5F6-B948-4EAA-95F1-CD7218F908D7}"/>
          </ac:inkMkLst>
        </pc:inkChg>
        <pc:inkChg chg="add del">
          <ac:chgData name="Molly Sankey" userId="944469c7-6883-451f-9b55-4524bc4915b3" providerId="ADAL" clId="{F1BAABD6-565A-4B4D-9F14-502B1B8F4095}" dt="2022-05-08T23:35:22.690" v="1478" actId="9405"/>
          <ac:inkMkLst>
            <pc:docMk/>
            <pc:sldMk cId="1604990464" sldId="299"/>
            <ac:inkMk id="8" creationId="{9619AA39-CE0F-4524-8D12-4EE7EBD357DA}"/>
          </ac:inkMkLst>
        </pc:inkChg>
        <pc:inkChg chg="add del">
          <ac:chgData name="Molly Sankey" userId="944469c7-6883-451f-9b55-4524bc4915b3" providerId="ADAL" clId="{F1BAABD6-565A-4B4D-9F14-502B1B8F4095}" dt="2022-05-08T23:44:22.853" v="1620" actId="9405"/>
          <ac:inkMkLst>
            <pc:docMk/>
            <pc:sldMk cId="1604990464" sldId="299"/>
            <ac:inkMk id="12" creationId="{83849A46-0975-4534-B554-D9DDF205F6E8}"/>
          </ac:inkMkLst>
        </pc:inkChg>
        <pc:inkChg chg="add del">
          <ac:chgData name="Molly Sankey" userId="944469c7-6883-451f-9b55-4524bc4915b3" providerId="ADAL" clId="{F1BAABD6-565A-4B4D-9F14-502B1B8F4095}" dt="2022-05-08T23:44:21.739" v="1619" actId="9405"/>
          <ac:inkMkLst>
            <pc:docMk/>
            <pc:sldMk cId="1604990464" sldId="299"/>
            <ac:inkMk id="13" creationId="{8E87E397-1A42-42AD-A20C-268FCAD691D4}"/>
          </ac:inkMkLst>
        </pc:inkChg>
        <pc:inkChg chg="add del mod">
          <ac:chgData name="Molly Sankey" userId="944469c7-6883-451f-9b55-4524bc4915b3" providerId="ADAL" clId="{F1BAABD6-565A-4B4D-9F14-502B1B8F4095}" dt="2022-05-08T23:44:20.941" v="1618" actId="9405"/>
          <ac:inkMkLst>
            <pc:docMk/>
            <pc:sldMk cId="1604990464" sldId="299"/>
            <ac:inkMk id="14" creationId="{6EFA1D07-C308-4660-A08E-159A40AB2372}"/>
          </ac:inkMkLst>
        </pc:inkChg>
        <pc:inkChg chg="add del">
          <ac:chgData name="Molly Sankey" userId="944469c7-6883-451f-9b55-4524bc4915b3" providerId="ADAL" clId="{F1BAABD6-565A-4B4D-9F14-502B1B8F4095}" dt="2022-05-08T23:44:41.010" v="1626" actId="9405"/>
          <ac:inkMkLst>
            <pc:docMk/>
            <pc:sldMk cId="1604990464" sldId="299"/>
            <ac:inkMk id="15" creationId="{B400EA1E-112E-4787-817D-C21576043F8A}"/>
          </ac:inkMkLst>
        </pc:inkChg>
        <pc:inkChg chg="add del">
          <ac:chgData name="Molly Sankey" userId="944469c7-6883-451f-9b55-4524bc4915b3" providerId="ADAL" clId="{F1BAABD6-565A-4B4D-9F14-502B1B8F4095}" dt="2022-05-08T23:44:40.635" v="1625" actId="9405"/>
          <ac:inkMkLst>
            <pc:docMk/>
            <pc:sldMk cId="1604990464" sldId="299"/>
            <ac:inkMk id="16" creationId="{0E32D034-31D6-43A9-ACC3-EA5DB0522CDE}"/>
          </ac:inkMkLst>
        </pc:inkChg>
        <pc:inkChg chg="add del">
          <ac:chgData name="Molly Sankey" userId="944469c7-6883-451f-9b55-4524bc4915b3" providerId="ADAL" clId="{F1BAABD6-565A-4B4D-9F14-502B1B8F4095}" dt="2022-05-08T23:44:39.099" v="1624" actId="9405"/>
          <ac:inkMkLst>
            <pc:docMk/>
            <pc:sldMk cId="1604990464" sldId="299"/>
            <ac:inkMk id="17" creationId="{FDF504FF-73CB-4AEF-82C7-1C9582BC2D29}"/>
          </ac:inkMkLst>
        </pc:inkChg>
        <pc:inkChg chg="add">
          <ac:chgData name="Molly Sankey" userId="944469c7-6883-451f-9b55-4524bc4915b3" providerId="ADAL" clId="{F1BAABD6-565A-4B4D-9F14-502B1B8F4095}" dt="2022-05-08T23:44:48.067" v="1627" actId="9405"/>
          <ac:inkMkLst>
            <pc:docMk/>
            <pc:sldMk cId="1604990464" sldId="299"/>
            <ac:inkMk id="18" creationId="{6ADD7AC1-7E93-4F25-902D-451A40515A96}"/>
          </ac:inkMkLst>
        </pc:inkChg>
        <pc:inkChg chg="del">
          <ac:chgData name="Molly Sankey" userId="944469c7-6883-451f-9b55-4524bc4915b3" providerId="ADAL" clId="{F1BAABD6-565A-4B4D-9F14-502B1B8F4095}" dt="2022-05-08T23:35:07.486" v="1471" actId="478"/>
          <ac:inkMkLst>
            <pc:docMk/>
            <pc:sldMk cId="1604990464" sldId="299"/>
            <ac:inkMk id="19" creationId="{02CE57DD-6197-4180-8373-3348F1BE836B}"/>
          </ac:inkMkLst>
        </pc:inkChg>
        <pc:inkChg chg="add">
          <ac:chgData name="Molly Sankey" userId="944469c7-6883-451f-9b55-4524bc4915b3" providerId="ADAL" clId="{F1BAABD6-565A-4B4D-9F14-502B1B8F4095}" dt="2022-05-09T20:43:47.954" v="1632" actId="9405"/>
          <ac:inkMkLst>
            <pc:docMk/>
            <pc:sldMk cId="1604990464" sldId="299"/>
            <ac:inkMk id="21" creationId="{DE81D8B2-5BC7-4729-89BD-F14BF30874EC}"/>
          </ac:inkMkLst>
        </pc:inkChg>
        <pc:inkChg chg="add">
          <ac:chgData name="Molly Sankey" userId="944469c7-6883-451f-9b55-4524bc4915b3" providerId="ADAL" clId="{F1BAABD6-565A-4B4D-9F14-502B1B8F4095}" dt="2022-05-09T20:43:50.744" v="1633" actId="9405"/>
          <ac:inkMkLst>
            <pc:docMk/>
            <pc:sldMk cId="1604990464" sldId="299"/>
            <ac:inkMk id="22" creationId="{BE9622C3-A1CE-461E-90AA-0040A2837383}"/>
          </ac:inkMkLst>
        </pc:inkChg>
        <pc:inkChg chg="del">
          <ac:chgData name="Molly Sankey" userId="944469c7-6883-451f-9b55-4524bc4915b3" providerId="ADAL" clId="{F1BAABD6-565A-4B4D-9F14-502B1B8F4095}" dt="2022-05-08T23:35:07.486" v="1471" actId="478"/>
          <ac:inkMkLst>
            <pc:docMk/>
            <pc:sldMk cId="1604990464" sldId="299"/>
            <ac:inkMk id="25" creationId="{A2B1264E-9EA1-4CF9-ACA4-466744028AAC}"/>
          </ac:inkMkLst>
        </pc:inkChg>
        <pc:inkChg chg="del">
          <ac:chgData name="Molly Sankey" userId="944469c7-6883-451f-9b55-4524bc4915b3" providerId="ADAL" clId="{F1BAABD6-565A-4B4D-9F14-502B1B8F4095}" dt="2022-05-08T23:35:07.486" v="1471" actId="478"/>
          <ac:inkMkLst>
            <pc:docMk/>
            <pc:sldMk cId="1604990464" sldId="299"/>
            <ac:inkMk id="32" creationId="{7D46211E-564E-4421-A655-E9D2E8BE0051}"/>
          </ac:inkMkLst>
        </pc:inkChg>
      </pc:sldChg>
      <pc:sldChg chg="addSp delSp modSp add mod ord">
        <pc:chgData name="Molly Sankey" userId="944469c7-6883-451f-9b55-4524bc4915b3" providerId="ADAL" clId="{F1BAABD6-565A-4B4D-9F14-502B1B8F4095}" dt="2022-05-09T21:11:55.302" v="2441" actId="14100"/>
        <pc:sldMkLst>
          <pc:docMk/>
          <pc:sldMk cId="363379430" sldId="300"/>
        </pc:sldMkLst>
        <pc:spChg chg="add del mod">
          <ac:chgData name="Molly Sankey" userId="944469c7-6883-451f-9b55-4524bc4915b3" providerId="ADAL" clId="{F1BAABD6-565A-4B4D-9F14-502B1B8F4095}" dt="2022-05-09T21:11:39.829" v="2437"/>
          <ac:spMkLst>
            <pc:docMk/>
            <pc:sldMk cId="363379430" sldId="300"/>
            <ac:spMk id="7" creationId="{69D4388B-6A72-4D45-946D-91B870FA09BF}"/>
          </ac:spMkLst>
        </pc:spChg>
        <pc:spChg chg="add del mod">
          <ac:chgData name="Molly Sankey" userId="944469c7-6883-451f-9b55-4524bc4915b3" providerId="ADAL" clId="{F1BAABD6-565A-4B4D-9F14-502B1B8F4095}" dt="2022-05-09T21:11:39.829" v="2437"/>
          <ac:spMkLst>
            <pc:docMk/>
            <pc:sldMk cId="363379430" sldId="300"/>
            <ac:spMk id="9" creationId="{CBECA0D7-D293-44CC-96D6-7C481EAC3044}"/>
          </ac:spMkLst>
        </pc:spChg>
        <pc:spChg chg="add mod">
          <ac:chgData name="Molly Sankey" userId="944469c7-6883-451f-9b55-4524bc4915b3" providerId="ADAL" clId="{F1BAABD6-565A-4B4D-9F14-502B1B8F4095}" dt="2022-05-09T21:11:55.302" v="2441" actId="14100"/>
          <ac:spMkLst>
            <pc:docMk/>
            <pc:sldMk cId="363379430" sldId="300"/>
            <ac:spMk id="10" creationId="{27860E86-195F-4BA4-A25D-70FCE66B4CB6}"/>
          </ac:spMkLst>
        </pc:spChg>
        <pc:spChg chg="mod ord">
          <ac:chgData name="Molly Sankey" userId="944469c7-6883-451f-9b55-4524bc4915b3" providerId="ADAL" clId="{F1BAABD6-565A-4B4D-9F14-502B1B8F4095}" dt="2022-05-09T20:52:44.483" v="1670" actId="1076"/>
          <ac:spMkLst>
            <pc:docMk/>
            <pc:sldMk cId="363379430" sldId="300"/>
            <ac:spMk id="21" creationId="{BE0509E5-4DD7-4564-B7B7-61B6ED919A85}"/>
          </ac:spMkLst>
        </pc:spChg>
        <pc:spChg chg="mod">
          <ac:chgData name="Molly Sankey" userId="944469c7-6883-451f-9b55-4524bc4915b3" providerId="ADAL" clId="{F1BAABD6-565A-4B4D-9F14-502B1B8F4095}" dt="2022-05-09T20:52:22.820" v="1660" actId="20577"/>
          <ac:spMkLst>
            <pc:docMk/>
            <pc:sldMk cId="363379430" sldId="300"/>
            <ac:spMk id="86" creationId="{00000000-0000-0000-0000-000000000000}"/>
          </ac:spMkLst>
        </pc:spChg>
        <pc:picChg chg="add mod">
          <ac:chgData name="Molly Sankey" userId="944469c7-6883-451f-9b55-4524bc4915b3" providerId="ADAL" clId="{F1BAABD6-565A-4B4D-9F14-502B1B8F4095}" dt="2022-05-09T20:52:37.600" v="1667" actId="14100"/>
          <ac:picMkLst>
            <pc:docMk/>
            <pc:sldMk cId="363379430" sldId="300"/>
            <ac:picMk id="3" creationId="{AD3A68A9-AB79-460A-B57B-3480E0F3B08D}"/>
          </ac:picMkLst>
        </pc:picChg>
        <pc:picChg chg="del">
          <ac:chgData name="Molly Sankey" userId="944469c7-6883-451f-9b55-4524bc4915b3" providerId="ADAL" clId="{F1BAABD6-565A-4B4D-9F14-502B1B8F4095}" dt="2022-05-09T20:52:30.109" v="1663" actId="478"/>
          <ac:picMkLst>
            <pc:docMk/>
            <pc:sldMk cId="363379430" sldId="300"/>
            <ac:picMk id="5" creationId="{8FA885A5-4633-46DF-B669-EB8A85B1A7B8}"/>
          </ac:picMkLst>
        </pc:picChg>
        <pc:picChg chg="add del mod">
          <ac:chgData name="Molly Sankey" userId="944469c7-6883-451f-9b55-4524bc4915b3" providerId="ADAL" clId="{F1BAABD6-565A-4B4D-9F14-502B1B8F4095}" dt="2022-05-09T21:11:39.829" v="2437"/>
          <ac:picMkLst>
            <pc:docMk/>
            <pc:sldMk cId="363379430" sldId="300"/>
            <ac:picMk id="8" creationId="{8CF5294B-E179-4A8E-B58C-C3079258EB4E}"/>
          </ac:picMkLst>
        </pc:picChg>
      </pc:sldChg>
      <pc:sldChg chg="modSp add mod ord">
        <pc:chgData name="Molly Sankey" userId="944469c7-6883-451f-9b55-4524bc4915b3" providerId="ADAL" clId="{F1BAABD6-565A-4B4D-9F14-502B1B8F4095}" dt="2022-05-11T02:17:03.894" v="3394" actId="20577"/>
        <pc:sldMkLst>
          <pc:docMk/>
          <pc:sldMk cId="2014345523" sldId="301"/>
        </pc:sldMkLst>
        <pc:spChg chg="mod">
          <ac:chgData name="Molly Sankey" userId="944469c7-6883-451f-9b55-4524bc4915b3" providerId="ADAL" clId="{F1BAABD6-565A-4B4D-9F14-502B1B8F4095}" dt="2022-05-11T02:17:03.894" v="3394" actId="20577"/>
          <ac:spMkLst>
            <pc:docMk/>
            <pc:sldMk cId="2014345523" sldId="301"/>
            <ac:spMk id="2" creationId="{1CC5D32F-7C18-4D00-8D54-2FB046F0A206}"/>
          </ac:spMkLst>
        </pc:spChg>
        <pc:graphicFrameChg chg="mod modGraphic">
          <ac:chgData name="Molly Sankey" userId="944469c7-6883-451f-9b55-4524bc4915b3" providerId="ADAL" clId="{F1BAABD6-565A-4B4D-9F14-502B1B8F4095}" dt="2022-05-09T21:21:30.031" v="2497" actId="313"/>
          <ac:graphicFrameMkLst>
            <pc:docMk/>
            <pc:sldMk cId="2014345523" sldId="301"/>
            <ac:graphicFrameMk id="5" creationId="{ACEA274A-6574-46CF-8E5C-5F9599A050B8}"/>
          </ac:graphicFrameMkLst>
        </pc:graphicFrameChg>
      </pc:sldChg>
      <pc:sldChg chg="addSp delSp modSp add mod ord">
        <pc:chgData name="Molly Sankey" userId="944469c7-6883-451f-9b55-4524bc4915b3" providerId="ADAL" clId="{F1BAABD6-565A-4B4D-9F14-502B1B8F4095}" dt="2022-05-11T02:05:15.318" v="3366" actId="478"/>
        <pc:sldMkLst>
          <pc:docMk/>
          <pc:sldMk cId="330855232" sldId="302"/>
        </pc:sldMkLst>
        <pc:spChg chg="mod">
          <ac:chgData name="Molly Sankey" userId="944469c7-6883-451f-9b55-4524bc4915b3" providerId="ADAL" clId="{F1BAABD6-565A-4B4D-9F14-502B1B8F4095}" dt="2022-05-11T01:53:48.882" v="2895" actId="20577"/>
          <ac:spMkLst>
            <pc:docMk/>
            <pc:sldMk cId="330855232" sldId="302"/>
            <ac:spMk id="2" creationId="{357FEE5A-F482-48CE-8D54-0452FE708BE8}"/>
          </ac:spMkLst>
        </pc:spChg>
        <pc:spChg chg="add mod">
          <ac:chgData name="Molly Sankey" userId="944469c7-6883-451f-9b55-4524bc4915b3" providerId="ADAL" clId="{F1BAABD6-565A-4B4D-9F14-502B1B8F4095}" dt="2022-05-11T01:56:06.743" v="3005" actId="20577"/>
          <ac:spMkLst>
            <pc:docMk/>
            <pc:sldMk cId="330855232" sldId="302"/>
            <ac:spMk id="5" creationId="{83C33489-2BFB-4D6F-9A1A-2F177F6A6552}"/>
          </ac:spMkLst>
        </pc:spChg>
        <pc:spChg chg="del">
          <ac:chgData name="Molly Sankey" userId="944469c7-6883-451f-9b55-4524bc4915b3" providerId="ADAL" clId="{F1BAABD6-565A-4B4D-9F14-502B1B8F4095}" dt="2022-05-11T01:46:29.968" v="2505" actId="478"/>
          <ac:spMkLst>
            <pc:docMk/>
            <pc:sldMk cId="330855232" sldId="302"/>
            <ac:spMk id="11" creationId="{9E84AD80-D441-4124-950D-B3B402A64795}"/>
          </ac:spMkLst>
        </pc:spChg>
        <pc:spChg chg="add del mod">
          <ac:chgData name="Molly Sankey" userId="944469c7-6883-451f-9b55-4524bc4915b3" providerId="ADAL" clId="{F1BAABD6-565A-4B4D-9F14-502B1B8F4095}" dt="2022-05-11T01:56:22.872" v="3009" actId="11529"/>
          <ac:spMkLst>
            <pc:docMk/>
            <pc:sldMk cId="330855232" sldId="302"/>
            <ac:spMk id="14" creationId="{B61A35BC-0738-4870-A4D3-AC8E37C646A8}"/>
          </ac:spMkLst>
        </pc:spChg>
        <pc:spChg chg="add">
          <ac:chgData name="Molly Sankey" userId="944469c7-6883-451f-9b55-4524bc4915b3" providerId="ADAL" clId="{F1BAABD6-565A-4B4D-9F14-502B1B8F4095}" dt="2022-05-11T01:56:37.823" v="3011" actId="34122"/>
          <ac:spMkLst>
            <pc:docMk/>
            <pc:sldMk cId="330855232" sldId="302"/>
            <ac:spMk id="23" creationId="{C0D98276-6D2A-4104-8133-9688F0BA9C76}"/>
          </ac:spMkLst>
        </pc:spChg>
        <pc:spChg chg="add mod">
          <ac:chgData name="Molly Sankey" userId="944469c7-6883-451f-9b55-4524bc4915b3" providerId="ADAL" clId="{F1BAABD6-565A-4B4D-9F14-502B1B8F4095}" dt="2022-05-11T02:03:59.290" v="3334" actId="1076"/>
          <ac:spMkLst>
            <pc:docMk/>
            <pc:sldMk cId="330855232" sldId="302"/>
            <ac:spMk id="24" creationId="{50CD7E9D-A042-49E6-8DA9-25A12EF0681C}"/>
          </ac:spMkLst>
        </pc:spChg>
        <pc:spChg chg="add del">
          <ac:chgData name="Molly Sankey" userId="944469c7-6883-451f-9b55-4524bc4915b3" providerId="ADAL" clId="{F1BAABD6-565A-4B4D-9F14-502B1B8F4095}" dt="2022-05-11T02:05:15.318" v="3366" actId="478"/>
          <ac:spMkLst>
            <pc:docMk/>
            <pc:sldMk cId="330855232" sldId="302"/>
            <ac:spMk id="52" creationId="{F3D8E124-D8B5-4750-8B99-9553DDC068FE}"/>
          </ac:spMkLst>
        </pc:spChg>
        <pc:spChg chg="add del">
          <ac:chgData name="Molly Sankey" userId="944469c7-6883-451f-9b55-4524bc4915b3" providerId="ADAL" clId="{F1BAABD6-565A-4B4D-9F14-502B1B8F4095}" dt="2022-05-11T02:05:14.172" v="3365" actId="34124"/>
          <ac:spMkLst>
            <pc:docMk/>
            <pc:sldMk cId="330855232" sldId="302"/>
            <ac:spMk id="54" creationId="{23D89699-C132-455A-B87A-AE68C61B544D}"/>
          </ac:spMkLst>
        </pc:spChg>
        <pc:spChg chg="add">
          <ac:chgData name="Molly Sankey" userId="944469c7-6883-451f-9b55-4524bc4915b3" providerId="ADAL" clId="{F1BAABD6-565A-4B4D-9F14-502B1B8F4095}" dt="2022-05-11T02:04:20.891" v="3348" actId="34122"/>
          <ac:spMkLst>
            <pc:docMk/>
            <pc:sldMk cId="330855232" sldId="302"/>
            <ac:spMk id="61" creationId="{02E1CDEC-C301-4F7A-B9B9-720CDEA89B80}"/>
          </ac:spMkLst>
        </pc:spChg>
        <pc:grpChg chg="del mod">
          <ac:chgData name="Molly Sankey" userId="944469c7-6883-451f-9b55-4524bc4915b3" providerId="ADAL" clId="{F1BAABD6-565A-4B4D-9F14-502B1B8F4095}" dt="2022-05-11T02:04:20.891" v="3348" actId="34122"/>
          <ac:grpSpMkLst>
            <pc:docMk/>
            <pc:sldMk cId="330855232" sldId="302"/>
            <ac:grpSpMk id="34" creationId="{846940A4-8B05-44CA-B649-9EAC71FDC7C1}"/>
          </ac:grpSpMkLst>
        </pc:grpChg>
        <pc:grpChg chg="del mod">
          <ac:chgData name="Molly Sankey" userId="944469c7-6883-451f-9b55-4524bc4915b3" providerId="ADAL" clId="{F1BAABD6-565A-4B4D-9F14-502B1B8F4095}" dt="2022-05-11T02:05:03.227" v="3361"/>
          <ac:grpSpMkLst>
            <pc:docMk/>
            <pc:sldMk cId="330855232" sldId="302"/>
            <ac:grpSpMk id="41" creationId="{A189621F-4015-414D-8655-EC26F58A76FB}"/>
          </ac:grpSpMkLst>
        </pc:grpChg>
        <pc:grpChg chg="del mod">
          <ac:chgData name="Molly Sankey" userId="944469c7-6883-451f-9b55-4524bc4915b3" providerId="ADAL" clId="{F1BAABD6-565A-4B4D-9F14-502B1B8F4095}" dt="2022-05-11T02:05:10.166" v="3364" actId="34122"/>
          <ac:grpSpMkLst>
            <pc:docMk/>
            <pc:sldMk cId="330855232" sldId="302"/>
            <ac:grpSpMk id="45" creationId="{5EBD070F-270D-44AB-90FD-5E0679F72F73}"/>
          </ac:grpSpMkLst>
        </pc:grpChg>
        <pc:picChg chg="add mod modCrop">
          <ac:chgData name="Molly Sankey" userId="944469c7-6883-451f-9b55-4524bc4915b3" providerId="ADAL" clId="{F1BAABD6-565A-4B4D-9F14-502B1B8F4095}" dt="2022-05-11T01:52:22.731" v="2854" actId="1076"/>
          <ac:picMkLst>
            <pc:docMk/>
            <pc:sldMk cId="330855232" sldId="302"/>
            <ac:picMk id="4" creationId="{AF4B00E0-84E0-413E-980E-05AD179ED6AA}"/>
          </ac:picMkLst>
        </pc:picChg>
        <pc:picChg chg="add del mod">
          <ac:chgData name="Molly Sankey" userId="944469c7-6883-451f-9b55-4524bc4915b3" providerId="ADAL" clId="{F1BAABD6-565A-4B4D-9F14-502B1B8F4095}" dt="2022-05-11T01:53:53.625" v="2896" actId="478"/>
          <ac:picMkLst>
            <pc:docMk/>
            <pc:sldMk cId="330855232" sldId="302"/>
            <ac:picMk id="7" creationId="{3E090BBE-C373-40A0-ABB5-1CB25CACE7D4}"/>
          </ac:picMkLst>
        </pc:picChg>
        <pc:picChg chg="add del mod">
          <ac:chgData name="Molly Sankey" userId="944469c7-6883-451f-9b55-4524bc4915b3" providerId="ADAL" clId="{F1BAABD6-565A-4B4D-9F14-502B1B8F4095}" dt="2022-05-11T01:54:50.131" v="2909" actId="478"/>
          <ac:picMkLst>
            <pc:docMk/>
            <pc:sldMk cId="330855232" sldId="302"/>
            <ac:picMk id="9" creationId="{FB7B263A-DC9A-4EBC-B2CB-983C033BF50F}"/>
          </ac:picMkLst>
        </pc:picChg>
        <pc:picChg chg="del">
          <ac:chgData name="Molly Sankey" userId="944469c7-6883-451f-9b55-4524bc4915b3" providerId="ADAL" clId="{F1BAABD6-565A-4B4D-9F14-502B1B8F4095}" dt="2022-05-11T01:46:22.254" v="2501" actId="478"/>
          <ac:picMkLst>
            <pc:docMk/>
            <pc:sldMk cId="330855232" sldId="302"/>
            <ac:picMk id="10" creationId="{8678A843-F75F-458A-880F-35608FB02BEF}"/>
          </ac:picMkLst>
        </pc:picChg>
        <pc:picChg chg="add mod">
          <ac:chgData name="Molly Sankey" userId="944469c7-6883-451f-9b55-4524bc4915b3" providerId="ADAL" clId="{F1BAABD6-565A-4B4D-9F14-502B1B8F4095}" dt="2022-05-11T01:54:57.717" v="2913" actId="1076"/>
          <ac:picMkLst>
            <pc:docMk/>
            <pc:sldMk cId="330855232" sldId="302"/>
            <ac:picMk id="13" creationId="{849C5F21-5842-4450-BFC2-3B9883461CAC}"/>
          </ac:picMkLst>
        </pc:picChg>
        <pc:picChg chg="add mod">
          <ac:chgData name="Molly Sankey" userId="944469c7-6883-451f-9b55-4524bc4915b3" providerId="ADAL" clId="{F1BAABD6-565A-4B4D-9F14-502B1B8F4095}" dt="2022-05-11T02:04:05.713" v="3337" actId="1076"/>
          <ac:picMkLst>
            <pc:docMk/>
            <pc:sldMk cId="330855232" sldId="302"/>
            <ac:picMk id="17" creationId="{DEFE9533-D383-481B-929E-072D3A52B3FF}"/>
          </ac:picMkLst>
        </pc:picChg>
        <pc:inkChg chg="add del">
          <ac:chgData name="Molly Sankey" userId="944469c7-6883-451f-9b55-4524bc4915b3" providerId="ADAL" clId="{F1BAABD6-565A-4B4D-9F14-502B1B8F4095}" dt="2022-05-11T01:56:37.823" v="3011" actId="34122"/>
          <ac:inkMkLst>
            <pc:docMk/>
            <pc:sldMk cId="330855232" sldId="302"/>
            <ac:inkMk id="15" creationId="{3CFD0BA7-1E2C-4E9B-9C4B-80026315C25E}"/>
          </ac:inkMkLst>
        </pc:inkChg>
        <pc:inkChg chg="del">
          <ac:chgData name="Molly Sankey" userId="944469c7-6883-451f-9b55-4524bc4915b3" providerId="ADAL" clId="{F1BAABD6-565A-4B4D-9F14-502B1B8F4095}" dt="2022-05-11T01:46:23.948" v="2502" actId="478"/>
          <ac:inkMkLst>
            <pc:docMk/>
            <pc:sldMk cId="330855232" sldId="302"/>
            <ac:inkMk id="18" creationId="{6ADD7AC1-7E93-4F25-902D-451A40515A96}"/>
          </ac:inkMkLst>
        </pc:inkChg>
        <pc:inkChg chg="add del">
          <ac:chgData name="Molly Sankey" userId="944469c7-6883-451f-9b55-4524bc4915b3" providerId="ADAL" clId="{F1BAABD6-565A-4B4D-9F14-502B1B8F4095}" dt="2022-05-11T02:03:53.887" v="3333" actId="9405"/>
          <ac:inkMkLst>
            <pc:docMk/>
            <pc:sldMk cId="330855232" sldId="302"/>
            <ac:inkMk id="19" creationId="{FD648333-4B16-41ED-BE48-BD3FC9DA77C3}"/>
          </ac:inkMkLst>
        </pc:inkChg>
        <pc:inkChg chg="add del">
          <ac:chgData name="Molly Sankey" userId="944469c7-6883-451f-9b55-4524bc4915b3" providerId="ADAL" clId="{F1BAABD6-565A-4B4D-9F14-502B1B8F4095}" dt="2022-05-11T02:03:53.534" v="3332" actId="9405"/>
          <ac:inkMkLst>
            <pc:docMk/>
            <pc:sldMk cId="330855232" sldId="302"/>
            <ac:inkMk id="20" creationId="{AF7B797A-8C22-4B33-85A0-DC87D276F6BB}"/>
          </ac:inkMkLst>
        </pc:inkChg>
        <pc:inkChg chg="del">
          <ac:chgData name="Molly Sankey" userId="944469c7-6883-451f-9b55-4524bc4915b3" providerId="ADAL" clId="{F1BAABD6-565A-4B4D-9F14-502B1B8F4095}" dt="2022-05-11T01:46:25.467" v="2503" actId="478"/>
          <ac:inkMkLst>
            <pc:docMk/>
            <pc:sldMk cId="330855232" sldId="302"/>
            <ac:inkMk id="21" creationId="{DE81D8B2-5BC7-4729-89BD-F14BF30874EC}"/>
          </ac:inkMkLst>
        </pc:inkChg>
        <pc:inkChg chg="del">
          <ac:chgData name="Molly Sankey" userId="944469c7-6883-451f-9b55-4524bc4915b3" providerId="ADAL" clId="{F1BAABD6-565A-4B4D-9F14-502B1B8F4095}" dt="2022-05-11T01:46:27.018" v="2504" actId="478"/>
          <ac:inkMkLst>
            <pc:docMk/>
            <pc:sldMk cId="330855232" sldId="302"/>
            <ac:inkMk id="22" creationId="{BE9622C3-A1CE-461E-90AA-0040A2837383}"/>
          </ac:inkMkLst>
        </pc:inkChg>
        <pc:inkChg chg="add del mod topLvl">
          <ac:chgData name="Molly Sankey" userId="944469c7-6883-451f-9b55-4524bc4915b3" providerId="ADAL" clId="{F1BAABD6-565A-4B4D-9F14-502B1B8F4095}" dt="2022-05-11T02:04:20.891" v="3348" actId="34122"/>
          <ac:inkMkLst>
            <pc:docMk/>
            <pc:sldMk cId="330855232" sldId="302"/>
            <ac:inkMk id="25" creationId="{89C1460D-1E76-4EF9-AEE6-12C7AA53373A}"/>
          </ac:inkMkLst>
        </pc:inkChg>
        <pc:inkChg chg="add del mod topLvl">
          <ac:chgData name="Molly Sankey" userId="944469c7-6883-451f-9b55-4524bc4915b3" providerId="ADAL" clId="{F1BAABD6-565A-4B4D-9F14-502B1B8F4095}" dt="2022-05-11T02:04:20.891" v="3348" actId="34122"/>
          <ac:inkMkLst>
            <pc:docMk/>
            <pc:sldMk cId="330855232" sldId="302"/>
            <ac:inkMk id="26" creationId="{5C210CD5-20BF-47DE-A9D5-2BE90538BCC6}"/>
          </ac:inkMkLst>
        </pc:inkChg>
        <pc:inkChg chg="add del mod">
          <ac:chgData name="Molly Sankey" userId="944469c7-6883-451f-9b55-4524bc4915b3" providerId="ADAL" clId="{F1BAABD6-565A-4B4D-9F14-502B1B8F4095}" dt="2022-05-11T02:04:20.891" v="3348" actId="34122"/>
          <ac:inkMkLst>
            <pc:docMk/>
            <pc:sldMk cId="330855232" sldId="302"/>
            <ac:inkMk id="27" creationId="{56113AE8-D20A-4467-9FBE-A0257005E64B}"/>
          </ac:inkMkLst>
        </pc:inkChg>
        <pc:inkChg chg="add del mod">
          <ac:chgData name="Molly Sankey" userId="944469c7-6883-451f-9b55-4524bc4915b3" providerId="ADAL" clId="{F1BAABD6-565A-4B4D-9F14-502B1B8F4095}" dt="2022-05-11T02:04:20.891" v="3348" actId="34122"/>
          <ac:inkMkLst>
            <pc:docMk/>
            <pc:sldMk cId="330855232" sldId="302"/>
            <ac:inkMk id="28" creationId="{17579E29-7440-4802-8730-19642E15D02C}"/>
          </ac:inkMkLst>
        </pc:inkChg>
        <pc:inkChg chg="add del mod">
          <ac:chgData name="Molly Sankey" userId="944469c7-6883-451f-9b55-4524bc4915b3" providerId="ADAL" clId="{F1BAABD6-565A-4B4D-9F14-502B1B8F4095}" dt="2022-05-11T02:04:20.891" v="3348" actId="34122"/>
          <ac:inkMkLst>
            <pc:docMk/>
            <pc:sldMk cId="330855232" sldId="302"/>
            <ac:inkMk id="29" creationId="{5346873F-9776-4E23-906A-3B4E2CEBD867}"/>
          </ac:inkMkLst>
        </pc:inkChg>
        <pc:inkChg chg="add del mod">
          <ac:chgData name="Molly Sankey" userId="944469c7-6883-451f-9b55-4524bc4915b3" providerId="ADAL" clId="{F1BAABD6-565A-4B4D-9F14-502B1B8F4095}" dt="2022-05-11T02:04:20.891" v="3348" actId="34122"/>
          <ac:inkMkLst>
            <pc:docMk/>
            <pc:sldMk cId="330855232" sldId="302"/>
            <ac:inkMk id="30" creationId="{55EE0838-4676-4CEB-AAF2-344DF45CA33F}"/>
          </ac:inkMkLst>
        </pc:inkChg>
        <pc:inkChg chg="add del mod">
          <ac:chgData name="Molly Sankey" userId="944469c7-6883-451f-9b55-4524bc4915b3" providerId="ADAL" clId="{F1BAABD6-565A-4B4D-9F14-502B1B8F4095}" dt="2022-05-11T02:04:20.891" v="3348" actId="34122"/>
          <ac:inkMkLst>
            <pc:docMk/>
            <pc:sldMk cId="330855232" sldId="302"/>
            <ac:inkMk id="31" creationId="{FCA9ECEC-C98E-45A6-B546-BA512CD5A5D0}"/>
          </ac:inkMkLst>
        </pc:inkChg>
        <pc:inkChg chg="add del mod">
          <ac:chgData name="Molly Sankey" userId="944469c7-6883-451f-9b55-4524bc4915b3" providerId="ADAL" clId="{F1BAABD6-565A-4B4D-9F14-502B1B8F4095}" dt="2022-05-11T02:04:20.891" v="3348" actId="34122"/>
          <ac:inkMkLst>
            <pc:docMk/>
            <pc:sldMk cId="330855232" sldId="302"/>
            <ac:inkMk id="32" creationId="{9F1502AA-BBD2-441F-9DD6-50D5BA91C40A}"/>
          </ac:inkMkLst>
        </pc:inkChg>
        <pc:inkChg chg="add del mod">
          <ac:chgData name="Molly Sankey" userId="944469c7-6883-451f-9b55-4524bc4915b3" providerId="ADAL" clId="{F1BAABD6-565A-4B4D-9F14-502B1B8F4095}" dt="2022-05-11T02:04:20.891" v="3348" actId="34122"/>
          <ac:inkMkLst>
            <pc:docMk/>
            <pc:sldMk cId="330855232" sldId="302"/>
            <ac:inkMk id="33" creationId="{84077E39-66AB-485D-8FC0-5AC94702DB28}"/>
          </ac:inkMkLst>
        </pc:inkChg>
        <pc:inkChg chg="add del">
          <ac:chgData name="Molly Sankey" userId="944469c7-6883-451f-9b55-4524bc4915b3" providerId="ADAL" clId="{F1BAABD6-565A-4B4D-9F14-502B1B8F4095}" dt="2022-05-11T02:04:32.894" v="3350" actId="9405"/>
          <ac:inkMkLst>
            <pc:docMk/>
            <pc:sldMk cId="330855232" sldId="302"/>
            <ac:inkMk id="35" creationId="{87977A23-B78C-4173-9347-F1B02BED5CC6}"/>
          </ac:inkMkLst>
        </pc:inkChg>
        <pc:inkChg chg="add del">
          <ac:chgData name="Molly Sankey" userId="944469c7-6883-451f-9b55-4524bc4915b3" providerId="ADAL" clId="{F1BAABD6-565A-4B4D-9F14-502B1B8F4095}" dt="2022-05-11T02:04:46.196" v="3352" actId="478"/>
          <ac:inkMkLst>
            <pc:docMk/>
            <pc:sldMk cId="330855232" sldId="302"/>
            <ac:inkMk id="36" creationId="{46D42671-C987-4B68-814F-3B85A4A3B26F}"/>
          </ac:inkMkLst>
        </pc:inkChg>
        <pc:inkChg chg="add del">
          <ac:chgData name="Molly Sankey" userId="944469c7-6883-451f-9b55-4524bc4915b3" providerId="ADAL" clId="{F1BAABD6-565A-4B4D-9F14-502B1B8F4095}" dt="2022-05-11T02:05:10.166" v="3364" actId="34122"/>
          <ac:inkMkLst>
            <pc:docMk/>
            <pc:sldMk cId="330855232" sldId="302"/>
            <ac:inkMk id="37" creationId="{C7A27CEF-3E49-4DEA-84E3-0ABB2B311C95}"/>
          </ac:inkMkLst>
        </pc:inkChg>
        <pc:inkChg chg="add del mod topLvl">
          <ac:chgData name="Molly Sankey" userId="944469c7-6883-451f-9b55-4524bc4915b3" providerId="ADAL" clId="{F1BAABD6-565A-4B4D-9F14-502B1B8F4095}" dt="2022-05-11T02:05:10.166" v="3364" actId="34122"/>
          <ac:inkMkLst>
            <pc:docMk/>
            <pc:sldMk cId="330855232" sldId="302"/>
            <ac:inkMk id="38" creationId="{27F0C492-BFB0-4AC3-9919-247656D7AAA1}"/>
          </ac:inkMkLst>
        </pc:inkChg>
        <pc:inkChg chg="add del mod topLvl">
          <ac:chgData name="Molly Sankey" userId="944469c7-6883-451f-9b55-4524bc4915b3" providerId="ADAL" clId="{F1BAABD6-565A-4B4D-9F14-502B1B8F4095}" dt="2022-05-11T02:05:10.166" v="3364" actId="34122"/>
          <ac:inkMkLst>
            <pc:docMk/>
            <pc:sldMk cId="330855232" sldId="302"/>
            <ac:inkMk id="39" creationId="{82CDC0BB-2890-4E6E-A0A6-6DCEA3EC45E6}"/>
          </ac:inkMkLst>
        </pc:inkChg>
        <pc:inkChg chg="add del mod">
          <ac:chgData name="Molly Sankey" userId="944469c7-6883-451f-9b55-4524bc4915b3" providerId="ADAL" clId="{F1BAABD6-565A-4B4D-9F14-502B1B8F4095}" dt="2022-05-11T02:05:10.166" v="3364" actId="34122"/>
          <ac:inkMkLst>
            <pc:docMk/>
            <pc:sldMk cId="330855232" sldId="302"/>
            <ac:inkMk id="40" creationId="{2A535C06-D61C-4BCF-B59F-20D74EF9F3D2}"/>
          </ac:inkMkLst>
        </pc:inkChg>
        <pc:inkChg chg="add del mod">
          <ac:chgData name="Molly Sankey" userId="944469c7-6883-451f-9b55-4524bc4915b3" providerId="ADAL" clId="{F1BAABD6-565A-4B4D-9F14-502B1B8F4095}" dt="2022-05-11T02:05:10.166" v="3364" actId="34122"/>
          <ac:inkMkLst>
            <pc:docMk/>
            <pc:sldMk cId="330855232" sldId="302"/>
            <ac:inkMk id="42" creationId="{8FA5A8BA-A930-46C0-A746-2FB09AD8FACF}"/>
          </ac:inkMkLst>
        </pc:inkChg>
        <pc:inkChg chg="add del mod">
          <ac:chgData name="Molly Sankey" userId="944469c7-6883-451f-9b55-4524bc4915b3" providerId="ADAL" clId="{F1BAABD6-565A-4B4D-9F14-502B1B8F4095}" dt="2022-05-11T02:05:10.166" v="3364" actId="34122"/>
          <ac:inkMkLst>
            <pc:docMk/>
            <pc:sldMk cId="330855232" sldId="302"/>
            <ac:inkMk id="43" creationId="{FFBF9BEC-AE51-444D-92BD-CC1C2C28907A}"/>
          </ac:inkMkLst>
        </pc:inkChg>
        <pc:inkChg chg="add del mod">
          <ac:chgData name="Molly Sankey" userId="944469c7-6883-451f-9b55-4524bc4915b3" providerId="ADAL" clId="{F1BAABD6-565A-4B4D-9F14-502B1B8F4095}" dt="2022-05-11T02:05:10.166" v="3364" actId="34122"/>
          <ac:inkMkLst>
            <pc:docMk/>
            <pc:sldMk cId="330855232" sldId="302"/>
            <ac:inkMk id="44" creationId="{55E30F4D-9A2E-41B2-86A9-56C94932794B}"/>
          </ac:inkMkLst>
        </pc:inkChg>
        <pc:inkChg chg="add del">
          <ac:chgData name="Molly Sankey" userId="944469c7-6883-451f-9b55-4524bc4915b3" providerId="ADAL" clId="{F1BAABD6-565A-4B4D-9F14-502B1B8F4095}" dt="2022-05-11T02:05:05.282" v="3363" actId="9405"/>
          <ac:inkMkLst>
            <pc:docMk/>
            <pc:sldMk cId="330855232" sldId="302"/>
            <ac:inkMk id="46" creationId="{BB7423D9-657B-4FE1-B876-1952A54E0F7B}"/>
          </ac:inkMkLst>
        </pc:inkChg>
      </pc:sldChg>
      <pc:sldChg chg="addSp delSp modSp add mod ord">
        <pc:chgData name="Molly Sankey" userId="944469c7-6883-451f-9b55-4524bc4915b3" providerId="ADAL" clId="{F1BAABD6-565A-4B4D-9F14-502B1B8F4095}" dt="2022-05-11T02:05:34.514" v="3379" actId="34122"/>
        <pc:sldMkLst>
          <pc:docMk/>
          <pc:sldMk cId="3112152446" sldId="303"/>
        </pc:sldMkLst>
        <pc:spChg chg="mod">
          <ac:chgData name="Molly Sankey" userId="944469c7-6883-451f-9b55-4524bc4915b3" providerId="ADAL" clId="{F1BAABD6-565A-4B4D-9F14-502B1B8F4095}" dt="2022-05-11T01:54:03.595" v="2899" actId="20577"/>
          <ac:spMkLst>
            <pc:docMk/>
            <pc:sldMk cId="3112152446" sldId="303"/>
            <ac:spMk id="2" creationId="{357FEE5A-F482-48CE-8D54-0452FE708BE8}"/>
          </ac:spMkLst>
        </pc:spChg>
        <pc:spChg chg="mod">
          <ac:chgData name="Molly Sankey" userId="944469c7-6883-451f-9b55-4524bc4915b3" providerId="ADAL" clId="{F1BAABD6-565A-4B4D-9F14-502B1B8F4095}" dt="2022-05-11T01:59:33.994" v="3309" actId="20577"/>
          <ac:spMkLst>
            <pc:docMk/>
            <pc:sldMk cId="3112152446" sldId="303"/>
            <ac:spMk id="5" creationId="{83C33489-2BFB-4D6F-9A1A-2F177F6A6552}"/>
          </ac:spMkLst>
        </pc:spChg>
        <pc:spChg chg="add">
          <ac:chgData name="Molly Sankey" userId="944469c7-6883-451f-9b55-4524bc4915b3" providerId="ADAL" clId="{F1BAABD6-565A-4B4D-9F14-502B1B8F4095}" dt="2022-05-11T01:57:36.288" v="3060" actId="34122"/>
          <ac:spMkLst>
            <pc:docMk/>
            <pc:sldMk cId="3112152446" sldId="303"/>
            <ac:spMk id="22" creationId="{8A0F9C83-F9A5-43D2-AC58-DA0B88467C89}"/>
          </ac:spMkLst>
        </pc:spChg>
        <pc:spChg chg="add">
          <ac:chgData name="Molly Sankey" userId="944469c7-6883-451f-9b55-4524bc4915b3" providerId="ADAL" clId="{F1BAABD6-565A-4B4D-9F14-502B1B8F4095}" dt="2022-05-11T02:03:32.035" v="3327" actId="34122"/>
          <ac:spMkLst>
            <pc:docMk/>
            <pc:sldMk cId="3112152446" sldId="303"/>
            <ac:spMk id="25" creationId="{E23B3B54-7432-45CF-B314-20FC4909921A}"/>
          </ac:spMkLst>
        </pc:spChg>
        <pc:spChg chg="add">
          <ac:chgData name="Molly Sankey" userId="944469c7-6883-451f-9b55-4524bc4915b3" providerId="ADAL" clId="{F1BAABD6-565A-4B4D-9F14-502B1B8F4095}" dt="2022-05-11T02:05:34.514" v="3379" actId="34122"/>
          <ac:spMkLst>
            <pc:docMk/>
            <pc:sldMk cId="3112152446" sldId="303"/>
            <ac:spMk id="59" creationId="{AC1EC532-4319-445C-BA83-5FA5FFAEF0B7}"/>
          </ac:spMkLst>
        </pc:spChg>
        <pc:grpChg chg="mod">
          <ac:chgData name="Molly Sankey" userId="944469c7-6883-451f-9b55-4524bc4915b3" providerId="ADAL" clId="{F1BAABD6-565A-4B4D-9F14-502B1B8F4095}" dt="2022-05-11T01:57:30.658" v="3059"/>
          <ac:grpSpMkLst>
            <pc:docMk/>
            <pc:sldMk cId="3112152446" sldId="303"/>
            <ac:grpSpMk id="10" creationId="{B0889D2D-0182-4493-B961-162491F2B5D0}"/>
          </ac:grpSpMkLst>
        </pc:grpChg>
        <pc:grpChg chg="del mod">
          <ac:chgData name="Molly Sankey" userId="944469c7-6883-451f-9b55-4524bc4915b3" providerId="ADAL" clId="{F1BAABD6-565A-4B4D-9F14-502B1B8F4095}" dt="2022-05-11T02:05:34.514" v="3379" actId="34122"/>
          <ac:grpSpMkLst>
            <pc:docMk/>
            <pc:sldMk cId="3112152446" sldId="303"/>
            <ac:grpSpMk id="28" creationId="{866A8BB0-3DD7-4BE5-8048-EF436F279702}"/>
          </ac:grpSpMkLst>
        </pc:grpChg>
        <pc:picChg chg="del">
          <ac:chgData name="Molly Sankey" userId="944469c7-6883-451f-9b55-4524bc4915b3" providerId="ADAL" clId="{F1BAABD6-565A-4B4D-9F14-502B1B8F4095}" dt="2022-05-11T01:54:05.454" v="2900" actId="478"/>
          <ac:picMkLst>
            <pc:docMk/>
            <pc:sldMk cId="3112152446" sldId="303"/>
            <ac:picMk id="4" creationId="{AF4B00E0-84E0-413E-980E-05AD179ED6AA}"/>
          </ac:picMkLst>
        </pc:picChg>
        <pc:picChg chg="add mod">
          <ac:chgData name="Molly Sankey" userId="944469c7-6883-451f-9b55-4524bc4915b3" providerId="ADAL" clId="{F1BAABD6-565A-4B4D-9F14-502B1B8F4095}" dt="2022-05-11T01:56:51.717" v="3014" actId="1076"/>
          <ac:picMkLst>
            <pc:docMk/>
            <pc:sldMk cId="3112152446" sldId="303"/>
            <ac:picMk id="6" creationId="{4C6BD6A7-6E5F-4E84-8440-D770C4E925FD}"/>
          </ac:picMkLst>
        </pc:picChg>
        <pc:picChg chg="add mod">
          <ac:chgData name="Molly Sankey" userId="944469c7-6883-451f-9b55-4524bc4915b3" providerId="ADAL" clId="{F1BAABD6-565A-4B4D-9F14-502B1B8F4095}" dt="2022-05-11T02:02:51.894" v="3321" actId="14100"/>
          <ac:picMkLst>
            <pc:docMk/>
            <pc:sldMk cId="3112152446" sldId="303"/>
            <ac:picMk id="12" creationId="{6BA33409-5B17-4A7E-B615-9ACE126672A2}"/>
          </ac:picMkLst>
        </pc:picChg>
        <pc:inkChg chg="add del">
          <ac:chgData name="Molly Sankey" userId="944469c7-6883-451f-9b55-4524bc4915b3" providerId="ADAL" clId="{F1BAABD6-565A-4B4D-9F14-502B1B8F4095}" dt="2022-05-11T01:57:25.104" v="3054" actId="9405"/>
          <ac:inkMkLst>
            <pc:docMk/>
            <pc:sldMk cId="3112152446" sldId="303"/>
            <ac:inkMk id="7" creationId="{5F05A245-7E30-4988-BF3D-A4E1B4AF0808}"/>
          </ac:inkMkLst>
        </pc:inkChg>
        <pc:inkChg chg="add del mod">
          <ac:chgData name="Molly Sankey" userId="944469c7-6883-451f-9b55-4524bc4915b3" providerId="ADAL" clId="{F1BAABD6-565A-4B4D-9F14-502B1B8F4095}" dt="2022-05-11T01:57:36.288" v="3060" actId="34122"/>
          <ac:inkMkLst>
            <pc:docMk/>
            <pc:sldMk cId="3112152446" sldId="303"/>
            <ac:inkMk id="8" creationId="{BB28CD58-451A-478E-8413-EE59DACBDA97}"/>
          </ac:inkMkLst>
        </pc:inkChg>
        <pc:inkChg chg="add del mod">
          <ac:chgData name="Molly Sankey" userId="944469c7-6883-451f-9b55-4524bc4915b3" providerId="ADAL" clId="{F1BAABD6-565A-4B4D-9F14-502B1B8F4095}" dt="2022-05-11T01:57:30.658" v="3059"/>
          <ac:inkMkLst>
            <pc:docMk/>
            <pc:sldMk cId="3112152446" sldId="303"/>
            <ac:inkMk id="9" creationId="{DB520A48-2E0D-4909-B75A-DB39B30BC929}"/>
          </ac:inkMkLst>
        </pc:inkChg>
        <pc:inkChg chg="add del">
          <ac:chgData name="Molly Sankey" userId="944469c7-6883-451f-9b55-4524bc4915b3" providerId="ADAL" clId="{F1BAABD6-565A-4B4D-9F14-502B1B8F4095}" dt="2022-05-11T02:03:23.422" v="3325" actId="478"/>
          <ac:inkMkLst>
            <pc:docMk/>
            <pc:sldMk cId="3112152446" sldId="303"/>
            <ac:inkMk id="13" creationId="{60B6869E-C020-4BC1-A9A5-0C8C3908ED18}"/>
          </ac:inkMkLst>
        </pc:inkChg>
        <pc:inkChg chg="add del">
          <ac:chgData name="Molly Sankey" userId="944469c7-6883-451f-9b55-4524bc4915b3" providerId="ADAL" clId="{F1BAABD6-565A-4B4D-9F14-502B1B8F4095}" dt="2022-05-11T02:03:08.670" v="3324" actId="9405"/>
          <ac:inkMkLst>
            <pc:docMk/>
            <pc:sldMk cId="3112152446" sldId="303"/>
            <ac:inkMk id="14" creationId="{486C7F2F-2AFD-4701-BCD4-E7669F694F77}"/>
          </ac:inkMkLst>
        </pc:inkChg>
        <pc:inkChg chg="add del">
          <ac:chgData name="Molly Sankey" userId="944469c7-6883-451f-9b55-4524bc4915b3" providerId="ADAL" clId="{F1BAABD6-565A-4B4D-9F14-502B1B8F4095}" dt="2022-05-11T02:03:32.035" v="3327" actId="34122"/>
          <ac:inkMkLst>
            <pc:docMk/>
            <pc:sldMk cId="3112152446" sldId="303"/>
            <ac:inkMk id="15" creationId="{3A2C7978-70D6-4922-9CBF-06E19D1B892C}"/>
          </ac:inkMkLst>
        </pc:inkChg>
        <pc:inkChg chg="add del">
          <ac:chgData name="Molly Sankey" userId="944469c7-6883-451f-9b55-4524bc4915b3" providerId="ADAL" clId="{F1BAABD6-565A-4B4D-9F14-502B1B8F4095}" dt="2022-05-11T02:05:19.678" v="3368"/>
          <ac:inkMkLst>
            <pc:docMk/>
            <pc:sldMk cId="3112152446" sldId="303"/>
            <ac:inkMk id="16" creationId="{73503027-A792-425F-9DAE-7D7266CB227A}"/>
          </ac:inkMkLst>
        </pc:inkChg>
        <pc:inkChg chg="add del mod topLvl">
          <ac:chgData name="Molly Sankey" userId="944469c7-6883-451f-9b55-4524bc4915b3" providerId="ADAL" clId="{F1BAABD6-565A-4B4D-9F14-502B1B8F4095}" dt="2022-05-11T02:05:34.514" v="3379" actId="34122"/>
          <ac:inkMkLst>
            <pc:docMk/>
            <pc:sldMk cId="3112152446" sldId="303"/>
            <ac:inkMk id="17" creationId="{AF06D27A-0D35-4A90-9143-A32E0F5DA97F}"/>
          </ac:inkMkLst>
        </pc:inkChg>
        <pc:inkChg chg="add del mod topLvl">
          <ac:chgData name="Molly Sankey" userId="944469c7-6883-451f-9b55-4524bc4915b3" providerId="ADAL" clId="{F1BAABD6-565A-4B4D-9F14-502B1B8F4095}" dt="2022-05-11T02:05:34.514" v="3379" actId="34122"/>
          <ac:inkMkLst>
            <pc:docMk/>
            <pc:sldMk cId="3112152446" sldId="303"/>
            <ac:inkMk id="18" creationId="{5B9E870F-C797-46AB-9A2F-D6DE4BBD4113}"/>
          </ac:inkMkLst>
        </pc:inkChg>
        <pc:inkChg chg="add del mod">
          <ac:chgData name="Molly Sankey" userId="944469c7-6883-451f-9b55-4524bc4915b3" providerId="ADAL" clId="{F1BAABD6-565A-4B4D-9F14-502B1B8F4095}" dt="2022-05-11T02:05:34.514" v="3379" actId="34122"/>
          <ac:inkMkLst>
            <pc:docMk/>
            <pc:sldMk cId="3112152446" sldId="303"/>
            <ac:inkMk id="19" creationId="{FA33C57C-B411-41E2-8B87-9E40AF4F8D0A}"/>
          </ac:inkMkLst>
        </pc:inkChg>
        <pc:inkChg chg="add del mod">
          <ac:chgData name="Molly Sankey" userId="944469c7-6883-451f-9b55-4524bc4915b3" providerId="ADAL" clId="{F1BAABD6-565A-4B4D-9F14-502B1B8F4095}" dt="2022-05-11T02:05:34.514" v="3379" actId="34122"/>
          <ac:inkMkLst>
            <pc:docMk/>
            <pc:sldMk cId="3112152446" sldId="303"/>
            <ac:inkMk id="20" creationId="{6A4B4A48-F944-483C-AD45-E25D80C7F686}"/>
          </ac:inkMkLst>
        </pc:inkChg>
        <pc:inkChg chg="add del mod">
          <ac:chgData name="Molly Sankey" userId="944469c7-6883-451f-9b55-4524bc4915b3" providerId="ADAL" clId="{F1BAABD6-565A-4B4D-9F14-502B1B8F4095}" dt="2022-05-11T02:05:34.514" v="3379" actId="34122"/>
          <ac:inkMkLst>
            <pc:docMk/>
            <pc:sldMk cId="3112152446" sldId="303"/>
            <ac:inkMk id="21" creationId="{A38F6A2E-D5FB-4CF2-9280-BAF34CD41AD4}"/>
          </ac:inkMkLst>
        </pc:inkChg>
        <pc:inkChg chg="add del mod">
          <ac:chgData name="Molly Sankey" userId="944469c7-6883-451f-9b55-4524bc4915b3" providerId="ADAL" clId="{F1BAABD6-565A-4B4D-9F14-502B1B8F4095}" dt="2022-05-11T02:05:34.514" v="3379" actId="34122"/>
          <ac:inkMkLst>
            <pc:docMk/>
            <pc:sldMk cId="3112152446" sldId="303"/>
            <ac:inkMk id="23" creationId="{E4FC51A6-E98C-4EEE-ABDD-A525D58258DC}"/>
          </ac:inkMkLst>
        </pc:inkChg>
        <pc:inkChg chg="add del mod">
          <ac:chgData name="Molly Sankey" userId="944469c7-6883-451f-9b55-4524bc4915b3" providerId="ADAL" clId="{F1BAABD6-565A-4B4D-9F14-502B1B8F4095}" dt="2022-05-11T02:05:34.514" v="3379" actId="34122"/>
          <ac:inkMkLst>
            <pc:docMk/>
            <pc:sldMk cId="3112152446" sldId="303"/>
            <ac:inkMk id="24" creationId="{4CDEA610-E9AD-40B7-AF28-C8C7E260E562}"/>
          </ac:inkMkLst>
        </pc:inkChg>
        <pc:inkChg chg="add del mod">
          <ac:chgData name="Molly Sankey" userId="944469c7-6883-451f-9b55-4524bc4915b3" providerId="ADAL" clId="{F1BAABD6-565A-4B4D-9F14-502B1B8F4095}" dt="2022-05-11T02:05:34.514" v="3379" actId="34122"/>
          <ac:inkMkLst>
            <pc:docMk/>
            <pc:sldMk cId="3112152446" sldId="303"/>
            <ac:inkMk id="26" creationId="{AF523338-CA16-47C2-9448-F0AFE6561BA5}"/>
          </ac:inkMkLst>
        </pc:inkChg>
        <pc:inkChg chg="add del mod">
          <ac:chgData name="Molly Sankey" userId="944469c7-6883-451f-9b55-4524bc4915b3" providerId="ADAL" clId="{F1BAABD6-565A-4B4D-9F14-502B1B8F4095}" dt="2022-05-11T02:05:34.514" v="3379" actId="34122"/>
          <ac:inkMkLst>
            <pc:docMk/>
            <pc:sldMk cId="3112152446" sldId="303"/>
            <ac:inkMk id="27" creationId="{59BAA581-80F9-4836-8B68-D80DACC68842}"/>
          </ac:inkMkLst>
        </pc:inkChg>
      </pc:sldChg>
      <pc:sldChg chg="addSp delSp modSp add mod">
        <pc:chgData name="Molly Sankey" userId="944469c7-6883-451f-9b55-4524bc4915b3" providerId="ADAL" clId="{F1BAABD6-565A-4B4D-9F14-502B1B8F4095}" dt="2022-05-19T00:17:38.261" v="4337" actId="1076"/>
        <pc:sldMkLst>
          <pc:docMk/>
          <pc:sldMk cId="2511525169" sldId="304"/>
        </pc:sldMkLst>
        <pc:spChg chg="mod">
          <ac:chgData name="Molly Sankey" userId="944469c7-6883-451f-9b55-4524bc4915b3" providerId="ADAL" clId="{F1BAABD6-565A-4B4D-9F14-502B1B8F4095}" dt="2022-05-19T00:10:57.821" v="4221"/>
          <ac:spMkLst>
            <pc:docMk/>
            <pc:sldMk cId="2511525169" sldId="304"/>
            <ac:spMk id="8" creationId="{7E610201-FFE5-4624-A948-6074560B6FEF}"/>
          </ac:spMkLst>
        </pc:spChg>
        <pc:spChg chg="add mod">
          <ac:chgData name="Molly Sankey" userId="944469c7-6883-451f-9b55-4524bc4915b3" providerId="ADAL" clId="{F1BAABD6-565A-4B4D-9F14-502B1B8F4095}" dt="2022-05-19T00:16:09.345" v="4296" actId="1076"/>
          <ac:spMkLst>
            <pc:docMk/>
            <pc:sldMk cId="2511525169" sldId="304"/>
            <ac:spMk id="13" creationId="{D4956067-D257-4DFC-ABE1-592A240C0C90}"/>
          </ac:spMkLst>
        </pc:spChg>
        <pc:spChg chg="add mod">
          <ac:chgData name="Molly Sankey" userId="944469c7-6883-451f-9b55-4524bc4915b3" providerId="ADAL" clId="{F1BAABD6-565A-4B4D-9F14-502B1B8F4095}" dt="2022-05-19T00:17:38.261" v="4337" actId="1076"/>
          <ac:spMkLst>
            <pc:docMk/>
            <pc:sldMk cId="2511525169" sldId="304"/>
            <ac:spMk id="20" creationId="{AA191134-52AB-48EA-836E-7AAA8B4F57F2}"/>
          </ac:spMkLst>
        </pc:spChg>
        <pc:spChg chg="add mod ord">
          <ac:chgData name="Molly Sankey" userId="944469c7-6883-451f-9b55-4524bc4915b3" providerId="ADAL" clId="{F1BAABD6-565A-4B4D-9F14-502B1B8F4095}" dt="2022-05-19T00:16:05.519" v="4295" actId="14100"/>
          <ac:spMkLst>
            <pc:docMk/>
            <pc:sldMk cId="2511525169" sldId="304"/>
            <ac:spMk id="23" creationId="{82E62E1F-C6BF-420B-BCB4-4C5B642A3750}"/>
          </ac:spMkLst>
        </pc:spChg>
        <pc:spChg chg="add">
          <ac:chgData name="Molly Sankey" userId="944469c7-6883-451f-9b55-4524bc4915b3" providerId="ADAL" clId="{F1BAABD6-565A-4B4D-9F14-502B1B8F4095}" dt="2022-05-19T00:16:57.039" v="4303" actId="34122"/>
          <ac:spMkLst>
            <pc:docMk/>
            <pc:sldMk cId="2511525169" sldId="304"/>
            <ac:spMk id="28" creationId="{8DC8E889-41E6-48B7-8C4D-1AC3B81034C1}"/>
          </ac:spMkLst>
        </pc:spChg>
        <pc:picChg chg="add del mod">
          <ac:chgData name="Molly Sankey" userId="944469c7-6883-451f-9b55-4524bc4915b3" providerId="ADAL" clId="{F1BAABD6-565A-4B4D-9F14-502B1B8F4095}" dt="2022-05-19T00:15:27.229" v="4282" actId="478"/>
          <ac:picMkLst>
            <pc:docMk/>
            <pc:sldMk cId="2511525169" sldId="304"/>
            <ac:picMk id="3" creationId="{7DB5A0B2-6247-4A29-8C02-EEF939069D47}"/>
          </ac:picMkLst>
        </pc:picChg>
        <pc:picChg chg="del">
          <ac:chgData name="Molly Sankey" userId="944469c7-6883-451f-9b55-4524bc4915b3" providerId="ADAL" clId="{F1BAABD6-565A-4B4D-9F14-502B1B8F4095}" dt="2022-05-19T00:06:46.403" v="4201" actId="478"/>
          <ac:picMkLst>
            <pc:docMk/>
            <pc:sldMk cId="2511525169" sldId="304"/>
            <ac:picMk id="4" creationId="{07156F24-A070-41AF-806C-29E04701D013}"/>
          </ac:picMkLst>
        </pc:picChg>
        <pc:picChg chg="add del mod ord">
          <ac:chgData name="Molly Sankey" userId="944469c7-6883-451f-9b55-4524bc4915b3" providerId="ADAL" clId="{F1BAABD6-565A-4B4D-9F14-502B1B8F4095}" dt="2022-05-19T00:15:35.165" v="4287" actId="478"/>
          <ac:picMkLst>
            <pc:docMk/>
            <pc:sldMk cId="2511525169" sldId="304"/>
            <ac:picMk id="6" creationId="{990B76D3-866B-4F60-AF27-BCE8850FBBCB}"/>
          </ac:picMkLst>
        </pc:picChg>
        <pc:picChg chg="add mod">
          <ac:chgData name="Molly Sankey" userId="944469c7-6883-451f-9b55-4524bc4915b3" providerId="ADAL" clId="{F1BAABD6-565A-4B4D-9F14-502B1B8F4095}" dt="2022-05-19T00:15:57.539" v="4292" actId="14100"/>
          <ac:picMkLst>
            <pc:docMk/>
            <pc:sldMk cId="2511525169" sldId="304"/>
            <ac:picMk id="12" creationId="{18E12F46-528C-4DCD-B02C-CBE2E69F94DC}"/>
          </ac:picMkLst>
        </pc:picChg>
        <pc:picChg chg="add mod">
          <ac:chgData name="Molly Sankey" userId="944469c7-6883-451f-9b55-4524bc4915b3" providerId="ADAL" clId="{F1BAABD6-565A-4B4D-9F14-502B1B8F4095}" dt="2022-05-19T00:16:41.172" v="4301" actId="1076"/>
          <ac:picMkLst>
            <pc:docMk/>
            <pc:sldMk cId="2511525169" sldId="304"/>
            <ac:picMk id="15" creationId="{EACD1DC8-E373-493E-8774-21DCDE7EFCF3}"/>
          </ac:picMkLst>
        </pc:picChg>
        <pc:inkChg chg="add del">
          <ac:chgData name="Molly Sankey" userId="944469c7-6883-451f-9b55-4524bc4915b3" providerId="ADAL" clId="{F1BAABD6-565A-4B4D-9F14-502B1B8F4095}" dt="2022-05-19T00:07:39.679" v="4216" actId="9405"/>
          <ac:inkMkLst>
            <pc:docMk/>
            <pc:sldMk cId="2511525169" sldId="304"/>
            <ac:inkMk id="7" creationId="{95564636-9CA1-40E0-8F37-4210E55F16B5}"/>
          </ac:inkMkLst>
        </pc:inkChg>
        <pc:inkChg chg="add del">
          <ac:chgData name="Molly Sankey" userId="944469c7-6883-451f-9b55-4524bc4915b3" providerId="ADAL" clId="{F1BAABD6-565A-4B4D-9F14-502B1B8F4095}" dt="2022-05-19T00:07:44.703" v="4218" actId="9405"/>
          <ac:inkMkLst>
            <pc:docMk/>
            <pc:sldMk cId="2511525169" sldId="304"/>
            <ac:inkMk id="9" creationId="{1B98CBE8-2F56-4DB6-9ECE-963419B08952}"/>
          </ac:inkMkLst>
        </pc:inkChg>
        <pc:inkChg chg="add del">
          <ac:chgData name="Molly Sankey" userId="944469c7-6883-451f-9b55-4524bc4915b3" providerId="ADAL" clId="{F1BAABD6-565A-4B4D-9F14-502B1B8F4095}" dt="2022-05-19T00:10:51.070" v="4220" actId="34122"/>
          <ac:inkMkLst>
            <pc:docMk/>
            <pc:sldMk cId="2511525169" sldId="304"/>
            <ac:inkMk id="10" creationId="{B899C187-0006-4C3E-A544-D749A88D2A77}"/>
          </ac:inkMkLst>
        </pc:inkChg>
        <pc:inkChg chg="add del">
          <ac:chgData name="Molly Sankey" userId="944469c7-6883-451f-9b55-4524bc4915b3" providerId="ADAL" clId="{F1BAABD6-565A-4B4D-9F14-502B1B8F4095}" dt="2022-05-19T00:16:57.039" v="4303" actId="34122"/>
          <ac:inkMkLst>
            <pc:docMk/>
            <pc:sldMk cId="2511525169" sldId="304"/>
            <ac:inkMk id="16" creationId="{2CB1BD2C-F2C7-4B99-946E-0D5A07A64931}"/>
          </ac:inkMkLst>
        </pc:inkChg>
      </pc:sldChg>
      <pc:sldChg chg="addSp delSp modSp add mod">
        <pc:chgData name="Molly Sankey" userId="944469c7-6883-451f-9b55-4524bc4915b3" providerId="ADAL" clId="{F1BAABD6-565A-4B4D-9F14-502B1B8F4095}" dt="2022-05-22T23:11:31.690" v="4975" actId="20577"/>
        <pc:sldMkLst>
          <pc:docMk/>
          <pc:sldMk cId="90095012" sldId="305"/>
        </pc:sldMkLst>
        <pc:spChg chg="mod">
          <ac:chgData name="Molly Sankey" userId="944469c7-6883-451f-9b55-4524bc4915b3" providerId="ADAL" clId="{F1BAABD6-565A-4B4D-9F14-502B1B8F4095}" dt="2022-05-22T23:04:15.416" v="4668" actId="20577"/>
          <ac:spMkLst>
            <pc:docMk/>
            <pc:sldMk cId="90095012" sldId="305"/>
            <ac:spMk id="8" creationId="{7E610201-FFE5-4624-A948-6074560B6FEF}"/>
          </ac:spMkLst>
        </pc:spChg>
        <pc:spChg chg="mod">
          <ac:chgData name="Molly Sankey" userId="944469c7-6883-451f-9b55-4524bc4915b3" providerId="ADAL" clId="{F1BAABD6-565A-4B4D-9F14-502B1B8F4095}" dt="2022-05-22T23:04:41.037" v="4691" actId="20577"/>
          <ac:spMkLst>
            <pc:docMk/>
            <pc:sldMk cId="90095012" sldId="305"/>
            <ac:spMk id="23" creationId="{564483B0-9915-433D-8810-9E3B07994EA9}"/>
          </ac:spMkLst>
        </pc:spChg>
        <pc:spChg chg="mod">
          <ac:chgData name="Molly Sankey" userId="944469c7-6883-451f-9b55-4524bc4915b3" providerId="ADAL" clId="{F1BAABD6-565A-4B4D-9F14-502B1B8F4095}" dt="2022-05-22T23:11:31.690" v="4975" actId="20577"/>
          <ac:spMkLst>
            <pc:docMk/>
            <pc:sldMk cId="90095012" sldId="305"/>
            <ac:spMk id="31" creationId="{2FAF4B17-426A-4F82-BCDE-37CC593F2534}"/>
          </ac:spMkLst>
        </pc:spChg>
        <pc:spChg chg="mod">
          <ac:chgData name="Molly Sankey" userId="944469c7-6883-451f-9b55-4524bc4915b3" providerId="ADAL" clId="{F1BAABD6-565A-4B4D-9F14-502B1B8F4095}" dt="2022-05-22T23:04:19.765" v="4676" actId="20577"/>
          <ac:spMkLst>
            <pc:docMk/>
            <pc:sldMk cId="90095012" sldId="305"/>
            <ac:spMk id="91" creationId="{00000000-0000-0000-0000-000000000000}"/>
          </ac:spMkLst>
        </pc:spChg>
        <pc:picChg chg="add mod">
          <ac:chgData name="Molly Sankey" userId="944469c7-6883-451f-9b55-4524bc4915b3" providerId="ADAL" clId="{F1BAABD6-565A-4B4D-9F14-502B1B8F4095}" dt="2022-05-22T23:05:13.023" v="4694" actId="1076"/>
          <ac:picMkLst>
            <pc:docMk/>
            <pc:sldMk cId="90095012" sldId="305"/>
            <ac:picMk id="3" creationId="{D5FFEA51-1C60-4C80-B0D2-099B41DCBBD0}"/>
          </ac:picMkLst>
        </pc:picChg>
        <pc:picChg chg="del">
          <ac:chgData name="Molly Sankey" userId="944469c7-6883-451f-9b55-4524bc4915b3" providerId="ADAL" clId="{F1BAABD6-565A-4B4D-9F14-502B1B8F4095}" dt="2022-05-22T23:04:35.699" v="4687" actId="478"/>
          <ac:picMkLst>
            <pc:docMk/>
            <pc:sldMk cId="90095012" sldId="305"/>
            <ac:picMk id="4" creationId="{07156F24-A070-41AF-806C-29E04701D013}"/>
          </ac:picMkLst>
        </pc:picChg>
        <pc:picChg chg="add mod">
          <ac:chgData name="Molly Sankey" userId="944469c7-6883-451f-9b55-4524bc4915b3" providerId="ADAL" clId="{F1BAABD6-565A-4B4D-9F14-502B1B8F4095}" dt="2022-05-22T23:06:52.283" v="4791" actId="14100"/>
          <ac:picMkLst>
            <pc:docMk/>
            <pc:sldMk cId="90095012" sldId="305"/>
            <ac:picMk id="6" creationId="{8785C604-5831-43B8-85C9-5C7BAA6F5180}"/>
          </ac:picMkLst>
        </pc:picChg>
        <pc:picChg chg="add mod">
          <ac:chgData name="Molly Sankey" userId="944469c7-6883-451f-9b55-4524bc4915b3" providerId="ADAL" clId="{F1BAABD6-565A-4B4D-9F14-502B1B8F4095}" dt="2022-05-22T23:07:26.606" v="4794" actId="14100"/>
          <ac:picMkLst>
            <pc:docMk/>
            <pc:sldMk cId="90095012" sldId="305"/>
            <ac:picMk id="9" creationId="{7386C7C7-D4CB-4AA0-84CB-A9CA1C755938}"/>
          </ac:picMkLst>
        </pc:picChg>
        <pc:picChg chg="del">
          <ac:chgData name="Molly Sankey" userId="944469c7-6883-451f-9b55-4524bc4915b3" providerId="ADAL" clId="{F1BAABD6-565A-4B4D-9F14-502B1B8F4095}" dt="2022-05-22T23:04:37.195" v="4688" actId="478"/>
          <ac:picMkLst>
            <pc:docMk/>
            <pc:sldMk cId="90095012" sldId="305"/>
            <ac:picMk id="12" creationId="{82F48614-AA26-4504-AC3D-63327F0E9331}"/>
          </ac:picMkLst>
        </pc:picChg>
        <pc:picChg chg="del">
          <ac:chgData name="Molly Sankey" userId="944469c7-6883-451f-9b55-4524bc4915b3" providerId="ADAL" clId="{F1BAABD6-565A-4B4D-9F14-502B1B8F4095}" dt="2022-05-22T23:04:38.670" v="4689" actId="478"/>
          <ac:picMkLst>
            <pc:docMk/>
            <pc:sldMk cId="90095012" sldId="305"/>
            <ac:picMk id="15" creationId="{2D0FBB80-F653-42E4-8887-1EF49E9FA43E}"/>
          </ac:picMkLst>
        </pc:picChg>
      </pc:sldChg>
      <pc:sldChg chg="modSp add mod">
        <pc:chgData name="Molly Sankey" userId="944469c7-6883-451f-9b55-4524bc4915b3" providerId="ADAL" clId="{F1BAABD6-565A-4B4D-9F14-502B1B8F4095}" dt="2022-05-22T23:26:35.099" v="5399" actId="14734"/>
        <pc:sldMkLst>
          <pc:docMk/>
          <pc:sldMk cId="459849828" sldId="306"/>
        </pc:sldMkLst>
        <pc:spChg chg="mod">
          <ac:chgData name="Molly Sankey" userId="944469c7-6883-451f-9b55-4524bc4915b3" providerId="ADAL" clId="{F1BAABD6-565A-4B4D-9F14-502B1B8F4095}" dt="2022-05-22T23:21:18.254" v="5047" actId="20577"/>
          <ac:spMkLst>
            <pc:docMk/>
            <pc:sldMk cId="459849828" sldId="306"/>
            <ac:spMk id="91" creationId="{00000000-0000-0000-0000-000000000000}"/>
          </ac:spMkLst>
        </pc:spChg>
        <pc:graphicFrameChg chg="mod modGraphic">
          <ac:chgData name="Molly Sankey" userId="944469c7-6883-451f-9b55-4524bc4915b3" providerId="ADAL" clId="{F1BAABD6-565A-4B4D-9F14-502B1B8F4095}" dt="2022-05-22T23:26:35.099" v="5399" actId="14734"/>
          <ac:graphicFrameMkLst>
            <pc:docMk/>
            <pc:sldMk cId="459849828" sldId="306"/>
            <ac:graphicFrameMk id="92" creationId="{00000000-0000-0000-0000-000000000000}"/>
          </ac:graphicFrameMkLst>
        </pc:graphicFrameChg>
      </pc:sldChg>
      <pc:sldChg chg="modSp add mod ord">
        <pc:chgData name="Molly Sankey" userId="944469c7-6883-451f-9b55-4524bc4915b3" providerId="ADAL" clId="{F1BAABD6-565A-4B4D-9F14-502B1B8F4095}" dt="2022-05-22T23:29:47.205" v="5568" actId="20577"/>
        <pc:sldMkLst>
          <pc:docMk/>
          <pc:sldMk cId="2057603850" sldId="307"/>
        </pc:sldMkLst>
        <pc:spChg chg="mod">
          <ac:chgData name="Molly Sankey" userId="944469c7-6883-451f-9b55-4524bc4915b3" providerId="ADAL" clId="{F1BAABD6-565A-4B4D-9F14-502B1B8F4095}" dt="2022-05-22T23:27:05.869" v="5404" actId="20577"/>
          <ac:spMkLst>
            <pc:docMk/>
            <pc:sldMk cId="2057603850" sldId="307"/>
            <ac:spMk id="91" creationId="{00000000-0000-0000-0000-000000000000}"/>
          </ac:spMkLst>
        </pc:spChg>
        <pc:graphicFrameChg chg="modGraphic">
          <ac:chgData name="Molly Sankey" userId="944469c7-6883-451f-9b55-4524bc4915b3" providerId="ADAL" clId="{F1BAABD6-565A-4B4D-9F14-502B1B8F4095}" dt="2022-05-22T23:29:47.205" v="5568" actId="20577"/>
          <ac:graphicFrameMkLst>
            <pc:docMk/>
            <pc:sldMk cId="2057603850" sldId="307"/>
            <ac:graphicFrameMk id="92" creationId="{00000000-0000-0000-0000-000000000000}"/>
          </ac:graphicFrameMkLst>
        </pc:graphicFrameChg>
      </pc:sldChg>
      <pc:sldChg chg="addSp delSp modSp add mod ord">
        <pc:chgData name="Molly Sankey" userId="944469c7-6883-451f-9b55-4524bc4915b3" providerId="ADAL" clId="{F1BAABD6-565A-4B4D-9F14-502B1B8F4095}" dt="2022-05-23T00:27:30.051" v="5628" actId="20577"/>
        <pc:sldMkLst>
          <pc:docMk/>
          <pc:sldMk cId="2856955835" sldId="308"/>
        </pc:sldMkLst>
        <pc:spChg chg="mod">
          <ac:chgData name="Molly Sankey" userId="944469c7-6883-451f-9b55-4524bc4915b3" providerId="ADAL" clId="{F1BAABD6-565A-4B4D-9F14-502B1B8F4095}" dt="2022-05-23T00:27:30.051" v="5628" actId="20577"/>
          <ac:spMkLst>
            <pc:docMk/>
            <pc:sldMk cId="2856955835" sldId="308"/>
            <ac:spMk id="2" creationId="{0AC904DD-5A10-446B-A89E-8DA5AC00DE23}"/>
          </ac:spMkLst>
        </pc:spChg>
        <pc:spChg chg="del">
          <ac:chgData name="Molly Sankey" userId="944469c7-6883-451f-9b55-4524bc4915b3" providerId="ADAL" clId="{F1BAABD6-565A-4B4D-9F14-502B1B8F4095}" dt="2022-05-23T00:27:08.495" v="5614" actId="478"/>
          <ac:spMkLst>
            <pc:docMk/>
            <pc:sldMk cId="2856955835" sldId="308"/>
            <ac:spMk id="4" creationId="{3E0C2D1D-B6B1-4382-96F8-EC3E0ABBE3A6}"/>
          </ac:spMkLst>
        </pc:spChg>
        <pc:picChg chg="add mod">
          <ac:chgData name="Molly Sankey" userId="944469c7-6883-451f-9b55-4524bc4915b3" providerId="ADAL" clId="{F1BAABD6-565A-4B4D-9F14-502B1B8F4095}" dt="2022-05-23T00:27:11.620" v="5616" actId="1076"/>
          <ac:picMkLst>
            <pc:docMk/>
            <pc:sldMk cId="2856955835" sldId="308"/>
            <ac:picMk id="5" creationId="{54BE8EB9-2A93-4965-946D-8BDE7B1CCEC9}"/>
          </ac:picMkLst>
        </pc:picChg>
      </pc:sldChg>
    </pc:docChg>
  </pc:docChgLst>
  <pc:docChgLst>
    <pc:chgData name="Molly Sankey" userId="S::sankeym@middleton.school.nz::944469c7-6883-451f-9b55-4524bc4915b3" providerId="AD" clId="Web-{E9E3394E-5952-1A43-AB9A-7EAADA3CF173}"/>
    <pc:docChg chg="modSld">
      <pc:chgData name="Molly Sankey" userId="S::sankeym@middleton.school.nz::944469c7-6883-451f-9b55-4524bc4915b3" providerId="AD" clId="Web-{E9E3394E-5952-1A43-AB9A-7EAADA3CF173}" dt="2022-05-02T21:15:00.175" v="33" actId="20577"/>
      <pc:docMkLst>
        <pc:docMk/>
      </pc:docMkLst>
      <pc:sldChg chg="modSp">
        <pc:chgData name="Molly Sankey" userId="S::sankeym@middleton.school.nz::944469c7-6883-451f-9b55-4524bc4915b3" providerId="AD" clId="Web-{E9E3394E-5952-1A43-AB9A-7EAADA3CF173}" dt="2022-05-02T21:15:00.175" v="33" actId="20577"/>
        <pc:sldMkLst>
          <pc:docMk/>
          <pc:sldMk cId="1362934084" sldId="256"/>
        </pc:sldMkLst>
        <pc:spChg chg="mod">
          <ac:chgData name="Molly Sankey" userId="S::sankeym@middleton.school.nz::944469c7-6883-451f-9b55-4524bc4915b3" providerId="AD" clId="Web-{E9E3394E-5952-1A43-AB9A-7EAADA3CF173}" dt="2022-05-02T21:15:00.175" v="33" actId="20577"/>
          <ac:spMkLst>
            <pc:docMk/>
            <pc:sldMk cId="1362934084" sldId="256"/>
            <ac:spMk id="2" creationId="{A96C2811-5704-42C1-869B-16E29CB6572E}"/>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4:41.257"/>
    </inkml:context>
    <inkml:brush xml:id="br0">
      <inkml:brushProperty name="width" value="0.1" units="cm"/>
      <inkml:brushProperty name="height" value="0.1" units="cm"/>
      <inkml:brushProperty name="color" value="#5B2D90"/>
      <inkml:brushProperty name="ignorePressure" value="1"/>
    </inkml:brush>
  </inkml:definitions>
  <inkml:trace contextRef="#ctx0" brushRef="#br0">1 1,'7956'0,"-7909"0,-38 0,-28 0,-1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22.393"/>
    </inkml:context>
    <inkml:brush xml:id="br0">
      <inkml:brushProperty name="width" value="0.1" units="cm"/>
      <inkml:brushProperty name="height" value="0.1" units="cm"/>
      <inkml:brushProperty name="color" value="#004F8B"/>
      <inkml:brushProperty name="ignorePressure" value="1"/>
    </inkml:brush>
  </inkml:definitions>
  <inkml:trace contextRef="#ctx0" brushRef="#br0">589 1,'-588'0,"7698"0,-7230 0,107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29.998"/>
    </inkml:context>
    <inkml:brush xml:id="br0">
      <inkml:brushProperty name="width" value="0.1" units="cm"/>
      <inkml:brushProperty name="height" value="0.1" units="cm"/>
      <inkml:brushProperty name="color" value="#004F8B"/>
      <inkml:brushProperty name="ignorePressure" value="1"/>
    </inkml:brush>
  </inkml:definitions>
  <inkml:trace contextRef="#ctx0" brushRef="#br0">6683 1,'-26'0,"17"0,20 0,1104 0,-8696 0,7501 0,-32 0,7913 0,-9233 0,3406 0,-2538 0,560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40.766"/>
    </inkml:context>
    <inkml:brush xml:id="br0">
      <inkml:brushProperty name="width" value="0.1" units="cm"/>
      <inkml:brushProperty name="height" value="0.1" units="cm"/>
      <inkml:brushProperty name="color" value="#004F8B"/>
      <inkml:brushProperty name="ignorePressure" value="1"/>
    </inkml:brush>
  </inkml:definitions>
  <inkml:trace contextRef="#ctx0" brushRef="#br0">1 1358,'4441'-1358,"-4447"1360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54.133"/>
    </inkml:context>
    <inkml:brush xml:id="br0">
      <inkml:brushProperty name="width" value="0.1" units="cm"/>
      <inkml:brushProperty name="height" value="0.1" units="cm"/>
      <inkml:brushProperty name="color" value="#E71224"/>
      <inkml:brushProperty name="ignorePressure" value="1"/>
    </inkml:brush>
  </inkml:definitions>
  <inkml:trace contextRef="#ctx0" brushRef="#br0">87 1,'-86'0,"8192"0,-8103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7:02.917"/>
    </inkml:context>
    <inkml:brush xml:id="br0">
      <inkml:brushProperty name="width" value="0.1" units="cm"/>
      <inkml:brushProperty name="height" value="0.1" units="cm"/>
      <inkml:brushProperty name="color" value="#E71224"/>
      <inkml:brushProperty name="ignorePressure" value="1"/>
    </inkml:brush>
  </inkml:definitions>
  <inkml:trace contextRef="#ctx0" brushRef="#br0">0 1999,'3720'-1734,"-3717"1732,561-261,-948 442,367-171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0:30.544"/>
    </inkml:context>
    <inkml:brush xml:id="br0">
      <inkml:brushProperty name="width" value="0.1" units="cm"/>
      <inkml:brushProperty name="height" value="0.1" units="cm"/>
      <inkml:brushProperty name="color" value="#E71224"/>
    </inkml:brush>
  </inkml:definitions>
  <inkml:trace contextRef="#ctx0" brushRef="#br0">1 869 2961,'0'-2'695,"0"0"0,1 0 0,-1 1 1,1-1-1,0 0 0,-1 0 1,1 0-1,0 1 0,2-3 0,27-36 429,-8 12-561,-6 2-190,-1 0 0,15-40 0,-25 55-304,4-7 45,1 0 0,1 0 1,15-17-1,18-32 179,-32 49-185,1 1 1,0 0 0,1 0-1,23-20 1,-16 16 105,28-35 1,-16 12 19,-16 24-115,-1-1 0,-1-1 1,-1 0-1,17-39 1,-22 39-43,2 1 0,0 0 1,23-31-1,-27 45 61,-5 8-385,-1 10-701,-1-7 651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2:08.151"/>
    </inkml:context>
    <inkml:brush xml:id="br0">
      <inkml:brushProperty name="width" value="0.1" units="cm"/>
      <inkml:brushProperty name="height" value="0.1" units="cm"/>
      <inkml:brushProperty name="color" value="#66CC00"/>
    </inkml:brush>
  </inkml:definitions>
  <inkml:trace contextRef="#ctx0" brushRef="#br0">1 1388 848,'29'-9'423,"-23"6"772,0 1-1,1 0 0,-1 0 1,10-1-1,3-20-901,17-4 473,-35 25-713,-1-1 0,0 1 0,1 0 1,-1 0-1,0 0 0,0 0 0,0 0 1,0 0-1,-1-3 0,1 0 20,1-3-26,0 0 0,1 0 0,0 0-1,0 0 1,1 1 0,0-1 0,6-11 0,8-18 18,-14 28-49,4-14 39,2-1 1,1 2 0,0-1-1,23-33 1,108-114 18,-13 19-19,-110 126-55,-1 0 1,-2-1-1,0-1 0,16-43 0,-10 20 22,-13 33-4,0 0 0,-2-1-1,0 1 1,6-35 0,-11 42 70,-1 6-68,0 1 0,0 0 0,1-1-1,-1 1 1,1 0 0,0 0 0,0 0 0,0-1-1,0 1 1,1 0 0,-1 0 0,5-5 0,13-19-2,2-1 1,27-26 0,-48 53-19,10-9 5,0-1 1,0 0 0,10-16-1,-17 16 21,-3 10-25,0 0-1,0 1 0,0-1 0,1 0 1,-1 0-1,0 0 0,0 1 0,1-1 1,-1 0-1,0 0 0,1 0 0,-1 1 1,1-1-1,-1 0 0,1 1 0,-1-1 1,1 1-1,0-1 0,-1 0 0,1 1 1,0-1-1,-1 1 0,1 0 1,0-1-1,0 1 0,-1 0 0,2-1 1,-1 0 36,30-16 60,14-6-83,-43 21-25,3 2 17,-5 0-5,0 0 1,0 1-1,0-1 0,0 0 1,0 0-1,1 0 0,-1 0 1,0 0-1,0 0 0,0 0 1,0 0-1,0 0 0,0 0 1,1 0-1,-1 0 1,0 0-1,0 0 0,0 0 1,0 0-1,0 0 0,1 0 1,-1 0-1,0 0 0,0 0 1,0 0-1,0 0 0,0 0 1,0 0-1,1 0 0,-1 0 1,0 0-1,0 0 0,0 0 1,0 0-1,0 0 0,0 0 1,1 0-1,-1-1 0,0 1 1,0 0-1,0 0 0,0 0 1,0 0-1,0 0 1,0 0-1,0 0 0,0-1 1,0 1-1,-10-20 10,-7-15-9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3:39.593"/>
    </inkml:context>
    <inkml:brush xml:id="br0">
      <inkml:brushProperty name="width" value="0.1" units="cm"/>
      <inkml:brushProperty name="height" value="0.1" units="cm"/>
      <inkml:brushProperty name="color" value="#33CCFF"/>
    </inkml:brush>
  </inkml:definitions>
  <inkml:trace contextRef="#ctx0" brushRef="#br0">1 0 6073,'11'45'2553,"0"-4"-2321,0-1-232,-3-23-192,2 1 648,-2-7-1152,-2-5-408,-5-10 799,-2-14-231,-10-15-8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3:53.370"/>
    </inkml:context>
    <inkml:brush xml:id="br0">
      <inkml:brushProperty name="width" value="0.1" units="cm"/>
      <inkml:brushProperty name="height" value="0.1" units="cm"/>
      <inkml:brushProperty name="color" value="#33CCFF"/>
    </inkml:brush>
  </inkml:definitions>
  <inkml:trace contextRef="#ctx0" brushRef="#br0">0 125 4433,'3'-3'448,"-1"-1"-224,1 1 32,-3 0 128,2 0 648,-1 1-527,4-1-33,0 0-176,-2-5 624,15-8-712,7-11 8,9-23-24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4:31.969"/>
    </inkml:context>
    <inkml:brush xml:id="br0">
      <inkml:brushProperty name="width" value="0.1" units="cm"/>
      <inkml:brushProperty name="height" value="0.1" units="cm"/>
      <inkml:brushProperty name="color" value="#33CCFF"/>
    </inkml:brush>
  </inkml:definitions>
  <inkml:trace contextRef="#ctx0" brushRef="#br0">25 1144 4537,'-6'8'1043,"6"-7"-943,-1-1-1,1 1 1,-1 0-1,1-1 1,0 1 0,-1-1-1,1 1 1,-1-1 0,0 1-1,1-1 1,-1 1 0,1-1-1,-1 1 1,0-1 0,1 0-1,-1 1 1,-1-1 0,2 1 23,-1-1 1,1 0-1,-1 0 1,1 1 0,-1-1-1,1 0 1,-1 1-1,1-1 1,-1 1 0,1-1-1,0 0 1,-1 1-1,1-1 1,0 1 0,0-1-1,-1 1 1,1-1 0,0 1-1,0-1 1,-1 1-1,1-1 1,0 1 0,0 0-1,0-1 1,0 1-1,0-1 1,0 1 0,0-1-1,0 1 1,0-1-1,0 2 1,6 1 1157,5-11-1088,38-42 1152,-35 38-1027,-2-1 1,1 0 0,-1-1-1,-1 0 1,17-30-1,-10 7 41,30-55 273,-41 81-540,0 0 1,1 0 0,1 0 0,0 1 0,15-14-1,-7 9 19,-2-1 0,0-1 0,0 0 0,-2-1 0,0-1-1,-1 0 1,-1-1 0,0 0 0,9-27 0,48-91 223,-28 62-147,-26 49-93,7-18 176,48-71-1,-59 103-246,0 0 0,0 1-1,1 0 1,1 1 0,0 0 0,1 0-1,0 2 1,0-1 0,20-9-1,-30 18-20,20-11 53,1 0 0,36-27 0,-50 30-610,-22 14-1236,-9 4 1274,-4-3-7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4:49.448"/>
    </inkml:context>
    <inkml:brush xml:id="br0">
      <inkml:brushProperty name="width" value="0.1" units="cm"/>
      <inkml:brushProperty name="height" value="0.1" units="cm"/>
      <inkml:brushProperty name="color" value="#5B2D90"/>
      <inkml:brushProperty name="ignorePressure" value="1"/>
    </inkml:brush>
  </inkml:definitions>
  <inkml:trace contextRef="#ctx0" brushRef="#br0">79 20,'-63'-16,"47"12,23 6,4140 1032,-4264-1063,54 13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8T23:30:34.658"/>
    </inkml:context>
    <inkml:brush xml:id="br0">
      <inkml:brushProperty name="width" value="0.2" units="cm"/>
      <inkml:brushProperty name="height" value="0.2" units="cm"/>
      <inkml:brushProperty name="color" value="#E71224"/>
    </inkml:brush>
  </inkml:definitions>
  <inkml:trace contextRef="#ctx0" brushRef="#br0">127 295 1336,'-1'2'190,"-1"0"0,1-1 0,-1 1 0,1-1 0,-1 1 0,1-1 0,-1 1 0,0-1 0,0 0 0,0 0 0,0 0 0,0 0 0,0 0 0,0-1 0,0 1 0,0 0 0,0-1 0,-1 0 0,1 1 0,0-1 0,0 0 0,0 0 0,-3 0 0,2 0-23,-1 0 0,1 0 1,-1 0-1,1 1 0,0 0 0,-1-1 1,1 1-1,0 0 0,-4 2 0,-7 4 66,12-7-176,0 1-1,0-1 0,1 1 0,-1-1 0,0 1 1,1 0-1,-1 0 0,0 0 0,1 0 0,0 0 0,-1 0 1,1 1-1,0-1 0,-1 0 0,1 1 0,-2 2 1,28-1 651,231-30 369,-107 8-637,249-12 844,554 28 0,-409 19-823,1-25-6,-399 0-340,594-25 371,-291 25-188,505-17 654,-823 20-845,508-15 278,-610 22-387,0 1-1,0 2 1,0 1 0,0 1 0,48 17 0,-67-20-86,1 1 1,1-2 0,-1 1 0,0-2-1,1 1 1,-1-1 0,1-1 0,11-1-1,-19 1 62,0 0-1,0 0 1,-1-1-1,1 0 1,0 1-1,-1-1 1,1 0-1,0-1 1,-1 1-1,1 0 1,-1-1-1,0 1 0,1-1 1,-1 0-1,0 1 1,0-1-1,0 0 1,0-1-1,0 1 1,-1 0-1,1 0 1,-1-1-1,1 1 1,-1-1-1,0 1 1,0-1-1,0 0 0,0 1 1,-1-1-1,1 0 1,-1 0-1,1 1 1,-1-1-1,0 0 1,0-4-1,-2-7-74,1 0 0,-2 0-1,0 0 1,0 1-1,-7-17 1,-13-30-351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8T23:32:23.875"/>
    </inkml:context>
    <inkml:brush xml:id="br0">
      <inkml:brushProperty name="width" value="0.2" units="cm"/>
      <inkml:brushProperty name="height" value="0.2" units="cm"/>
      <inkml:brushProperty name="color" value="#33CCFF"/>
    </inkml:brush>
  </inkml:definitions>
  <inkml:trace contextRef="#ctx0" brushRef="#br0">1 365 4561,'20'23'2071,"-17"-19"-1858,1 0 1,-1 0 0,0 0 0,1 0 0,0-1-1,0 1 1,0-1 0,1 0 0,-1 0 0,1-1 0,-1 1-1,1-1 1,0 0 0,0 0 0,8 1 0,62 6 776,99-2 1,-2-1-266,-117-2-543,315 20 781,-346-25-807,0 0-1,0-1 1,44-11-1,71-28 307,8-1-100,-78 30-224,1 3 1,0 3-1,0 4 1,105 8-1,-116-4-16,0-3 0,0-3-1,-1-2 1,87-20 0,224-81 243,-360 104-359,78-22 6,0 3-1,2 4 1,0 4-1,1 4 1,0 4-1,0 4 1,138 14-1,-69 3 13,246-8 0,181-18 304,-170-8-80,386-9 49,-752 30-277,-34 0 8,0-2 0,0 1 0,0-2 0,30-5 0,-42 6-38,-1 0 1,1-1-1,0 1 1,0 0 0,0 1-1,0-1 1,5 2-1,-7-1-64,0-1-1,1 1 0,-1-1 1,1 1-1,-1-1 0,1 0 1,-1 0-1,1 0 0,-1 0 1,1-1-1,-1 1 1,1-1-1,-1 1 0,0-1 1,4-2-1,-5 3 39,0-1-1,-1 1 1,0-1 0,1 1 0,-1-1 0,1 1-1,-1-1 1,0 0 0,1 1 0,-1-1-1,0 1 1,1-1 0,-1 0 0,0 1-1,0-1 1,0 0 0,0 0 0,0 1 0,0-1-1,0 0 1,0 1 0,0-1 0,0 0-1,0 1 1,0-1 0,-1-1 0,-9-23-237,7 19 126,-19-40-305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8T23:34:01.374"/>
    </inkml:context>
    <inkml:brush xml:id="br0">
      <inkml:brushProperty name="width" value="0.2" units="cm"/>
      <inkml:brushProperty name="height" value="0.2" units="cm"/>
      <inkml:brushProperty name="color" value="#66CC00"/>
    </inkml:brush>
  </inkml:definitions>
  <inkml:trace contextRef="#ctx0" brushRef="#br0">1 4 3545,'24'-1'659,"-20"0"-414,0 1-1,1-1 1,-1 1-1,0 0 1,1 0-1,-1 0 1,1 1-1,-1 0 1,0 0-1,1 0 1,-1 0-1,0 0 1,0 1-1,0 0 1,6 3-1,3 3-45,-1 0 0,1-2-1,1 0 1,0 0 0,0-1 0,0-1-1,17 4 1,10 3 41,13 6-3,180 60 957,-198-64-976,1-2 0,0-1 0,48 6 0,116-3 261,-130-12-386,536 5 1200,-380-18-959,-138 5-159,150 6 0,-193 6-154,0 3 0,-1 1 1,50 18-1,128 57 29,-17 12 71,-126-55 0,2-4 0,130 40 0,-97-50 88,1-5 0,230 14 0,-176-33-152,244-26 0,-117-24 39,-70 9-25,-155 29-40,86 0 1,-17 21 9,-34-1-18,-60-11-20,-34-1 1,0 1-1,-1 1 0,1 0 1,0 0-1,19 6 1,22 7-58,2-3-1,-1-1 1,73 2 0,-101-7-239,-37-6-1007,4-2 1258,-1 1 0,0 0 1,0 1-1,-11-2 0,-7-1-2581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8T23:44:48.066"/>
    </inkml:context>
    <inkml:brush xml:id="br0">
      <inkml:brushProperty name="width" value="0.2" units="cm"/>
      <inkml:brushProperty name="height" value="0.2" units="cm"/>
      <inkml:brushProperty name="color" value="#66CC00"/>
    </inkml:brush>
  </inkml:definitions>
  <inkml:trace contextRef="#ctx0" brushRef="#br0">0 0 3289,'22'17'6421,"-21"-14"-6169,0-2-202,-1 0 0,1 0 0,0 0 0,-1 0 1,1 0-1,0 0 0,0 0 0,0 0 0,0-1 0,0 1 0,0 0 0,0 0 0,0-1 0,0 1 0,0-1 0,1 1 1,-1-1-1,0 1 0,0-1 0,0 0 0,1 1 0,-1-1 0,0 0 0,0 0 0,2 0 0,40-2 385,-23 0-29,-13 2-294,0 1 0,0 0 0,14 4 0,-16-3-43,1-1 0,0 1-1,0-2 1,0 1 0,0 0 0,10-1 0,86-16 640,-98 16-644,0 1 0,0-1 0,1 1 0,-1-1-1,0 1 1,0 0 0,0 1 0,0-1 0,-1 1 0,1 0-1,0-1 1,5 5 0,-5-3-3,0-1-1,0 1 1,1-1 0,-1-1-1,1 1 1,-1 0-1,1-1 1,-1 0 0,10 1-1,52 3 647,-63-5-699,0-1 0,0 1-1,0-1 1,0 0 0,0 0-1,-1-1 1,1 1 0,0 0-1,3-3 1,-3 2-2,0 0 0,1 0-1,-1 0 1,0 1 0,0 0 0,1-1 0,5 0 0,-9 2-8,15-1 28,-1-1-1,1 0 0,-1-1 0,17-6 0,-20 6-2,0 1 0,1 0 0,-1 1 0,0 0 0,1 1 0,-1 0 0,0 1 1,1 0-1,14 4 0,-22-4-15,0 1 1,0 0 0,0 0 0,0 0 0,0 0-1,0 1 1,4 3 0,-4-2-12,0-1 0,1 0 0,-1 0 0,9 3 0,1-1-5,0-2 1,26 5-1,9 1 28,-2 5 31,-24-6-43,0-2-1,1 0 1,0-1 0,47 2 0,-69-7-8,4 1 33,0-1 0,0 0-1,0-1 1,0 1-1,0-1 1,0 0-1,0 0 1,0-1-1,-1 0 1,1 0-1,0 0 1,6-4-1,-3 1-4,0 1 0,0 0-1,1 1 1,-1 0 0,1 1-1,0 0 1,0 0-1,0 1 1,-1 1 0,1-1-1,12 2 1,16 3-49,61 14 0,-11-1 43,-32-12-26,84-5 0,-83-1 9,79 7 1,-103-3 10,1-3 0,62-6 0,-9 0-54,160 12 6,-49 2 84,-179-10-56,0 0 1,-1 0-1,0-2 1,1 0-1,18-8 1,25-6 10,-43 15-4,1 1 1,-1 1-1,1 1 0,0 0 0,-1 1 1,30 7-1,-16-4-12,38 1 1,318-25 39,-353 18-35,-1 1 0,69 9 0,-64-4-11,132 6 66,-78-5-21,9-3-34,-45-1 2,59 7-1,-148-6-2243,11-5 1835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20:43:47.901"/>
    </inkml:context>
    <inkml:brush xml:id="br0">
      <inkml:brushProperty name="width" value="0.2" units="cm"/>
      <inkml:brushProperty name="height" value="0.2" units="cm"/>
      <inkml:brushProperty name="color" value="#66CC00"/>
    </inkml:brush>
  </inkml:definitions>
  <inkml:trace contextRef="#ctx0" brushRef="#br0">0 144 1864,'35'-40'3973,"-27"25"-3040,-8 15-901,0 0 1,0-1 0,0 1-1,0 0 1,0 0 0,0-1-1,0 1 1,0 0 0,0 0-1,0-1 1,0 1 0,0 0-1,0 0 1,0-1-1,0 1 1,0 0 0,0 0-1,-1-1 1,1 1 0,0 0-1,0 0 1,0 0 0,0-1-1,-1 1 1,1 0 0,0 0-1,0 0 1,0 0-1,-1-1 1,-1 1 38,0-1 0,0 1 1,0 0-1,0 0 0,0 0 0,0 0 0,0 0 0,0 0 1,0 0-1,0 1 0,-2 0 0,3-1 7,23-11 296,15 0 38,1 2 0,56-8 1,-4 2 49,-47 7-276,0 2-1,0 3 1,56 1-1,131 18 183,-46-1-55,646 6 578,-245-16-148,-447-1-656,140 23-1,133 40 5,-331-53-92,62 7 51,2-7-1,-1-6 1,1-6 0,212-24 0,134-9 113,-476 31-140,-1 2 0,17 3 0,-12-2-198,-18-3 163,0 0 0,1 0 0,-1-1 0,0 1-1,1 0 1,-1 0 0,0 0 0,0-1 0,1 1 0,-1 0-1,0 0 1,0-1 0,0 1 0,1 0 0,-1 0-1,0-1 1,0 1 0,0 0 0,0-1 0,0 1-1,0 0 1,1-1 0,-1 1 0,0 0 0,0 0-1,0-1 1,0 1 0,0 0 0,0-1 0,0 1 0,0 0-1,-1-1 1,1 1 0,0 0 0,0-1 0,0 1-1,0 0 1,0-1 0,0 1 0,-1 0 0,1 0-1,0-1 1,-20-28-100,-23-40-53</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20:43:50.743"/>
    </inkml:context>
    <inkml:brush xml:id="br0">
      <inkml:brushProperty name="width" value="0.2" units="cm"/>
      <inkml:brushProperty name="height" value="0.2" units="cm"/>
      <inkml:brushProperty name="color" value="#66CC00"/>
    </inkml:brush>
  </inkml:definitions>
  <inkml:trace contextRef="#ctx0" brushRef="#br0">42 41 5257,'-2'0'192,"-1"0"0,1 0 1,0 1-1,-1-1 0,1 1 0,0 0 0,-1-1 0,1 1 0,0 0 0,0 0 1,0 1-1,0-1 0,0 0 0,-9 4 1526,17-4-869,4 1-656,0 0-1,0-1 0,0 0 1,0 0-1,0-1 1,0 0-1,0-1 1,15-3-1,20 0 147,-21 4-141,0 1 0,0 1 1,44 10-1,69 27 339,-87-23-368,10 3-6,-31-9-67,1-1-1,0-1 0,52 7 0,141-7 596,-18 0-277,29-11-270,-132-1-106,-27 3 41,0-4-1,121-23 0,43-12 324,-42 8-220,283-39 146,-370 60-121,1 5 1,144 10-1,-170 4-132,249 9 177,0-2-177,-199-4 8,158-16 159,-239 2-205,-48 3-41,47-1 56,-50 1-59,1 0 0,-1 1 0,0-1-1,1 1 1,-1 0 0,0 0-1,0 0 1,0 0 0,0 1 0,0-1-1,0 1 1,0 0 0,3 2 0,-6-4-15,0 0 1,1 0 0,-1 0-1,0 1 1,0-1 0,0 0-1,0 0 1,1 0 0,-1 0-1,0 1 1,0-1 0,0 0 0,0 0-1,0 0 1,1 1 0,-1-1-1,0 0 1,0 0 0,0 1-1,0-1 1,0 0 0,0 0-1,0 1 1,0-1 0,0 0-1,0 0 1,0 1 0,0-1 0,0 0-1,0 0 1,0 0 0,0 1-1,-1-1 1,1 0 0,0 0-1,0 1 1,0-1 0,0 0-1,-14 2-841,8-4 780,0 0 0,-1-1 0,1 0 1,1 0-1,-1 0 0,0-1 1,-9-7-1,14 10 64,-45-32-429</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23:38:51.782"/>
    </inkml:context>
    <inkml:brush xml:id="br0">
      <inkml:brushProperty name="width" value="0.2" units="cm"/>
      <inkml:brushProperty name="height" value="0.2" units="cm"/>
      <inkml:brushProperty name="color" value="#66CC00"/>
    </inkml:brush>
  </inkml:definitions>
  <inkml:trace contextRef="#ctx0" brushRef="#br0">0 26 1616,'9'1'249,"0"-1"0,1 0 0,-1-1 0,0 0 0,0-1 0,0 0 0,17-5 0,-13 3 312,0 1 0,22-3-1,-1 5-11,-1 3 0,1 0 0,49 11-1,34 3 54,278-7 403,-159-7-648,-178 0-371,25 0-324,111-10 0,-189 8 263,-2 0 44,0 0-1,-1-1 1,1 1-1,0 0 1,0-1-1,-1 0 1,1 0-1,0 0 1,-1 0-1,6-3 1,-7-4-225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23:39:01.584"/>
    </inkml:context>
    <inkml:brush xml:id="br0">
      <inkml:brushProperty name="width" value="0.2" units="cm"/>
      <inkml:brushProperty name="height" value="0.2" units="cm"/>
      <inkml:brushProperty name="color" value="#66CC00"/>
    </inkml:brush>
  </inkml:definitions>
  <inkml:trace contextRef="#ctx0" brushRef="#br0">4 101 3225,'-4'-3'3847,"22"-2"-2424,-10 3-1213,0 0 1,0 1-1,17-1 1,40 13 454,-38-6-415,48 4-1,17-10-88,-49 0-33,-1 1 0,61 9 0,-77-4-31,1-1 0,-1-1 0,1-2 0,0 0 0,35-5 0,-28-1-36,0 0 1,0 3-1,0 0 1,1 3 0,-1 0-1,44 9 1,-45-5 28,0-2 1,40-1 0,-7 0 5,51 2 39,-60-4 28,1 3 1,77 14-1,-28-5 35,-8-1-140,-81-9-33,0-1 0,0 0 0,0-2 0,25-2-1,-18 0 14,35 2-1,221-8 132,-220 5-150,508 3 337,-489 9-345,-44-4 10,0-1-1,38-2 0,298-24 76,-193 8-105,-37 2 2,177 2 64,-36-20-39,-224 24-14,237-20 13,-12 7-2,-231 22-19,-43 0 2,0-1 0,1-1 0,-1 0 1,1 0-1,13-3 0,-7 0-15,14-4-166,-31 7 167,0 0 0,1 0 1,-1 0-1,0 0 0,0 0 0,0 0 0,0 0 0,0 0 1,0 0-1,0 0 0,0 0 0,1-1 0,-1 1 1,0 0-1,0 0 0,0 0 0,0 0 0,0 0 0,0 0 1,0 0-1,0 0 0,0-1 0,0 1 0,0 0 0,0 0 1,0 0-1,0 0 0,0 0 0,0 0 0,0-1 1,0 1-1,0 0 0,0 0 0,0 0 0,0 0 0,0 0 1,0 0-1,0-1 0,0 1 0,0 0 0,0 0 1,0 0-1,0 0 0,0 0 0,0 0 0,0 0 0,0-1 1,-1 1-1,-7-6-254,-10-3 96,-2 1-103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23:40:05.498"/>
    </inkml:context>
    <inkml:brush xml:id="br0">
      <inkml:brushProperty name="width" value="0.2" units="cm"/>
      <inkml:brushProperty name="height" value="0.2" units="cm"/>
      <inkml:brushProperty name="color" value="#66CC00"/>
    </inkml:brush>
  </inkml:definitions>
  <inkml:trace contextRef="#ctx0" brushRef="#br0">394 92 2320,'-5'0'137,"-1"1"0,1 0 0,0 0-1,0 1 1,-1 0 0,1 0 0,0 0-1,1 0 1,-1 1 0,0 0 0,1 0-1,-8 11 2538,12-14-2613,9 2 921,15-6-748,-22 4-82,341-33 1232,3 26-821,-37 3-338,-276 3-212,49-2 207,154-24 0,-208 22-168,27-7 267,-55 12-308,1 0 1,-1-1-1,0 1 1,0 0-1,1 0 1,-1-1-1,0 1 0,0 0 1,0-1-1,0 1 1,0 0-1,0 0 1,1-1-1,-1 1 1,0 0-1,0-1 1,0 1-1,0 0 1,0-1-1,0 1 1,0 0-1,0-1 1,0 1-1,0 0 1,-1-1-1,1 1 0,0 0 1,0-1-1,0 1 1,0 0-1,0 0 1,-1-1-1,1 1 1,0-1-1,-6-8 17,3 7-32,0 0-1,-1 1 1,0-1 0,1 1-1,-1-1 1,0 1-1,0 0 1,0 1 0,0-1-1,0 1 1,-5-1-1,-47 5 29,37-1-18,-307 8-2,152-9 8,-56 16-4,80-1-7,98-10-3,-70 2 1,-76-14 18,168 5 10,-1 1-1,-49 10 0,45-6 4,-53 2 0,-55-5 146,176-6-588,-54-4 310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05.796"/>
    </inkml:context>
    <inkml:brush xml:id="br0">
      <inkml:brushProperty name="width" value="0.1" units="cm"/>
      <inkml:brushProperty name="height" value="0.1" units="cm"/>
      <inkml:brushProperty name="color" value="#CC0066"/>
      <inkml:brushProperty name="ignorePressure" value="1"/>
    </inkml:brush>
  </inkml:definitions>
  <inkml:trace contextRef="#ctx0" brushRef="#br0">0 1,'8212'0,"-8175"0,-30 0,-20 0,-34 0,17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18.537"/>
    </inkml:context>
    <inkml:brush xml:id="br0">
      <inkml:brushProperty name="width" value="0.1" units="cm"/>
      <inkml:brushProperty name="height" value="0.1" units="cm"/>
      <inkml:brushProperty name="color" value="#CC0066"/>
      <inkml:brushProperty name="ignorePressure" value="1"/>
    </inkml:brush>
  </inkml:definitions>
  <inkml:trace contextRef="#ctx0" brushRef="#br0">462 49,'14'1,"823"87,-898-94,-1190-126,5498 579,-4328-456,29 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37.067"/>
    </inkml:context>
    <inkml:brush xml:id="br0">
      <inkml:brushProperty name="width" value="0.1" units="cm"/>
      <inkml:brushProperty name="height" value="0.1" units="cm"/>
      <inkml:brushProperty name="color" value="#66CC00"/>
      <inkml:brushProperty name="ignorePressure" value="1"/>
    </inkml:brush>
  </inkml:definitions>
  <inkml:trace contextRef="#ctx0" brushRef="#br0">37 0,'1263'0,"-2049"0,701 0,-163 0,193 0,53 0,3 0,-62 0,-3 0,8002 0,-7897 0,-95 0,25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2:25:41.876"/>
    </inkml:context>
    <inkml:brush xml:id="br0">
      <inkml:brushProperty name="width" value="0.1" units="cm"/>
      <inkml:brushProperty name="height" value="0.1" units="cm"/>
      <inkml:brushProperty name="color" value="#66CC00"/>
    </inkml:brush>
  </inkml:definitions>
  <inkml:trace contextRef="#ctx0" brushRef="#br0">1 121 7466,'55'-24'56,"-8"-9"-48,0 6-88,-2 9 192,-2 8-32,-10 3-40,86 7-40,-104 0-64,-11 0-512,-2 0 535,0 2-87,-8-6-24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46.483"/>
    </inkml:context>
    <inkml:brush xml:id="br0">
      <inkml:brushProperty name="width" value="0.1" units="cm"/>
      <inkml:brushProperty name="height" value="0.1" units="cm"/>
      <inkml:brushProperty name="color" value="#66CC00"/>
      <inkml:brushProperty name="ignorePressure" value="1"/>
    </inkml:brush>
  </inkml:definitions>
  <inkml:trace contextRef="#ctx0" brushRef="#br0">2609 0,'-223'0,"1943"0,-1719 0,-9 0,-4091 0,4134 0,-24 0,-25 0,-7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04.034"/>
    </inkml:context>
    <inkml:brush xml:id="br0">
      <inkml:brushProperty name="width" value="0.1" units="cm"/>
      <inkml:brushProperty name="height" value="0.1" units="cm"/>
      <inkml:brushProperty name="color" value="#33CCFF"/>
      <inkml:brushProperty name="ignorePressure" value="1"/>
    </inkml:brush>
  </inkml:definitions>
  <inkml:trace contextRef="#ctx0" brushRef="#br0">0 446,'4214'-442,"-4212"441,-4 1,2 0,-3 1,1-1,0 0,36-3,-52 4,-15 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14.628"/>
    </inkml:context>
    <inkml:brush xml:id="br0">
      <inkml:brushProperty name="width" value="0.1" units="cm"/>
      <inkml:brushProperty name="height" value="0.1" units="cm"/>
      <inkml:brushProperty name="color" value="#33CCFF"/>
      <inkml:brushProperty name="ignorePressure" value="1"/>
    </inkml:brush>
  </inkml:definitions>
  <inkml:trace contextRef="#ctx0" brushRef="#br0">716 1,'-716'0,"9277"0,-8648 0,48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17/05/2022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a:t>
            </a:fld>
            <a:endParaRPr lang="en-NZ"/>
          </a:p>
        </p:txBody>
      </p:sp>
    </p:spTree>
    <p:extLst>
      <p:ext uri="{BB962C8B-B14F-4D97-AF65-F5344CB8AC3E}">
        <p14:creationId xmlns:p14="http://schemas.microsoft.com/office/powerpoint/2010/main" val="4060321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2787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9278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045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22170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20</a:t>
            </a:fld>
            <a:endParaRPr lang="en-NZ"/>
          </a:p>
        </p:txBody>
      </p:sp>
    </p:spTree>
    <p:extLst>
      <p:ext uri="{BB962C8B-B14F-4D97-AF65-F5344CB8AC3E}">
        <p14:creationId xmlns:p14="http://schemas.microsoft.com/office/powerpoint/2010/main" val="659077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954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46224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90474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50671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214940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25009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053924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030443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14629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30</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96049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32</a:t>
            </a:fld>
            <a:endParaRPr lang="en-NZ"/>
          </a:p>
        </p:txBody>
      </p:sp>
    </p:spTree>
    <p:extLst>
      <p:ext uri="{BB962C8B-B14F-4D97-AF65-F5344CB8AC3E}">
        <p14:creationId xmlns:p14="http://schemas.microsoft.com/office/powerpoint/2010/main" val="11145588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663132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20645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29488822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3477851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36</a:t>
            </a:fld>
            <a:endParaRPr lang="en-NZ"/>
          </a:p>
        </p:txBody>
      </p:sp>
    </p:spTree>
    <p:extLst>
      <p:ext uri="{BB962C8B-B14F-4D97-AF65-F5344CB8AC3E}">
        <p14:creationId xmlns:p14="http://schemas.microsoft.com/office/powerpoint/2010/main" val="40459277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38</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39</a:t>
            </a:fld>
            <a:endParaRPr lang="en-NZ"/>
          </a:p>
        </p:txBody>
      </p:sp>
    </p:spTree>
    <p:extLst>
      <p:ext uri="{BB962C8B-B14F-4D97-AF65-F5344CB8AC3E}">
        <p14:creationId xmlns:p14="http://schemas.microsoft.com/office/powerpoint/2010/main" val="9063805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40</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55663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1769006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17/05/2022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17.xml"/><Relationship Id="rId13" Type="http://schemas.openxmlformats.org/officeDocument/2006/relationships/customXml" Target="../ink/ink19.xml"/><Relationship Id="rId3" Type="http://schemas.openxmlformats.org/officeDocument/2006/relationships/customXml" Target="../ink/ink15.xml"/><Relationship Id="rId7" Type="http://schemas.openxmlformats.org/officeDocument/2006/relationships/image" Target="../media/image22.png"/><Relationship Id="rId12" Type="http://schemas.openxmlformats.org/officeDocument/2006/relationships/image" Target="../media/image25.png"/><Relationship Id="rId2" Type="http://schemas.openxmlformats.org/officeDocument/2006/relationships/notesSlide" Target="../notesSlides/notesSlide9.xml"/><Relationship Id="rId16"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customXml" Target="../ink/ink16.xml"/><Relationship Id="rId11" Type="http://schemas.openxmlformats.org/officeDocument/2006/relationships/customXml" Target="../ink/ink18.xml"/><Relationship Id="rId5" Type="http://schemas.openxmlformats.org/officeDocument/2006/relationships/image" Target="../media/image21.png"/><Relationship Id="rId15" Type="http://schemas.openxmlformats.org/officeDocument/2006/relationships/image" Target="../media/image5.png"/><Relationship Id="rId10" Type="http://schemas.openxmlformats.org/officeDocument/2006/relationships/image" Target="../media/image24.png"/><Relationship Id="rId1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customXml" Target="../ink/ink20.xml"/><Relationship Id="rId7" Type="http://schemas.openxmlformats.org/officeDocument/2006/relationships/customXml" Target="../ink/ink22.xml"/><Relationship Id="rId2" Type="http://schemas.openxmlformats.org/officeDocument/2006/relationships/image" Target="../media/image27.png"/><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customXml" Target="../ink/ink21.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customXml" Target="../ink/ink23.xml"/><Relationship Id="rId7" Type="http://schemas.openxmlformats.org/officeDocument/2006/relationships/customXml" Target="../ink/ink25.xml"/><Relationship Id="rId2" Type="http://schemas.openxmlformats.org/officeDocument/2006/relationships/image" Target="../media/image32.png"/><Relationship Id="rId1" Type="http://schemas.openxmlformats.org/officeDocument/2006/relationships/slideLayout" Target="../slideLayouts/slideLayout12.xml"/><Relationship Id="rId6" Type="http://schemas.openxmlformats.org/officeDocument/2006/relationships/image" Target="../media/image34.png"/><Relationship Id="rId5" Type="http://schemas.openxmlformats.org/officeDocument/2006/relationships/customXml" Target="../ink/ink24.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NHIDZHOy/dit-assement-maori-quiz" TargetMode="External"/><Relationship Id="rId2" Type="http://schemas.openxmlformats.org/officeDocument/2006/relationships/hyperlink" Target="https://github.com/MOLLY-S1/Assessment"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44.png"/><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47.png"/><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2.png"/><Relationship Id="rId7" Type="http://schemas.openxmlformats.org/officeDocument/2006/relationships/customXml" Target="../ink/ink27.xml"/><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54.png"/><Relationship Id="rId5" Type="http://schemas.openxmlformats.org/officeDocument/2006/relationships/customXml" Target="../ink/ink26.xml"/><Relationship Id="rId10" Type="http://schemas.openxmlformats.org/officeDocument/2006/relationships/image" Target="../media/image56.png"/><Relationship Id="rId4" Type="http://schemas.openxmlformats.org/officeDocument/2006/relationships/image" Target="../media/image53.png"/><Relationship Id="rId9" Type="http://schemas.openxmlformats.org/officeDocument/2006/relationships/customXml" Target="../ink/ink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5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61.png"/></Relationships>
</file>

<file path=ppt/slides/_rels/slide3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customXml" Target="../ink/ink5.xml"/><Relationship Id="rId18" Type="http://schemas.openxmlformats.org/officeDocument/2006/relationships/image" Target="../media/image12.png"/><Relationship Id="rId26" Type="http://schemas.openxmlformats.org/officeDocument/2006/relationships/image" Target="../media/image16.png"/><Relationship Id="rId3" Type="http://schemas.openxmlformats.org/officeDocument/2006/relationships/image" Target="../media/image3.png"/><Relationship Id="rId21" Type="http://schemas.openxmlformats.org/officeDocument/2006/relationships/customXml" Target="../ink/ink9.xml"/><Relationship Id="rId7" Type="http://schemas.openxmlformats.org/officeDocument/2006/relationships/customXml" Target="../ink/ink2.xml"/><Relationship Id="rId12" Type="http://schemas.openxmlformats.org/officeDocument/2006/relationships/image" Target="../media/image9.png"/><Relationship Id="rId17" Type="http://schemas.openxmlformats.org/officeDocument/2006/relationships/customXml" Target="../ink/ink7.xml"/><Relationship Id="rId25" Type="http://schemas.openxmlformats.org/officeDocument/2006/relationships/customXml" Target="../ink/ink11.xml"/><Relationship Id="rId2" Type="http://schemas.openxmlformats.org/officeDocument/2006/relationships/notesSlide" Target="../notesSlides/notesSlide8.xml"/><Relationship Id="rId16" Type="http://schemas.openxmlformats.org/officeDocument/2006/relationships/image" Target="../media/image11.png"/><Relationship Id="rId20" Type="http://schemas.openxmlformats.org/officeDocument/2006/relationships/image" Target="../media/image13.png"/><Relationship Id="rId29" Type="http://schemas.openxmlformats.org/officeDocument/2006/relationships/customXml" Target="../ink/ink13.xml"/><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customXml" Target="../ink/ink4.xml"/><Relationship Id="rId24" Type="http://schemas.openxmlformats.org/officeDocument/2006/relationships/image" Target="../media/image15.png"/><Relationship Id="rId32" Type="http://schemas.openxmlformats.org/officeDocument/2006/relationships/image" Target="../media/image19.png"/><Relationship Id="rId5" Type="http://schemas.openxmlformats.org/officeDocument/2006/relationships/customXml" Target="../ink/ink1.xml"/><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17.png"/><Relationship Id="rId10" Type="http://schemas.openxmlformats.org/officeDocument/2006/relationships/image" Target="../media/image8.png"/><Relationship Id="rId19" Type="http://schemas.openxmlformats.org/officeDocument/2006/relationships/customXml" Target="../ink/ink8.xml"/><Relationship Id="rId31" Type="http://schemas.openxmlformats.org/officeDocument/2006/relationships/customXml" Target="../ink/ink14.xml"/><Relationship Id="rId4" Type="http://schemas.openxmlformats.org/officeDocument/2006/relationships/image" Target="../media/image4.png"/><Relationship Id="rId9" Type="http://schemas.openxmlformats.org/officeDocument/2006/relationships/customXml" Target="../ink/ink3.xml"/><Relationship Id="rId14" Type="http://schemas.openxmlformats.org/officeDocument/2006/relationships/image" Target="../media/image10.png"/><Relationship Id="rId22" Type="http://schemas.openxmlformats.org/officeDocument/2006/relationships/image" Target="../media/image14.png"/><Relationship Id="rId27" Type="http://schemas.openxmlformats.org/officeDocument/2006/relationships/customXml" Target="../ink/ink12.xml"/><Relationship Id="rId30"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Rectangle 50">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Shape 52">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Rectangle 54">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57" name="Freeform: Shape 56">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Shape 58">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a:xfrm>
            <a:off x="4439633" y="4518923"/>
            <a:ext cx="3312734" cy="1141851"/>
          </a:xfrm>
          <a:noFill/>
        </p:spPr>
        <p:txBody>
          <a:bodyPr>
            <a:normAutofit/>
          </a:bodyPr>
          <a:lstStyle/>
          <a:p>
            <a:r>
              <a:rPr lang="en-NZ" sz="2000" b="1">
                <a:solidFill>
                  <a:srgbClr val="080808"/>
                </a:solidFill>
              </a:rPr>
              <a:t>Molly Sankey</a:t>
            </a:r>
          </a:p>
        </p:txBody>
      </p:sp>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a:xfrm>
            <a:off x="3204642" y="2353641"/>
            <a:ext cx="5782716" cy="2150719"/>
          </a:xfrm>
          <a:noFill/>
        </p:spPr>
        <p:txBody>
          <a:bodyPr anchor="ctr">
            <a:normAutofit/>
          </a:bodyPr>
          <a:lstStyle/>
          <a:p>
            <a:r>
              <a:rPr lang="en-NZ" sz="3600">
                <a:solidFill>
                  <a:srgbClr val="080808"/>
                </a:solidFill>
                <a:cs typeface="Calibri Light"/>
              </a:rPr>
              <a:t>Māori Quiz Assessment Documentation</a:t>
            </a:r>
          </a:p>
        </p:txBody>
      </p:sp>
      <p:sp>
        <p:nvSpPr>
          <p:cNvPr id="61" name="Freeform: Shape 60">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Rectangle 62">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Instructions (with Yes/No checker): Testing </a:t>
            </a:r>
          </a:p>
        </p:txBody>
      </p:sp>
      <p:graphicFrame>
        <p:nvGraphicFramePr>
          <p:cNvPr id="5" name="Table 4">
            <a:extLst>
              <a:ext uri="{FF2B5EF4-FFF2-40B4-BE49-F238E27FC236}">
                <a16:creationId xmlns:a16="http://schemas.microsoft.com/office/drawing/2014/main" id="{F7F4B716-F427-4322-AC26-07CA1B249F7F}"/>
              </a:ext>
            </a:extLst>
          </p:cNvPr>
          <p:cNvGraphicFramePr>
            <a:graphicFrameLocks noGrp="1"/>
          </p:cNvGraphicFramePr>
          <p:nvPr>
            <p:extLst>
              <p:ext uri="{D42A27DB-BD31-4B8C-83A1-F6EECF244321}">
                <p14:modId xmlns:p14="http://schemas.microsoft.com/office/powerpoint/2010/main" val="2058641860"/>
              </p:ext>
            </p:extLst>
          </p:nvPr>
        </p:nvGraphicFramePr>
        <p:xfrm>
          <a:off x="193926" y="1661240"/>
          <a:ext cx="8035674" cy="3535520"/>
        </p:xfrm>
        <a:graphic>
          <a:graphicData uri="http://schemas.openxmlformats.org/drawingml/2006/table">
            <a:tbl>
              <a:tblPr>
                <a:noFill/>
              </a:tblPr>
              <a:tblGrid>
                <a:gridCol w="4017837">
                  <a:extLst>
                    <a:ext uri="{9D8B030D-6E8A-4147-A177-3AD203B41FA5}">
                      <a16:colId xmlns:a16="http://schemas.microsoft.com/office/drawing/2014/main" val="2903036681"/>
                    </a:ext>
                  </a:extLst>
                </a:gridCol>
                <a:gridCol w="4017837">
                  <a:extLst>
                    <a:ext uri="{9D8B030D-6E8A-4147-A177-3AD203B41FA5}">
                      <a16:colId xmlns:a16="http://schemas.microsoft.com/office/drawing/2014/main" val="2825925950"/>
                    </a:ext>
                  </a:extLst>
                </a:gridCol>
              </a:tblGrid>
              <a:tr h="544841">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852625620"/>
                  </a:ext>
                </a:extLst>
              </a:tr>
              <a:tr h="871767">
                <a:tc>
                  <a:txBody>
                    <a:bodyPr/>
                    <a:lstStyle/>
                    <a:p>
                      <a:pPr marL="0" lvl="0" indent="0" algn="l" rtl="0">
                        <a:spcBef>
                          <a:spcPts val="0"/>
                        </a:spcBef>
                        <a:spcAft>
                          <a:spcPts val="0"/>
                        </a:spcAft>
                        <a:buNone/>
                      </a:pPr>
                      <a:r>
                        <a:rPr lang="en-NZ" sz="2400" dirty="0"/>
                        <a:t>Have you played before?</a:t>
                      </a:r>
                    </a:p>
                    <a:p>
                      <a:pPr marL="0" lvl="0" indent="0" algn="l" rtl="0">
                        <a:spcBef>
                          <a:spcPts val="0"/>
                        </a:spcBef>
                        <a:spcAft>
                          <a:spcPts val="0"/>
                        </a:spcAft>
                        <a:buNone/>
                      </a:pPr>
                      <a:r>
                        <a:rPr lang="en-NZ" sz="2400" dirty="0"/>
                        <a:t>Maybe</a:t>
                      </a:r>
                      <a:endParaRPr sz="2400" dirty="0"/>
                    </a:p>
                  </a:txBody>
                  <a:tcPr marL="121900" marR="121900" marT="121900" marB="121900"/>
                </a:tc>
                <a:tc>
                  <a:txBody>
                    <a:bodyPr/>
                    <a:lstStyle/>
                    <a:p>
                      <a:pPr marL="0" lvl="0" indent="0" algn="l" rtl="0">
                        <a:spcBef>
                          <a:spcPts val="0"/>
                        </a:spcBef>
                        <a:spcAft>
                          <a:spcPts val="0"/>
                        </a:spcAft>
                        <a:buNone/>
                      </a:pPr>
                      <a:r>
                        <a:rPr lang="en-NZ" sz="2400" dirty="0"/>
                        <a:t>&lt;error&gt; Please choose y/n</a:t>
                      </a:r>
                    </a:p>
                  </a:txBody>
                  <a:tcPr marL="121900" marR="121900" marT="121900" marB="121900"/>
                </a:tc>
                <a:extLst>
                  <a:ext uri="{0D108BD9-81ED-4DB2-BD59-A6C34878D82A}">
                    <a16:rowId xmlns:a16="http://schemas.microsoft.com/office/drawing/2014/main" val="2128509435"/>
                  </a:ext>
                </a:extLst>
              </a:tr>
              <a:tr h="871767">
                <a:tc>
                  <a:txBody>
                    <a:bodyPr/>
                    <a:lstStyle/>
                    <a:p>
                      <a:pPr marL="0" lvl="0" indent="0" algn="l" rtl="0">
                        <a:spcBef>
                          <a:spcPts val="0"/>
                        </a:spcBef>
                        <a:spcAft>
                          <a:spcPts val="0"/>
                        </a:spcAft>
                        <a:buNone/>
                      </a:pPr>
                      <a:r>
                        <a:rPr lang="en-US" sz="2400" dirty="0"/>
                        <a:t>Have you played before?</a:t>
                      </a:r>
                    </a:p>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NZ" sz="2400" dirty="0"/>
                        <a:t>Game starts</a:t>
                      </a:r>
                    </a:p>
                  </a:txBody>
                  <a:tcPr marL="121900" marR="121900" marT="121900" marB="121900"/>
                </a:tc>
                <a:extLst>
                  <a:ext uri="{0D108BD9-81ED-4DB2-BD59-A6C34878D82A}">
                    <a16:rowId xmlns:a16="http://schemas.microsoft.com/office/drawing/2014/main" val="2349645134"/>
                  </a:ext>
                </a:extLst>
              </a:tr>
              <a:tr h="871767">
                <a:tc>
                  <a:txBody>
                    <a:bodyPr/>
                    <a:lstStyle/>
                    <a:p>
                      <a:pPr marL="0" lvl="0" indent="0" algn="l" rtl="0">
                        <a:spcBef>
                          <a:spcPts val="0"/>
                        </a:spcBef>
                        <a:spcAft>
                          <a:spcPts val="0"/>
                        </a:spcAft>
                        <a:buNone/>
                      </a:pPr>
                      <a:r>
                        <a:rPr lang="en-NZ" sz="2400" dirty="0"/>
                        <a:t>Have you played before?</a:t>
                      </a:r>
                    </a:p>
                    <a:p>
                      <a:pPr marL="0" lvl="0" indent="0" algn="l" rtl="0">
                        <a:spcBef>
                          <a:spcPts val="0"/>
                        </a:spcBef>
                        <a:spcAft>
                          <a:spcPts val="0"/>
                        </a:spcAft>
                        <a:buNone/>
                      </a:pPr>
                      <a:r>
                        <a:rPr lang="en-NZ" sz="2400" dirty="0"/>
                        <a:t>No</a:t>
                      </a:r>
                      <a:endParaRPr sz="2400" dirty="0"/>
                    </a:p>
                  </a:txBody>
                  <a:tcPr marL="121900" marR="121900" marT="121900" marB="121900"/>
                </a:tc>
                <a:tc>
                  <a:txBody>
                    <a:bodyPr/>
                    <a:lstStyle/>
                    <a:p>
                      <a:pPr marL="0" lvl="0" indent="0" algn="l" rtl="0">
                        <a:spcBef>
                          <a:spcPts val="0"/>
                        </a:spcBef>
                        <a:spcAft>
                          <a:spcPts val="0"/>
                        </a:spcAft>
                        <a:buNone/>
                      </a:pPr>
                      <a:r>
                        <a:rPr lang="en-NZ" sz="2400" dirty="0"/>
                        <a:t>Show instructions, then start the game</a:t>
                      </a:r>
                    </a:p>
                  </a:txBody>
                  <a:tcPr marL="121900" marR="121900" marT="121900" marB="121900"/>
                </a:tc>
                <a:extLst>
                  <a:ext uri="{0D108BD9-81ED-4DB2-BD59-A6C34878D82A}">
                    <a16:rowId xmlns:a16="http://schemas.microsoft.com/office/drawing/2014/main" val="3382101253"/>
                  </a:ext>
                </a:extLst>
              </a:tr>
            </a:tbl>
          </a:graphicData>
        </a:graphic>
      </p:graphicFrame>
      <p:sp>
        <p:nvSpPr>
          <p:cNvPr id="22" name="Rectangle 21">
            <a:extLst>
              <a:ext uri="{FF2B5EF4-FFF2-40B4-BE49-F238E27FC236}">
                <a16:creationId xmlns:a16="http://schemas.microsoft.com/office/drawing/2014/main" id="{FE5CD52D-5784-4435-A4B6-9D2C2E35DD3D}"/>
              </a:ext>
            </a:extLst>
          </p:cNvPr>
          <p:cNvSpPr/>
          <p:nvPr/>
        </p:nvSpPr>
        <p:spPr>
          <a:xfrm>
            <a:off x="193926" y="2216728"/>
            <a:ext cx="8035674" cy="1055312"/>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6418EC78-5E2E-4A33-BB62-2975EBF965C3}"/>
                  </a:ext>
                </a:extLst>
              </p14:cNvPr>
              <p14:cNvContentPartPr/>
              <p14:nvPr/>
            </p14:nvContentPartPr>
            <p14:xfrm>
              <a:off x="8226356" y="2451313"/>
              <a:ext cx="211320" cy="313200"/>
            </p14:xfrm>
          </p:contentPart>
        </mc:Choice>
        <mc:Fallback xmlns="">
          <p:pic>
            <p:nvPicPr>
              <p:cNvPr id="13" name="Ink 12">
                <a:extLst>
                  <a:ext uri="{FF2B5EF4-FFF2-40B4-BE49-F238E27FC236}">
                    <a16:creationId xmlns:a16="http://schemas.microsoft.com/office/drawing/2014/main" id="{6418EC78-5E2E-4A33-BB62-2975EBF965C3}"/>
                  </a:ext>
                </a:extLst>
              </p:cNvPr>
              <p:cNvPicPr/>
              <p:nvPr/>
            </p:nvPicPr>
            <p:blipFill>
              <a:blip r:embed="rId5"/>
              <a:stretch>
                <a:fillRect/>
              </a:stretch>
            </p:blipFill>
            <p:spPr>
              <a:xfrm>
                <a:off x="8208716" y="2433313"/>
                <a:ext cx="246960" cy="348840"/>
              </a:xfrm>
              <a:prstGeom prst="rect">
                <a:avLst/>
              </a:prstGeom>
            </p:spPr>
          </p:pic>
        </mc:Fallback>
      </mc:AlternateContent>
      <p:sp>
        <p:nvSpPr>
          <p:cNvPr id="27" name="Rectangle 26">
            <a:extLst>
              <a:ext uri="{FF2B5EF4-FFF2-40B4-BE49-F238E27FC236}">
                <a16:creationId xmlns:a16="http://schemas.microsoft.com/office/drawing/2014/main" id="{8DB42329-CB19-4645-ACD7-187DA0D6F22C}"/>
              </a:ext>
            </a:extLst>
          </p:cNvPr>
          <p:cNvSpPr/>
          <p:nvPr/>
        </p:nvSpPr>
        <p:spPr>
          <a:xfrm>
            <a:off x="215230" y="3289628"/>
            <a:ext cx="8011126" cy="895910"/>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66CC00"/>
              </a:solidFill>
            </a:endParaRPr>
          </a:p>
        </p:txBody>
      </p:sp>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B3027D10-DB81-4DFD-9664-ADB61221D705}"/>
                  </a:ext>
                </a:extLst>
              </p14:cNvPr>
              <p14:cNvContentPartPr/>
              <p14:nvPr/>
            </p14:nvContentPartPr>
            <p14:xfrm>
              <a:off x="8153996" y="3201913"/>
              <a:ext cx="333000" cy="499680"/>
            </p14:xfrm>
          </p:contentPart>
        </mc:Choice>
        <mc:Fallback xmlns="">
          <p:pic>
            <p:nvPicPr>
              <p:cNvPr id="19" name="Ink 18">
                <a:extLst>
                  <a:ext uri="{FF2B5EF4-FFF2-40B4-BE49-F238E27FC236}">
                    <a16:creationId xmlns:a16="http://schemas.microsoft.com/office/drawing/2014/main" id="{B3027D10-DB81-4DFD-9664-ADB61221D705}"/>
                  </a:ext>
                </a:extLst>
              </p:cNvPr>
              <p:cNvPicPr/>
              <p:nvPr/>
            </p:nvPicPr>
            <p:blipFill>
              <a:blip r:embed="rId7"/>
              <a:stretch>
                <a:fillRect/>
              </a:stretch>
            </p:blipFill>
            <p:spPr>
              <a:xfrm>
                <a:off x="8136356" y="3184273"/>
                <a:ext cx="368640" cy="535320"/>
              </a:xfrm>
              <a:prstGeom prst="rect">
                <a:avLst/>
              </a:prstGeom>
            </p:spPr>
          </p:pic>
        </mc:Fallback>
      </mc:AlternateContent>
      <p:sp>
        <p:nvSpPr>
          <p:cNvPr id="32" name="Rectangle 31">
            <a:extLst>
              <a:ext uri="{FF2B5EF4-FFF2-40B4-BE49-F238E27FC236}">
                <a16:creationId xmlns:a16="http://schemas.microsoft.com/office/drawing/2014/main" id="{634BDE00-9F90-46E1-8972-484069B7085D}"/>
              </a:ext>
            </a:extLst>
          </p:cNvPr>
          <p:cNvSpPr/>
          <p:nvPr/>
        </p:nvSpPr>
        <p:spPr>
          <a:xfrm>
            <a:off x="215230" y="4203126"/>
            <a:ext cx="8011126" cy="98663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mc:AlternateContent xmlns:mc="http://schemas.openxmlformats.org/markup-compatibility/2006" xmlns:p14="http://schemas.microsoft.com/office/powerpoint/2010/main">
        <mc:Choice Requires="p14">
          <p:contentPart p14:bwMode="auto" r:id="rId8">
            <p14:nvContentPartPr>
              <p14:cNvPr id="28" name="Ink 27">
                <a:extLst>
                  <a:ext uri="{FF2B5EF4-FFF2-40B4-BE49-F238E27FC236}">
                    <a16:creationId xmlns:a16="http://schemas.microsoft.com/office/drawing/2014/main" id="{E75FF6EF-2DCF-48A9-84D6-AC46B8805EC0}"/>
                  </a:ext>
                </a:extLst>
              </p14:cNvPr>
              <p14:cNvContentPartPr/>
              <p14:nvPr/>
            </p14:nvContentPartPr>
            <p14:xfrm>
              <a:off x="7870316" y="5415553"/>
              <a:ext cx="24480" cy="64440"/>
            </p14:xfrm>
          </p:contentPart>
        </mc:Choice>
        <mc:Fallback xmlns="">
          <p:pic>
            <p:nvPicPr>
              <p:cNvPr id="28" name="Ink 27">
                <a:extLst>
                  <a:ext uri="{FF2B5EF4-FFF2-40B4-BE49-F238E27FC236}">
                    <a16:creationId xmlns:a16="http://schemas.microsoft.com/office/drawing/2014/main" id="{E75FF6EF-2DCF-48A9-84D6-AC46B8805EC0}"/>
                  </a:ext>
                </a:extLst>
              </p:cNvPr>
              <p:cNvPicPr/>
              <p:nvPr/>
            </p:nvPicPr>
            <p:blipFill>
              <a:blip r:embed="rId10"/>
              <a:stretch>
                <a:fillRect/>
              </a:stretch>
            </p:blipFill>
            <p:spPr>
              <a:xfrm>
                <a:off x="7852676" y="5397553"/>
                <a:ext cx="6012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0" name="Ink 29">
                <a:extLst>
                  <a:ext uri="{FF2B5EF4-FFF2-40B4-BE49-F238E27FC236}">
                    <a16:creationId xmlns:a16="http://schemas.microsoft.com/office/drawing/2014/main" id="{8A47D80C-4D37-4294-8031-B1BDA1C24E7C}"/>
                  </a:ext>
                </a:extLst>
              </p14:cNvPr>
              <p14:cNvContentPartPr/>
              <p14:nvPr/>
            </p14:nvContentPartPr>
            <p14:xfrm>
              <a:off x="12687476" y="5260033"/>
              <a:ext cx="36360" cy="45000"/>
            </p14:xfrm>
          </p:contentPart>
        </mc:Choice>
        <mc:Fallback xmlns="">
          <p:pic>
            <p:nvPicPr>
              <p:cNvPr id="30" name="Ink 29">
                <a:extLst>
                  <a:ext uri="{FF2B5EF4-FFF2-40B4-BE49-F238E27FC236}">
                    <a16:creationId xmlns:a16="http://schemas.microsoft.com/office/drawing/2014/main" id="{8A47D80C-4D37-4294-8031-B1BDA1C24E7C}"/>
                  </a:ext>
                </a:extLst>
              </p:cNvPr>
              <p:cNvPicPr/>
              <p:nvPr/>
            </p:nvPicPr>
            <p:blipFill>
              <a:blip r:embed="rId12"/>
              <a:stretch>
                <a:fillRect/>
              </a:stretch>
            </p:blipFill>
            <p:spPr>
              <a:xfrm>
                <a:off x="12669476" y="5242033"/>
                <a:ext cx="720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1" name="Ink 30">
                <a:extLst>
                  <a:ext uri="{FF2B5EF4-FFF2-40B4-BE49-F238E27FC236}">
                    <a16:creationId xmlns:a16="http://schemas.microsoft.com/office/drawing/2014/main" id="{7D512367-F57D-45C9-8044-8B90F944F829}"/>
                  </a:ext>
                </a:extLst>
              </p14:cNvPr>
              <p14:cNvContentPartPr/>
              <p14:nvPr/>
            </p14:nvContentPartPr>
            <p14:xfrm>
              <a:off x="8215916" y="4371913"/>
              <a:ext cx="323280" cy="425160"/>
            </p14:xfrm>
          </p:contentPart>
        </mc:Choice>
        <mc:Fallback xmlns="">
          <p:pic>
            <p:nvPicPr>
              <p:cNvPr id="31" name="Ink 30">
                <a:extLst>
                  <a:ext uri="{FF2B5EF4-FFF2-40B4-BE49-F238E27FC236}">
                    <a16:creationId xmlns:a16="http://schemas.microsoft.com/office/drawing/2014/main" id="{7D512367-F57D-45C9-8044-8B90F944F829}"/>
                  </a:ext>
                </a:extLst>
              </p:cNvPr>
              <p:cNvPicPr/>
              <p:nvPr/>
            </p:nvPicPr>
            <p:blipFill>
              <a:blip r:embed="rId14"/>
              <a:stretch>
                <a:fillRect/>
              </a:stretch>
            </p:blipFill>
            <p:spPr>
              <a:xfrm>
                <a:off x="8197916" y="4354273"/>
                <a:ext cx="358920" cy="460800"/>
              </a:xfrm>
              <a:prstGeom prst="rect">
                <a:avLst/>
              </a:prstGeom>
            </p:spPr>
          </p:pic>
        </mc:Fallback>
      </mc:AlternateContent>
      <p:pic>
        <p:nvPicPr>
          <p:cNvPr id="4" name="Picture 3">
            <a:extLst>
              <a:ext uri="{FF2B5EF4-FFF2-40B4-BE49-F238E27FC236}">
                <a16:creationId xmlns:a16="http://schemas.microsoft.com/office/drawing/2014/main" id="{117EAB17-AA6D-4727-914E-9D3E55E38DAE}"/>
              </a:ext>
            </a:extLst>
          </p:cNvPr>
          <p:cNvPicPr>
            <a:picLocks noChangeAspect="1"/>
          </p:cNvPicPr>
          <p:nvPr/>
        </p:nvPicPr>
        <p:blipFill>
          <a:blip r:embed="rId15"/>
          <a:stretch>
            <a:fillRect/>
          </a:stretch>
        </p:blipFill>
        <p:spPr>
          <a:xfrm>
            <a:off x="8522276" y="3774057"/>
            <a:ext cx="3181514" cy="1485976"/>
          </a:xfrm>
          <a:prstGeom prst="rect">
            <a:avLst/>
          </a:prstGeom>
        </p:spPr>
      </p:pic>
      <p:sp>
        <p:nvSpPr>
          <p:cNvPr id="38" name="직사각형 37">
            <a:extLst>
              <a:ext uri="{FF2B5EF4-FFF2-40B4-BE49-F238E27FC236}">
                <a16:creationId xmlns:a16="http://schemas.microsoft.com/office/drawing/2014/main" id="{1C291A19-007F-42F0-9C46-97789AE32AF7}"/>
              </a:ext>
            </a:extLst>
          </p:cNvPr>
          <p:cNvSpPr/>
          <p:nvPr/>
        </p:nvSpPr>
        <p:spPr>
          <a:xfrm>
            <a:off x="8502050" y="3731833"/>
            <a:ext cx="3474720" cy="1280160"/>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33CCFF"/>
              </a:solidFill>
            </a:endParaRPr>
          </a:p>
        </p:txBody>
      </p:sp>
      <p:pic>
        <p:nvPicPr>
          <p:cNvPr id="7" name="Picture 6">
            <a:extLst>
              <a:ext uri="{FF2B5EF4-FFF2-40B4-BE49-F238E27FC236}">
                <a16:creationId xmlns:a16="http://schemas.microsoft.com/office/drawing/2014/main" id="{1D9BDF26-3441-42E9-873C-E891AB018BF2}"/>
              </a:ext>
            </a:extLst>
          </p:cNvPr>
          <p:cNvPicPr>
            <a:picLocks noChangeAspect="1"/>
          </p:cNvPicPr>
          <p:nvPr/>
        </p:nvPicPr>
        <p:blipFill>
          <a:blip r:embed="rId16"/>
          <a:stretch>
            <a:fillRect/>
          </a:stretch>
        </p:blipFill>
        <p:spPr>
          <a:xfrm>
            <a:off x="8437676" y="2288749"/>
            <a:ext cx="4517254" cy="1280160"/>
          </a:xfrm>
          <a:prstGeom prst="rect">
            <a:avLst/>
          </a:prstGeom>
        </p:spPr>
      </p:pic>
      <p:sp>
        <p:nvSpPr>
          <p:cNvPr id="24" name="正方形/長方形 23">
            <a:extLst>
              <a:ext uri="{FF2B5EF4-FFF2-40B4-BE49-F238E27FC236}">
                <a16:creationId xmlns:a16="http://schemas.microsoft.com/office/drawing/2014/main" id="{9EE80E01-EBCF-4B4B-B594-2EB278362591}"/>
              </a:ext>
            </a:extLst>
          </p:cNvPr>
          <p:cNvSpPr/>
          <p:nvPr/>
        </p:nvSpPr>
        <p:spPr>
          <a:xfrm>
            <a:off x="8437676" y="2216728"/>
            <a:ext cx="3866084" cy="547786"/>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35" name="Rectangle 34">
            <a:extLst>
              <a:ext uri="{FF2B5EF4-FFF2-40B4-BE49-F238E27FC236}">
                <a16:creationId xmlns:a16="http://schemas.microsoft.com/office/drawing/2014/main" id="{A2EAC396-C39E-42EA-AE32-AD5074E1CF47}"/>
              </a:ext>
            </a:extLst>
          </p:cNvPr>
          <p:cNvSpPr/>
          <p:nvPr/>
        </p:nvSpPr>
        <p:spPr>
          <a:xfrm>
            <a:off x="8486996" y="2782273"/>
            <a:ext cx="3623724" cy="92844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66CC00"/>
              </a:solidFill>
            </a:endParaRPr>
          </a:p>
        </p:txBody>
      </p:sp>
      <p:sp>
        <p:nvSpPr>
          <p:cNvPr id="26" name="TextBox 25">
            <a:extLst>
              <a:ext uri="{FF2B5EF4-FFF2-40B4-BE49-F238E27FC236}">
                <a16:creationId xmlns:a16="http://schemas.microsoft.com/office/drawing/2014/main" id="{1B5AF0D0-0AE4-43E0-A007-3379F37FEDA1}"/>
              </a:ext>
            </a:extLst>
          </p:cNvPr>
          <p:cNvSpPr txBox="1"/>
          <p:nvPr/>
        </p:nvSpPr>
        <p:spPr>
          <a:xfrm>
            <a:off x="2324100" y="5867080"/>
            <a:ext cx="6477000" cy="523220"/>
          </a:xfrm>
          <a:prstGeom prst="rect">
            <a:avLst/>
          </a:prstGeom>
          <a:noFill/>
        </p:spPr>
        <p:txBody>
          <a:bodyPr wrap="square">
            <a:spAutoFit/>
          </a:bodyPr>
          <a:lstStyle/>
          <a:p>
            <a:r>
              <a:rPr lang="en-NZ" sz="2800" b="1" dirty="0"/>
              <a:t>All test cases worked as expected</a:t>
            </a:r>
          </a:p>
        </p:txBody>
      </p:sp>
    </p:spTree>
    <p:extLst>
      <p:ext uri="{BB962C8B-B14F-4D97-AF65-F5344CB8AC3E}">
        <p14:creationId xmlns:p14="http://schemas.microsoft.com/office/powerpoint/2010/main" val="1460874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Instructions: Development</a:t>
            </a:r>
          </a:p>
        </p:txBody>
      </p:sp>
      <p:graphicFrame>
        <p:nvGraphicFramePr>
          <p:cNvPr id="5" name="Table 4">
            <a:extLst>
              <a:ext uri="{FF2B5EF4-FFF2-40B4-BE49-F238E27FC236}">
                <a16:creationId xmlns:a16="http://schemas.microsoft.com/office/drawing/2014/main" id="{ACEA274A-6574-46CF-8E5C-5F9599A050B8}"/>
              </a:ext>
            </a:extLst>
          </p:cNvPr>
          <p:cNvGraphicFramePr>
            <a:graphicFrameLocks noGrp="1"/>
          </p:cNvGraphicFramePr>
          <p:nvPr>
            <p:extLst>
              <p:ext uri="{D42A27DB-BD31-4B8C-83A1-F6EECF244321}">
                <p14:modId xmlns:p14="http://schemas.microsoft.com/office/powerpoint/2010/main" val="446646263"/>
              </p:ext>
            </p:extLst>
          </p:nvPr>
        </p:nvGraphicFramePr>
        <p:xfrm>
          <a:off x="951345" y="1385451"/>
          <a:ext cx="10446328" cy="4973535"/>
        </p:xfrm>
        <a:graphic>
          <a:graphicData uri="http://schemas.openxmlformats.org/drawingml/2006/table">
            <a:tbl>
              <a:tblPr>
                <a:noFill/>
              </a:tblPr>
              <a:tblGrid>
                <a:gridCol w="5223164">
                  <a:extLst>
                    <a:ext uri="{9D8B030D-6E8A-4147-A177-3AD203B41FA5}">
                      <a16:colId xmlns:a16="http://schemas.microsoft.com/office/drawing/2014/main" val="431116944"/>
                    </a:ext>
                  </a:extLst>
                </a:gridCol>
                <a:gridCol w="5223164">
                  <a:extLst>
                    <a:ext uri="{9D8B030D-6E8A-4147-A177-3AD203B41FA5}">
                      <a16:colId xmlns:a16="http://schemas.microsoft.com/office/drawing/2014/main" val="1156917253"/>
                    </a:ext>
                  </a:extLst>
                </a:gridCol>
              </a:tblGrid>
              <a:tr h="1051528">
                <a:tc>
                  <a:txBody>
                    <a:bodyPr/>
                    <a:lstStyle/>
                    <a:p>
                      <a:pPr marL="0" lvl="0" indent="0" algn="l" rtl="0">
                        <a:spcBef>
                          <a:spcPts val="0"/>
                        </a:spcBef>
                        <a:spcAft>
                          <a:spcPts val="0"/>
                        </a:spcAft>
                        <a:buNone/>
                      </a:pPr>
                      <a:r>
                        <a:rPr lang="en-NZ" sz="2400" b="1" dirty="0"/>
                        <a:t>Trial 1</a:t>
                      </a:r>
                    </a:p>
                    <a:p>
                      <a:pPr marL="0" lvl="0" indent="0" algn="l" rtl="0">
                        <a:spcBef>
                          <a:spcPts val="0"/>
                        </a:spcBef>
                        <a:spcAft>
                          <a:spcPts val="0"/>
                        </a:spcAft>
                        <a:buNone/>
                      </a:pPr>
                      <a:r>
                        <a:rPr lang="en-NZ" sz="2400" b="0" dirty="0"/>
                        <a:t>01_Instructions_V1</a:t>
                      </a:r>
                      <a:endParaRPr sz="2400" b="0" dirty="0"/>
                    </a:p>
                  </a:txBody>
                  <a:tcPr marL="121900" marR="121900" marT="121900" marB="121900"/>
                </a:tc>
                <a:tc>
                  <a:txBody>
                    <a:bodyPr/>
                    <a:lstStyle/>
                    <a:p>
                      <a:pPr marL="0" lvl="0" indent="0" algn="l" rtl="0">
                        <a:spcBef>
                          <a:spcPts val="0"/>
                        </a:spcBef>
                        <a:spcAft>
                          <a:spcPts val="0"/>
                        </a:spcAft>
                        <a:buNone/>
                      </a:pPr>
                      <a:r>
                        <a:rPr lang="en-NZ" sz="1600" dirty="0"/>
                        <a:t>This program ran as expected but did not allow for the input of single letters (‘y’ or ‘n’). It was also case sensitive, meaning that all first letters must be entered in uppercase for a valid statement.</a:t>
                      </a:r>
                    </a:p>
                  </a:txBody>
                  <a:tcPr marL="121900" marR="121900" marT="121900" marB="121900"/>
                </a:tc>
                <a:extLst>
                  <a:ext uri="{0D108BD9-81ED-4DB2-BD59-A6C34878D82A}">
                    <a16:rowId xmlns:a16="http://schemas.microsoft.com/office/drawing/2014/main" val="1028317484"/>
                  </a:ext>
                </a:extLst>
              </a:tr>
              <a:tr h="1502194">
                <a:tc>
                  <a:txBody>
                    <a:bodyPr/>
                    <a:lstStyle/>
                    <a:p>
                      <a:pPr marL="0" lvl="0" indent="0" algn="l" rtl="0">
                        <a:spcBef>
                          <a:spcPts val="0"/>
                        </a:spcBef>
                        <a:spcAft>
                          <a:spcPts val="0"/>
                        </a:spcAft>
                        <a:buNone/>
                      </a:pPr>
                      <a:r>
                        <a:rPr lang="en-NZ" sz="2400" b="1" dirty="0"/>
                        <a:t>Trial 2</a:t>
                      </a:r>
                    </a:p>
                    <a:p>
                      <a:pPr marL="0" lvl="0" indent="0" algn="l" rtl="0">
                        <a:spcBef>
                          <a:spcPts val="0"/>
                        </a:spcBef>
                        <a:spcAft>
                          <a:spcPts val="0"/>
                        </a:spcAft>
                        <a:buNone/>
                      </a:pPr>
                      <a:r>
                        <a:rPr lang="en-NZ" sz="2400" b="0" dirty="0"/>
                        <a:t>01_Instruction_V2</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now allows user to enter response in any cases. It also allows the user to enter ‘y’ or ‘n’ as a response to the question. The code also prints your input at the end of the program.</a:t>
                      </a:r>
                    </a:p>
                  </a:txBody>
                  <a:tcPr marL="121900" marR="121900" marT="121900" marB="121900"/>
                </a:tc>
                <a:extLst>
                  <a:ext uri="{0D108BD9-81ED-4DB2-BD59-A6C34878D82A}">
                    <a16:rowId xmlns:a16="http://schemas.microsoft.com/office/drawing/2014/main" val="1770937675"/>
                  </a:ext>
                </a:extLst>
              </a:tr>
              <a:tr h="600863">
                <a:tc>
                  <a:txBody>
                    <a:bodyPr/>
                    <a:lstStyle/>
                    <a:p>
                      <a:pPr marL="0" lvl="0" indent="0" algn="l" rtl="0">
                        <a:spcBef>
                          <a:spcPts val="0"/>
                        </a:spcBef>
                        <a:spcAft>
                          <a:spcPts val="0"/>
                        </a:spcAft>
                        <a:buNone/>
                      </a:pPr>
                      <a:r>
                        <a:rPr lang="en-NZ" sz="2400" b="1" dirty="0"/>
                        <a:t>Trial 3</a:t>
                      </a:r>
                    </a:p>
                    <a:p>
                      <a:pPr marL="0" lvl="0" indent="0" algn="l" rtl="0">
                        <a:spcBef>
                          <a:spcPts val="0"/>
                        </a:spcBef>
                        <a:spcAft>
                          <a:spcPts val="0"/>
                        </a:spcAft>
                        <a:buNone/>
                      </a:pPr>
                      <a:r>
                        <a:rPr lang="en-NZ" sz="2400" b="0" dirty="0"/>
                        <a:t>01_Instructions_V3</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is now in a loop to make testing easier.</a:t>
                      </a:r>
                    </a:p>
                  </a:txBody>
                  <a:tcPr marL="121900" marR="121900" marT="121900" marB="121900"/>
                </a:tc>
                <a:extLst>
                  <a:ext uri="{0D108BD9-81ED-4DB2-BD59-A6C34878D82A}">
                    <a16:rowId xmlns:a16="http://schemas.microsoft.com/office/drawing/2014/main" val="3868298777"/>
                  </a:ext>
                </a:extLst>
              </a:tr>
              <a:tr h="1276861">
                <a:tc>
                  <a:txBody>
                    <a:bodyPr/>
                    <a:lstStyle/>
                    <a:p>
                      <a:pPr marL="0" lvl="0" indent="0" algn="l" rtl="0">
                        <a:spcBef>
                          <a:spcPts val="0"/>
                        </a:spcBef>
                        <a:spcAft>
                          <a:spcPts val="0"/>
                        </a:spcAft>
                        <a:buNone/>
                      </a:pPr>
                      <a:r>
                        <a:rPr lang="en-NZ" sz="2400" b="1" dirty="0"/>
                        <a:t>Trial 01</a:t>
                      </a:r>
                    </a:p>
                    <a:p>
                      <a:pPr marL="0" lvl="0" indent="0" algn="l" rtl="0">
                        <a:spcBef>
                          <a:spcPts val="0"/>
                        </a:spcBef>
                        <a:spcAft>
                          <a:spcPts val="0"/>
                        </a:spcAft>
                        <a:buNone/>
                      </a:pPr>
                      <a:r>
                        <a:rPr lang="en-NZ" sz="2400" b="0" dirty="0"/>
                        <a:t>01_Instructions_V4</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made from version 3 but is now in a function so that it is easy recycle for other Yes/No questions that may be incorporated in the program. This will be apart of my finished program.</a:t>
                      </a:r>
                    </a:p>
                  </a:txBody>
                  <a:tcPr marL="121900" marR="121900" marT="121900" marB="121900"/>
                </a:tc>
                <a:extLst>
                  <a:ext uri="{0D108BD9-81ED-4DB2-BD59-A6C34878D82A}">
                    <a16:rowId xmlns:a16="http://schemas.microsoft.com/office/drawing/2014/main" val="3784113534"/>
                  </a:ext>
                </a:extLst>
              </a:tr>
            </a:tbl>
          </a:graphicData>
        </a:graphic>
      </p:graphicFrame>
    </p:spTree>
    <p:extLst>
      <p:ext uri="{BB962C8B-B14F-4D97-AF65-F5344CB8AC3E}">
        <p14:creationId xmlns:p14="http://schemas.microsoft.com/office/powerpoint/2010/main" val="27082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2 – Question Generator </a:t>
            </a:r>
            <a:endParaRPr sz="4000" dirty="0"/>
          </a:p>
        </p:txBody>
      </p:sp>
      <p:pic>
        <p:nvPicPr>
          <p:cNvPr id="5" name="Picture 4">
            <a:extLst>
              <a:ext uri="{FF2B5EF4-FFF2-40B4-BE49-F238E27FC236}">
                <a16:creationId xmlns:a16="http://schemas.microsoft.com/office/drawing/2014/main" id="{8FA885A5-4633-46DF-B669-EB8A85B1A7B8}"/>
              </a:ext>
            </a:extLst>
          </p:cNvPr>
          <p:cNvPicPr>
            <a:picLocks noChangeAspect="1"/>
          </p:cNvPicPr>
          <p:nvPr/>
        </p:nvPicPr>
        <p:blipFill>
          <a:blip r:embed="rId3"/>
          <a:stretch>
            <a:fillRect/>
          </a:stretch>
        </p:blipFill>
        <p:spPr>
          <a:xfrm>
            <a:off x="2054167" y="1356359"/>
            <a:ext cx="6523910" cy="4602378"/>
          </a:xfrm>
          <a:prstGeom prst="rect">
            <a:avLst/>
          </a:prstGeom>
        </p:spPr>
      </p:pic>
      <p:sp>
        <p:nvSpPr>
          <p:cNvPr id="21" name="平行四辺形 20">
            <a:extLst>
              <a:ext uri="{FF2B5EF4-FFF2-40B4-BE49-F238E27FC236}">
                <a16:creationId xmlns:a16="http://schemas.microsoft.com/office/drawing/2014/main" id="{BE0509E5-4DD7-4564-B7B7-61B6ED919A85}"/>
              </a:ext>
            </a:extLst>
          </p:cNvPr>
          <p:cNvSpPr/>
          <p:nvPr/>
        </p:nvSpPr>
        <p:spPr>
          <a:xfrm flipH="1">
            <a:off x="2054166" y="3347999"/>
            <a:ext cx="3178234" cy="487401"/>
          </a:xfrm>
          <a:prstGeom prst="parallelogram">
            <a:avLst>
              <a:gd name="adj" fmla="val 9091"/>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1" name="平行四辺形 20">
            <a:extLst>
              <a:ext uri="{FF2B5EF4-FFF2-40B4-BE49-F238E27FC236}">
                <a16:creationId xmlns:a16="http://schemas.microsoft.com/office/drawing/2014/main" id="{07187380-DA1C-46B5-8B7D-20819162A92A}"/>
              </a:ext>
            </a:extLst>
          </p:cNvPr>
          <p:cNvSpPr/>
          <p:nvPr/>
        </p:nvSpPr>
        <p:spPr>
          <a:xfrm flipH="1">
            <a:off x="5316122" y="1743161"/>
            <a:ext cx="3178234" cy="2686599"/>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4223756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Question Generator - Test Plan</a:t>
            </a:r>
            <a:endParaRPr sz="4000" dirty="0"/>
          </a:p>
        </p:txBody>
      </p:sp>
      <p:graphicFrame>
        <p:nvGraphicFramePr>
          <p:cNvPr id="92" name="Google Shape;92;p19"/>
          <p:cNvGraphicFramePr/>
          <p:nvPr>
            <p:extLst>
              <p:ext uri="{D42A27DB-BD31-4B8C-83A1-F6EECF244321}">
                <p14:modId xmlns:p14="http://schemas.microsoft.com/office/powerpoint/2010/main" val="1535948206"/>
              </p:ext>
            </p:extLst>
          </p:nvPr>
        </p:nvGraphicFramePr>
        <p:xfrm>
          <a:off x="415600" y="910593"/>
          <a:ext cx="11360800" cy="243824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1</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Correct / incorrect</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xxi</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Correct / incorrect</a:t>
                      </a:r>
                    </a:p>
                  </a:txBody>
                  <a:tcPr marL="121900" marR="121900" marT="121900" marB="121900"/>
                </a:tc>
                <a:extLst>
                  <a:ext uri="{0D108BD9-81ED-4DB2-BD59-A6C34878D82A}">
                    <a16:rowId xmlns:a16="http://schemas.microsoft.com/office/drawing/2014/main" val="2099733630"/>
                  </a:ext>
                </a:extLst>
              </a:tr>
              <a:tr h="609560">
                <a:tc>
                  <a:txBody>
                    <a:bodyPr/>
                    <a:lstStyle/>
                    <a:p>
                      <a:pPr marL="0" lvl="0" indent="0" algn="l" rtl="0">
                        <a:spcBef>
                          <a:spcPts val="0"/>
                        </a:spcBef>
                        <a:spcAft>
                          <a:spcPts val="0"/>
                        </a:spcAft>
                        <a:buNone/>
                      </a:pPr>
                      <a:r>
                        <a:rPr lang="en-NZ" sz="2400" dirty="0"/>
                        <a:t>0.4</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Correct / incorrect</a:t>
                      </a:r>
                    </a:p>
                  </a:txBody>
                  <a:tcPr marL="121900" marR="121900" marT="121900" marB="121900"/>
                </a:tc>
                <a:extLst>
                  <a:ext uri="{0D108BD9-81ED-4DB2-BD59-A6C34878D82A}">
                    <a16:rowId xmlns:a16="http://schemas.microsoft.com/office/drawing/2014/main" val="2784959321"/>
                  </a:ext>
                </a:extLst>
              </a:tr>
            </a:tbl>
          </a:graphicData>
        </a:graphic>
      </p:graphicFrame>
      <p:sp>
        <p:nvSpPr>
          <p:cNvPr id="2" name="TextBox 1">
            <a:extLst>
              <a:ext uri="{FF2B5EF4-FFF2-40B4-BE49-F238E27FC236}">
                <a16:creationId xmlns:a16="http://schemas.microsoft.com/office/drawing/2014/main" id="{BC341EF5-CEE9-4B0E-B2D3-F97F4B050DCE}"/>
              </a:ext>
            </a:extLst>
          </p:cNvPr>
          <p:cNvSpPr txBox="1"/>
          <p:nvPr/>
        </p:nvSpPr>
        <p:spPr>
          <a:xfrm>
            <a:off x="873760" y="3942080"/>
            <a:ext cx="7884160" cy="1077218"/>
          </a:xfrm>
          <a:prstGeom prst="rect">
            <a:avLst/>
          </a:prstGeom>
          <a:noFill/>
        </p:spPr>
        <p:txBody>
          <a:bodyPr wrap="square" rtlCol="0">
            <a:spAutoFit/>
          </a:bodyPr>
          <a:lstStyle/>
          <a:p>
            <a:r>
              <a:rPr lang="en-NZ" sz="3200" b="1" dirty="0"/>
              <a:t>The program accepts all cases, expected and unexpected </a:t>
            </a:r>
          </a:p>
        </p:txBody>
      </p:sp>
    </p:spTree>
    <p:extLst>
      <p:ext uri="{BB962C8B-B14F-4D97-AF65-F5344CB8AC3E}">
        <p14:creationId xmlns:p14="http://schemas.microsoft.com/office/powerpoint/2010/main" val="3013588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직사각형 26">
            <a:extLst>
              <a:ext uri="{FF2B5EF4-FFF2-40B4-BE49-F238E27FC236}">
                <a16:creationId xmlns:a16="http://schemas.microsoft.com/office/drawing/2014/main" id="{6C05B776-E39C-4CB4-8FEA-C21AF98EFD9B}"/>
              </a:ext>
            </a:extLst>
          </p:cNvPr>
          <p:cNvSpPr/>
          <p:nvPr/>
        </p:nvSpPr>
        <p:spPr>
          <a:xfrm>
            <a:off x="7582880" y="2760198"/>
            <a:ext cx="1484206" cy="499460"/>
          </a:xfrm>
          <a:prstGeom prst="rect">
            <a:avLst/>
          </a:prstGeom>
          <a:solidFill>
            <a:srgbClr val="33CCFF">
              <a:alpha val="5000"/>
            </a:srgbClr>
          </a:solidFill>
          <a:ln w="72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dirty="0">
              <a:solidFill>
                <a:srgbClr val="33CCFF"/>
              </a:solidFill>
            </a:endParaRPr>
          </a:p>
        </p:txBody>
      </p:sp>
      <p:sp>
        <p:nvSpPr>
          <p:cNvPr id="28" name="직사각형 27">
            <a:extLst>
              <a:ext uri="{FF2B5EF4-FFF2-40B4-BE49-F238E27FC236}">
                <a16:creationId xmlns:a16="http://schemas.microsoft.com/office/drawing/2014/main" id="{B6ECE650-68AF-4AEA-86FF-4495C2678335}"/>
              </a:ext>
            </a:extLst>
          </p:cNvPr>
          <p:cNvSpPr/>
          <p:nvPr/>
        </p:nvSpPr>
        <p:spPr>
          <a:xfrm>
            <a:off x="7527712" y="1682208"/>
            <a:ext cx="1484207"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sz="2000" dirty="0">
              <a:solidFill>
                <a:srgbClr val="E71224"/>
              </a:solidFill>
            </a:endParaRPr>
          </a:p>
        </p:txBody>
      </p:sp>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Question Generator - Testing</a:t>
            </a:r>
          </a:p>
        </p:txBody>
      </p:sp>
      <p:sp>
        <p:nvSpPr>
          <p:cNvPr id="6" name="TextBox 5">
            <a:extLst>
              <a:ext uri="{FF2B5EF4-FFF2-40B4-BE49-F238E27FC236}">
                <a16:creationId xmlns:a16="http://schemas.microsoft.com/office/drawing/2014/main" id="{6F768BB2-CD0B-447B-A437-9DE010488F0C}"/>
              </a:ext>
            </a:extLst>
          </p:cNvPr>
          <p:cNvSpPr txBox="1"/>
          <p:nvPr/>
        </p:nvSpPr>
        <p:spPr>
          <a:xfrm>
            <a:off x="415600" y="5618302"/>
            <a:ext cx="5438899" cy="923330"/>
          </a:xfrm>
          <a:prstGeom prst="rect">
            <a:avLst/>
          </a:prstGeom>
          <a:noFill/>
        </p:spPr>
        <p:txBody>
          <a:bodyPr wrap="square" rtlCol="0">
            <a:spAutoFit/>
          </a:bodyPr>
          <a:lstStyle/>
          <a:p>
            <a:r>
              <a:rPr lang="en-NZ" dirty="0">
                <a:solidFill>
                  <a:srgbClr val="FF0000"/>
                </a:solidFill>
              </a:rPr>
              <a:t>All tests passed </a:t>
            </a:r>
          </a:p>
          <a:p>
            <a:r>
              <a:rPr lang="en-NZ" dirty="0">
                <a:solidFill>
                  <a:srgbClr val="FF0000"/>
                </a:solidFill>
              </a:rPr>
              <a:t>Program works for unexpected and expected cases</a:t>
            </a:r>
          </a:p>
          <a:p>
            <a:r>
              <a:rPr lang="en-NZ" dirty="0">
                <a:solidFill>
                  <a:srgbClr val="FF0000"/>
                </a:solidFill>
              </a:rPr>
              <a:t>And program continued as expected</a:t>
            </a:r>
          </a:p>
        </p:txBody>
      </p:sp>
      <p:pic>
        <p:nvPicPr>
          <p:cNvPr id="4" name="Picture 3">
            <a:extLst>
              <a:ext uri="{FF2B5EF4-FFF2-40B4-BE49-F238E27FC236}">
                <a16:creationId xmlns:a16="http://schemas.microsoft.com/office/drawing/2014/main" id="{67F3C9FC-97D2-41CA-8666-2EC65BB35B32}"/>
              </a:ext>
            </a:extLst>
          </p:cNvPr>
          <p:cNvPicPr>
            <a:picLocks noChangeAspect="1"/>
          </p:cNvPicPr>
          <p:nvPr/>
        </p:nvPicPr>
        <p:blipFill>
          <a:blip r:embed="rId2"/>
          <a:stretch>
            <a:fillRect/>
          </a:stretch>
        </p:blipFill>
        <p:spPr>
          <a:xfrm>
            <a:off x="415600" y="1771862"/>
            <a:ext cx="5118813" cy="3314275"/>
          </a:xfrm>
          <a:prstGeom prst="rect">
            <a:avLst/>
          </a:prstGeom>
        </p:spPr>
      </p:pic>
      <p:sp>
        <p:nvSpPr>
          <p:cNvPr id="7" name="TextBox 6">
            <a:extLst>
              <a:ext uri="{FF2B5EF4-FFF2-40B4-BE49-F238E27FC236}">
                <a16:creationId xmlns:a16="http://schemas.microsoft.com/office/drawing/2014/main" id="{CC6B04D6-F294-4C53-8850-B4303EB606FC}"/>
              </a:ext>
            </a:extLst>
          </p:cNvPr>
          <p:cNvSpPr txBox="1"/>
          <p:nvPr/>
        </p:nvSpPr>
        <p:spPr>
          <a:xfrm>
            <a:off x="7608080" y="1693236"/>
            <a:ext cx="3233667" cy="584775"/>
          </a:xfrm>
          <a:prstGeom prst="rect">
            <a:avLst/>
          </a:prstGeom>
          <a:noFill/>
        </p:spPr>
        <p:txBody>
          <a:bodyPr wrap="square" rtlCol="0">
            <a:spAutoFit/>
          </a:bodyPr>
          <a:lstStyle/>
          <a:p>
            <a:r>
              <a:rPr lang="en-NZ" sz="3200" dirty="0"/>
              <a:t>Integer </a:t>
            </a:r>
          </a:p>
        </p:txBody>
      </p:sp>
      <p:sp>
        <p:nvSpPr>
          <p:cNvPr id="20" name="직사각형 27">
            <a:extLst>
              <a:ext uri="{FF2B5EF4-FFF2-40B4-BE49-F238E27FC236}">
                <a16:creationId xmlns:a16="http://schemas.microsoft.com/office/drawing/2014/main" id="{C63856B4-6F03-4FFF-B887-FA40D36B0660}"/>
              </a:ext>
            </a:extLst>
          </p:cNvPr>
          <p:cNvSpPr/>
          <p:nvPr/>
        </p:nvSpPr>
        <p:spPr>
          <a:xfrm>
            <a:off x="4423560" y="1682208"/>
            <a:ext cx="914400"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02CE57DD-6197-4180-8373-3348F1BE836B}"/>
                  </a:ext>
                </a:extLst>
              </p14:cNvPr>
              <p14:cNvContentPartPr/>
              <p14:nvPr/>
            </p14:nvContentPartPr>
            <p14:xfrm>
              <a:off x="5339000" y="1825880"/>
              <a:ext cx="2269080" cy="127080"/>
            </p14:xfrm>
          </p:contentPart>
        </mc:Choice>
        <mc:Fallback xmlns="">
          <p:pic>
            <p:nvPicPr>
              <p:cNvPr id="19" name="Ink 18">
                <a:extLst>
                  <a:ext uri="{FF2B5EF4-FFF2-40B4-BE49-F238E27FC236}">
                    <a16:creationId xmlns:a16="http://schemas.microsoft.com/office/drawing/2014/main" id="{02CE57DD-6197-4180-8373-3348F1BE836B}"/>
                  </a:ext>
                </a:extLst>
              </p:cNvPr>
              <p:cNvPicPr/>
              <p:nvPr/>
            </p:nvPicPr>
            <p:blipFill>
              <a:blip r:embed="rId4"/>
              <a:stretch>
                <a:fillRect/>
              </a:stretch>
            </p:blipFill>
            <p:spPr>
              <a:xfrm>
                <a:off x="5303000" y="1790240"/>
                <a:ext cx="2340720" cy="198720"/>
              </a:xfrm>
              <a:prstGeom prst="rect">
                <a:avLst/>
              </a:prstGeom>
            </p:spPr>
          </p:pic>
        </mc:Fallback>
      </mc:AlternateContent>
      <p:sp>
        <p:nvSpPr>
          <p:cNvPr id="27" name="직사각형 26">
            <a:extLst>
              <a:ext uri="{FF2B5EF4-FFF2-40B4-BE49-F238E27FC236}">
                <a16:creationId xmlns:a16="http://schemas.microsoft.com/office/drawing/2014/main" id="{B53C58C3-1014-475C-B8E3-69C987E3C09E}"/>
              </a:ext>
            </a:extLst>
          </p:cNvPr>
          <p:cNvSpPr/>
          <p:nvPr/>
        </p:nvSpPr>
        <p:spPr>
          <a:xfrm>
            <a:off x="4714240" y="2905760"/>
            <a:ext cx="669920" cy="409480"/>
          </a:xfrm>
          <a:prstGeom prst="rect">
            <a:avLst/>
          </a:prstGeom>
          <a:solidFill>
            <a:srgbClr val="33CCFF">
              <a:alpha val="5000"/>
            </a:srgbClr>
          </a:solidFill>
          <a:ln w="72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29" name="TextBox 28">
            <a:extLst>
              <a:ext uri="{FF2B5EF4-FFF2-40B4-BE49-F238E27FC236}">
                <a16:creationId xmlns:a16="http://schemas.microsoft.com/office/drawing/2014/main" id="{33A2BB84-5E6B-42FB-AF03-A439797C1E1F}"/>
              </a:ext>
            </a:extLst>
          </p:cNvPr>
          <p:cNvSpPr txBox="1"/>
          <p:nvPr/>
        </p:nvSpPr>
        <p:spPr>
          <a:xfrm>
            <a:off x="7608080" y="2749257"/>
            <a:ext cx="6096000" cy="584775"/>
          </a:xfrm>
          <a:prstGeom prst="rect">
            <a:avLst/>
          </a:prstGeom>
          <a:noFill/>
        </p:spPr>
        <p:txBody>
          <a:bodyPr wrap="square">
            <a:spAutoFit/>
          </a:bodyPr>
          <a:lstStyle/>
          <a:p>
            <a:r>
              <a:rPr lang="en-NZ" sz="3200" dirty="0"/>
              <a:t>String</a:t>
            </a:r>
          </a:p>
        </p:txBody>
      </p:sp>
      <mc:AlternateContent xmlns:mc="http://schemas.openxmlformats.org/markup-compatibility/2006" xmlns:p14="http://schemas.microsoft.com/office/powerpoint/2010/main">
        <mc:Choice Requires="p14">
          <p:contentPart p14:bwMode="auto" r:id="rId5">
            <p14:nvContentPartPr>
              <p14:cNvPr id="25" name="Ink 24">
                <a:extLst>
                  <a:ext uri="{FF2B5EF4-FFF2-40B4-BE49-F238E27FC236}">
                    <a16:creationId xmlns:a16="http://schemas.microsoft.com/office/drawing/2014/main" id="{A2B1264E-9EA1-4CF9-ACA4-466744028AAC}"/>
                  </a:ext>
                </a:extLst>
              </p14:cNvPr>
              <p14:cNvContentPartPr/>
              <p14:nvPr/>
            </p14:nvContentPartPr>
            <p14:xfrm>
              <a:off x="5407760" y="2966000"/>
              <a:ext cx="2175120" cy="175680"/>
            </p14:xfrm>
          </p:contentPart>
        </mc:Choice>
        <mc:Fallback xmlns="">
          <p:pic>
            <p:nvPicPr>
              <p:cNvPr id="25" name="Ink 24">
                <a:extLst>
                  <a:ext uri="{FF2B5EF4-FFF2-40B4-BE49-F238E27FC236}">
                    <a16:creationId xmlns:a16="http://schemas.microsoft.com/office/drawing/2014/main" id="{A2B1264E-9EA1-4CF9-ACA4-466744028AAC}"/>
                  </a:ext>
                </a:extLst>
              </p:cNvPr>
              <p:cNvPicPr/>
              <p:nvPr/>
            </p:nvPicPr>
            <p:blipFill>
              <a:blip r:embed="rId6"/>
              <a:stretch>
                <a:fillRect/>
              </a:stretch>
            </p:blipFill>
            <p:spPr>
              <a:xfrm>
                <a:off x="5372120" y="2930360"/>
                <a:ext cx="2246760" cy="247320"/>
              </a:xfrm>
              <a:prstGeom prst="rect">
                <a:avLst/>
              </a:prstGeom>
            </p:spPr>
          </p:pic>
        </mc:Fallback>
      </mc:AlternateContent>
      <p:sp>
        <p:nvSpPr>
          <p:cNvPr id="36" name="Rectangle 35">
            <a:extLst>
              <a:ext uri="{FF2B5EF4-FFF2-40B4-BE49-F238E27FC236}">
                <a16:creationId xmlns:a16="http://schemas.microsoft.com/office/drawing/2014/main" id="{FB5D623D-1A9E-48DC-AA08-25619E84BFC7}"/>
              </a:ext>
            </a:extLst>
          </p:cNvPr>
          <p:cNvSpPr/>
          <p:nvPr/>
        </p:nvSpPr>
        <p:spPr>
          <a:xfrm>
            <a:off x="4537484" y="4091480"/>
            <a:ext cx="731520" cy="40948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33" name="TextBox 32">
            <a:extLst>
              <a:ext uri="{FF2B5EF4-FFF2-40B4-BE49-F238E27FC236}">
                <a16:creationId xmlns:a16="http://schemas.microsoft.com/office/drawing/2014/main" id="{09A9A500-51AC-40A4-882C-25382D4DDA53}"/>
              </a:ext>
            </a:extLst>
          </p:cNvPr>
          <p:cNvSpPr txBox="1"/>
          <p:nvPr/>
        </p:nvSpPr>
        <p:spPr>
          <a:xfrm>
            <a:off x="7527712" y="4150738"/>
            <a:ext cx="6852920" cy="584775"/>
          </a:xfrm>
          <a:prstGeom prst="rect">
            <a:avLst/>
          </a:prstGeom>
          <a:noFill/>
        </p:spPr>
        <p:txBody>
          <a:bodyPr wrap="square">
            <a:spAutoFit/>
          </a:bodyPr>
          <a:lstStyle/>
          <a:p>
            <a:r>
              <a:rPr lang="en-NZ" sz="3200" dirty="0"/>
              <a:t>Float</a:t>
            </a:r>
            <a:endParaRPr lang="en-NZ" sz="1800" dirty="0"/>
          </a:p>
        </p:txBody>
      </p:sp>
      <p:sp>
        <p:nvSpPr>
          <p:cNvPr id="34" name="Rectangle 33">
            <a:extLst>
              <a:ext uri="{FF2B5EF4-FFF2-40B4-BE49-F238E27FC236}">
                <a16:creationId xmlns:a16="http://schemas.microsoft.com/office/drawing/2014/main" id="{BDAAEE3E-CDA6-4748-8629-3E5B1D62963F}"/>
              </a:ext>
            </a:extLst>
          </p:cNvPr>
          <p:cNvSpPr/>
          <p:nvPr/>
        </p:nvSpPr>
        <p:spPr>
          <a:xfrm>
            <a:off x="7437120" y="4214404"/>
            <a:ext cx="1452879" cy="511918"/>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mc:AlternateContent xmlns:mc="http://schemas.openxmlformats.org/markup-compatibility/2006" xmlns:p14="http://schemas.microsoft.com/office/powerpoint/2010/main">
        <mc:Choice Requires="p14">
          <p:contentPart p14:bwMode="auto" r:id="rId7">
            <p14:nvContentPartPr>
              <p14:cNvPr id="32" name="Ink 31">
                <a:extLst>
                  <a:ext uri="{FF2B5EF4-FFF2-40B4-BE49-F238E27FC236}">
                    <a16:creationId xmlns:a16="http://schemas.microsoft.com/office/drawing/2014/main" id="{7D46211E-564E-4421-A655-E9D2E8BE0051}"/>
                  </a:ext>
                </a:extLst>
              </p14:cNvPr>
              <p14:cNvContentPartPr/>
              <p14:nvPr/>
            </p14:nvContentPartPr>
            <p14:xfrm>
              <a:off x="5276400" y="4262000"/>
              <a:ext cx="2103480" cy="250200"/>
            </p14:xfrm>
          </p:contentPart>
        </mc:Choice>
        <mc:Fallback xmlns="">
          <p:pic>
            <p:nvPicPr>
              <p:cNvPr id="32" name="Ink 31">
                <a:extLst>
                  <a:ext uri="{FF2B5EF4-FFF2-40B4-BE49-F238E27FC236}">
                    <a16:creationId xmlns:a16="http://schemas.microsoft.com/office/drawing/2014/main" id="{7D46211E-564E-4421-A655-E9D2E8BE0051}"/>
                  </a:ext>
                </a:extLst>
              </p:cNvPr>
              <p:cNvPicPr/>
              <p:nvPr/>
            </p:nvPicPr>
            <p:blipFill>
              <a:blip r:embed="rId8"/>
              <a:stretch>
                <a:fillRect/>
              </a:stretch>
            </p:blipFill>
            <p:spPr>
              <a:xfrm>
                <a:off x="5240760" y="4226360"/>
                <a:ext cx="2175120" cy="321840"/>
              </a:xfrm>
              <a:prstGeom prst="rect">
                <a:avLst/>
              </a:prstGeom>
            </p:spPr>
          </p:pic>
        </mc:Fallback>
      </mc:AlternateContent>
    </p:spTree>
    <p:extLst>
      <p:ext uri="{BB962C8B-B14F-4D97-AF65-F5344CB8AC3E}">
        <p14:creationId xmlns:p14="http://schemas.microsoft.com/office/powerpoint/2010/main" val="274688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3 – Score Calculator</a:t>
            </a:r>
            <a:endParaRPr sz="4000" dirty="0"/>
          </a:p>
        </p:txBody>
      </p:sp>
      <p:pic>
        <p:nvPicPr>
          <p:cNvPr id="3" name="Picture 2">
            <a:extLst>
              <a:ext uri="{FF2B5EF4-FFF2-40B4-BE49-F238E27FC236}">
                <a16:creationId xmlns:a16="http://schemas.microsoft.com/office/drawing/2014/main" id="{AD3A68A9-AB79-460A-B57B-3480E0F3B08D}"/>
              </a:ext>
            </a:extLst>
          </p:cNvPr>
          <p:cNvPicPr>
            <a:picLocks noChangeAspect="1"/>
          </p:cNvPicPr>
          <p:nvPr/>
        </p:nvPicPr>
        <p:blipFill>
          <a:blip r:embed="rId3"/>
          <a:stretch>
            <a:fillRect/>
          </a:stretch>
        </p:blipFill>
        <p:spPr>
          <a:xfrm>
            <a:off x="3019672" y="1483360"/>
            <a:ext cx="6561005" cy="4507326"/>
          </a:xfrm>
          <a:prstGeom prst="rect">
            <a:avLst/>
          </a:prstGeom>
        </p:spPr>
      </p:pic>
      <p:sp>
        <p:nvSpPr>
          <p:cNvPr id="21" name="平行四辺形 20">
            <a:extLst>
              <a:ext uri="{FF2B5EF4-FFF2-40B4-BE49-F238E27FC236}">
                <a16:creationId xmlns:a16="http://schemas.microsoft.com/office/drawing/2014/main" id="{BE0509E5-4DD7-4564-B7B7-61B6ED919A85}"/>
              </a:ext>
            </a:extLst>
          </p:cNvPr>
          <p:cNvSpPr/>
          <p:nvPr/>
        </p:nvSpPr>
        <p:spPr>
          <a:xfrm flipH="1">
            <a:off x="3121940" y="3835539"/>
            <a:ext cx="3178234" cy="487401"/>
          </a:xfrm>
          <a:prstGeom prst="parallelogram">
            <a:avLst>
              <a:gd name="adj" fmla="val 9091"/>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0" name="平行四辺形 20">
            <a:extLst>
              <a:ext uri="{FF2B5EF4-FFF2-40B4-BE49-F238E27FC236}">
                <a16:creationId xmlns:a16="http://schemas.microsoft.com/office/drawing/2014/main" id="{27860E86-195F-4BA4-A25D-70FCE66B4CB6}"/>
              </a:ext>
            </a:extLst>
          </p:cNvPr>
          <p:cNvSpPr/>
          <p:nvPr/>
        </p:nvSpPr>
        <p:spPr>
          <a:xfrm flipH="1">
            <a:off x="6300174" y="1680392"/>
            <a:ext cx="3178234" cy="2739208"/>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363379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Score calculator- Test Plan</a:t>
            </a:r>
            <a:endParaRPr sz="4000" dirty="0"/>
          </a:p>
        </p:txBody>
      </p:sp>
      <p:graphicFrame>
        <p:nvGraphicFramePr>
          <p:cNvPr id="92" name="Google Shape;92;p19"/>
          <p:cNvGraphicFramePr/>
          <p:nvPr>
            <p:extLst>
              <p:ext uri="{D42A27DB-BD31-4B8C-83A1-F6EECF244321}">
                <p14:modId xmlns:p14="http://schemas.microsoft.com/office/powerpoint/2010/main" val="732863435"/>
              </p:ext>
            </p:extLst>
          </p:nvPr>
        </p:nvGraphicFramePr>
        <p:xfrm>
          <a:off x="415600" y="1896113"/>
          <a:ext cx="11360800" cy="182868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User answers correct</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Add one point to score </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User answers wrong</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Score stays the same</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1777159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Score Calculator - Testing</a:t>
            </a:r>
          </a:p>
        </p:txBody>
      </p:sp>
      <p:pic>
        <p:nvPicPr>
          <p:cNvPr id="10" name="Picture 9">
            <a:extLst>
              <a:ext uri="{FF2B5EF4-FFF2-40B4-BE49-F238E27FC236}">
                <a16:creationId xmlns:a16="http://schemas.microsoft.com/office/drawing/2014/main" id="{8678A843-F75F-458A-880F-35608FB02BEF}"/>
              </a:ext>
            </a:extLst>
          </p:cNvPr>
          <p:cNvPicPr>
            <a:picLocks noChangeAspect="1"/>
          </p:cNvPicPr>
          <p:nvPr/>
        </p:nvPicPr>
        <p:blipFill>
          <a:blip r:embed="rId2"/>
          <a:stretch>
            <a:fillRect/>
          </a:stretch>
        </p:blipFill>
        <p:spPr>
          <a:xfrm>
            <a:off x="697143" y="1504086"/>
            <a:ext cx="4259871" cy="4591914"/>
          </a:xfrm>
          <a:prstGeom prst="rect">
            <a:avLst/>
          </a:prstGeom>
        </p:spPr>
      </p:pic>
      <p:sp>
        <p:nvSpPr>
          <p:cNvPr id="11" name="TextBox 10">
            <a:extLst>
              <a:ext uri="{FF2B5EF4-FFF2-40B4-BE49-F238E27FC236}">
                <a16:creationId xmlns:a16="http://schemas.microsoft.com/office/drawing/2014/main" id="{9E84AD80-D441-4124-950D-B3B402A64795}"/>
              </a:ext>
            </a:extLst>
          </p:cNvPr>
          <p:cNvSpPr txBox="1"/>
          <p:nvPr/>
        </p:nvSpPr>
        <p:spPr>
          <a:xfrm>
            <a:off x="6258560" y="2214880"/>
            <a:ext cx="4259870" cy="923330"/>
          </a:xfrm>
          <a:prstGeom prst="rect">
            <a:avLst/>
          </a:prstGeom>
          <a:noFill/>
        </p:spPr>
        <p:txBody>
          <a:bodyPr wrap="square" rtlCol="0">
            <a:spAutoFit/>
          </a:bodyPr>
          <a:lstStyle/>
          <a:p>
            <a:r>
              <a:rPr lang="en-NZ" b="1" dirty="0"/>
              <a:t>Nothing is added to the score when the answer is incorrect and 1 is added to the score when the answer is correct</a:t>
            </a:r>
          </a:p>
        </p:txBody>
      </p:sp>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6ADD7AC1-7E93-4F25-902D-451A40515A96}"/>
                  </a:ext>
                </a:extLst>
              </p14:cNvPr>
              <p14:cNvContentPartPr/>
              <p14:nvPr/>
            </p14:nvContentPartPr>
            <p14:xfrm>
              <a:off x="734240" y="2893640"/>
              <a:ext cx="1545480" cy="53280"/>
            </p14:xfrm>
          </p:contentPart>
        </mc:Choice>
        <mc:Fallback xmlns="">
          <p:pic>
            <p:nvPicPr>
              <p:cNvPr id="18" name="Ink 17">
                <a:extLst>
                  <a:ext uri="{FF2B5EF4-FFF2-40B4-BE49-F238E27FC236}">
                    <a16:creationId xmlns:a16="http://schemas.microsoft.com/office/drawing/2014/main" id="{6ADD7AC1-7E93-4F25-902D-451A40515A96}"/>
                  </a:ext>
                </a:extLst>
              </p:cNvPr>
              <p:cNvPicPr/>
              <p:nvPr/>
            </p:nvPicPr>
            <p:blipFill>
              <a:blip r:embed="rId4"/>
              <a:stretch>
                <a:fillRect/>
              </a:stretch>
            </p:blipFill>
            <p:spPr>
              <a:xfrm>
                <a:off x="698240" y="2857640"/>
                <a:ext cx="161712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1" name="Ink 20">
                <a:extLst>
                  <a:ext uri="{FF2B5EF4-FFF2-40B4-BE49-F238E27FC236}">
                    <a16:creationId xmlns:a16="http://schemas.microsoft.com/office/drawing/2014/main" id="{DE81D8B2-5BC7-4729-89BD-F14BF30874EC}"/>
                  </a:ext>
                </a:extLst>
              </p14:cNvPr>
              <p14:cNvContentPartPr/>
              <p14:nvPr/>
            </p14:nvContentPartPr>
            <p14:xfrm>
              <a:off x="830720" y="4231760"/>
              <a:ext cx="1712520" cy="77400"/>
            </p14:xfrm>
          </p:contentPart>
        </mc:Choice>
        <mc:Fallback xmlns="">
          <p:pic>
            <p:nvPicPr>
              <p:cNvPr id="21" name="Ink 20">
                <a:extLst>
                  <a:ext uri="{FF2B5EF4-FFF2-40B4-BE49-F238E27FC236}">
                    <a16:creationId xmlns:a16="http://schemas.microsoft.com/office/drawing/2014/main" id="{DE81D8B2-5BC7-4729-89BD-F14BF30874EC}"/>
                  </a:ext>
                </a:extLst>
              </p:cNvPr>
              <p:cNvPicPr/>
              <p:nvPr/>
            </p:nvPicPr>
            <p:blipFill>
              <a:blip r:embed="rId6"/>
              <a:stretch>
                <a:fillRect/>
              </a:stretch>
            </p:blipFill>
            <p:spPr>
              <a:xfrm>
                <a:off x="794720" y="4196120"/>
                <a:ext cx="178416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Ink 21">
                <a:extLst>
                  <a:ext uri="{FF2B5EF4-FFF2-40B4-BE49-F238E27FC236}">
                    <a16:creationId xmlns:a16="http://schemas.microsoft.com/office/drawing/2014/main" id="{BE9622C3-A1CE-461E-90AA-0040A2837383}"/>
                  </a:ext>
                </a:extLst>
              </p14:cNvPr>
              <p14:cNvContentPartPr/>
              <p14:nvPr/>
            </p14:nvContentPartPr>
            <p14:xfrm>
              <a:off x="781040" y="5863280"/>
              <a:ext cx="1641960" cy="72720"/>
            </p14:xfrm>
          </p:contentPart>
        </mc:Choice>
        <mc:Fallback xmlns="">
          <p:pic>
            <p:nvPicPr>
              <p:cNvPr id="22" name="Ink 21">
                <a:extLst>
                  <a:ext uri="{FF2B5EF4-FFF2-40B4-BE49-F238E27FC236}">
                    <a16:creationId xmlns:a16="http://schemas.microsoft.com/office/drawing/2014/main" id="{BE9622C3-A1CE-461E-90AA-0040A2837383}"/>
                  </a:ext>
                </a:extLst>
              </p:cNvPr>
              <p:cNvPicPr/>
              <p:nvPr/>
            </p:nvPicPr>
            <p:blipFill>
              <a:blip r:embed="rId8"/>
              <a:stretch>
                <a:fillRect/>
              </a:stretch>
            </p:blipFill>
            <p:spPr>
              <a:xfrm>
                <a:off x="745040" y="5827640"/>
                <a:ext cx="1713600" cy="144360"/>
              </a:xfrm>
              <a:prstGeom prst="rect">
                <a:avLst/>
              </a:prstGeom>
            </p:spPr>
          </p:pic>
        </mc:Fallback>
      </mc:AlternateContent>
    </p:spTree>
    <p:extLst>
      <p:ext uri="{BB962C8B-B14F-4D97-AF65-F5344CB8AC3E}">
        <p14:creationId xmlns:p14="http://schemas.microsoft.com/office/powerpoint/2010/main" val="1604990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Question Generator – Trialling Part 1</a:t>
            </a:r>
          </a:p>
        </p:txBody>
      </p:sp>
      <p:pic>
        <p:nvPicPr>
          <p:cNvPr id="4" name="Picture 3">
            <a:extLst>
              <a:ext uri="{FF2B5EF4-FFF2-40B4-BE49-F238E27FC236}">
                <a16:creationId xmlns:a16="http://schemas.microsoft.com/office/drawing/2014/main" id="{AF4B00E0-84E0-413E-980E-05AD179ED6AA}"/>
              </a:ext>
            </a:extLst>
          </p:cNvPr>
          <p:cNvPicPr>
            <a:picLocks noChangeAspect="1"/>
          </p:cNvPicPr>
          <p:nvPr/>
        </p:nvPicPr>
        <p:blipFill rotWithShape="1">
          <a:blip r:embed="rId2"/>
          <a:srcRect r="26336"/>
          <a:stretch/>
        </p:blipFill>
        <p:spPr>
          <a:xfrm>
            <a:off x="0" y="1356967"/>
            <a:ext cx="4430719" cy="4448864"/>
          </a:xfrm>
          <a:prstGeom prst="rect">
            <a:avLst/>
          </a:prstGeom>
        </p:spPr>
      </p:pic>
      <p:sp>
        <p:nvSpPr>
          <p:cNvPr id="5" name="TextBox 4">
            <a:extLst>
              <a:ext uri="{FF2B5EF4-FFF2-40B4-BE49-F238E27FC236}">
                <a16:creationId xmlns:a16="http://schemas.microsoft.com/office/drawing/2014/main" id="{83C33489-2BFB-4D6F-9A1A-2F177F6A6552}"/>
              </a:ext>
            </a:extLst>
          </p:cNvPr>
          <p:cNvSpPr txBox="1"/>
          <p:nvPr/>
        </p:nvSpPr>
        <p:spPr>
          <a:xfrm>
            <a:off x="4275163" y="1468827"/>
            <a:ext cx="2694597" cy="3693319"/>
          </a:xfrm>
          <a:prstGeom prst="rect">
            <a:avLst/>
          </a:prstGeom>
          <a:noFill/>
        </p:spPr>
        <p:txBody>
          <a:bodyPr wrap="square" rtlCol="0">
            <a:spAutoFit/>
          </a:bodyPr>
          <a:lstStyle/>
          <a:p>
            <a:r>
              <a:rPr lang="en-NZ" b="1" dirty="0"/>
              <a:t>In this version of the code the question a random number and is determined by if, </a:t>
            </a:r>
            <a:r>
              <a:rPr lang="en-NZ" b="1" dirty="0" err="1"/>
              <a:t>elif</a:t>
            </a:r>
            <a:r>
              <a:rPr lang="en-NZ" b="1" dirty="0"/>
              <a:t> statements dependent on what number they correspond to. Because of this the code will repeat itself, asking the same question multiple times .</a:t>
            </a:r>
          </a:p>
          <a:p>
            <a:r>
              <a:rPr lang="en-NZ" b="1" dirty="0"/>
              <a:t>This code is also very bulky and harder to adapt or recycle later </a:t>
            </a:r>
          </a:p>
        </p:txBody>
      </p:sp>
      <p:pic>
        <p:nvPicPr>
          <p:cNvPr id="13" name="Picture 12">
            <a:extLst>
              <a:ext uri="{FF2B5EF4-FFF2-40B4-BE49-F238E27FC236}">
                <a16:creationId xmlns:a16="http://schemas.microsoft.com/office/drawing/2014/main" id="{849C5F21-5842-4450-BFC2-3B9883461CAC}"/>
              </a:ext>
            </a:extLst>
          </p:cNvPr>
          <p:cNvPicPr>
            <a:picLocks noChangeAspect="1"/>
          </p:cNvPicPr>
          <p:nvPr/>
        </p:nvPicPr>
        <p:blipFill>
          <a:blip r:embed="rId3"/>
          <a:stretch>
            <a:fillRect/>
          </a:stretch>
        </p:blipFill>
        <p:spPr>
          <a:xfrm>
            <a:off x="7129744" y="1468827"/>
            <a:ext cx="4348283" cy="763600"/>
          </a:xfrm>
          <a:prstGeom prst="rect">
            <a:avLst/>
          </a:prstGeom>
        </p:spPr>
      </p:pic>
      <p:sp>
        <p:nvSpPr>
          <p:cNvPr id="23" name="직사각형 22">
            <a:extLst>
              <a:ext uri="{FF2B5EF4-FFF2-40B4-BE49-F238E27FC236}">
                <a16:creationId xmlns:a16="http://schemas.microsoft.com/office/drawing/2014/main" id="{C0D98276-6D2A-4104-8133-9688F0BA9C76}"/>
              </a:ext>
            </a:extLst>
          </p:cNvPr>
          <p:cNvSpPr/>
          <p:nvPr/>
        </p:nvSpPr>
        <p:spPr>
          <a:xfrm>
            <a:off x="7129800" y="1484640"/>
            <a:ext cx="4206240" cy="7315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17" name="Picture 16">
            <a:extLst>
              <a:ext uri="{FF2B5EF4-FFF2-40B4-BE49-F238E27FC236}">
                <a16:creationId xmlns:a16="http://schemas.microsoft.com/office/drawing/2014/main" id="{DEFE9533-D383-481B-929E-072D3A52B3FF}"/>
              </a:ext>
            </a:extLst>
          </p:cNvPr>
          <p:cNvPicPr>
            <a:picLocks noChangeAspect="1"/>
          </p:cNvPicPr>
          <p:nvPr/>
        </p:nvPicPr>
        <p:blipFill>
          <a:blip r:embed="rId4"/>
          <a:stretch>
            <a:fillRect/>
          </a:stretch>
        </p:blipFill>
        <p:spPr>
          <a:xfrm>
            <a:off x="7641759" y="4143665"/>
            <a:ext cx="3603164" cy="1592646"/>
          </a:xfrm>
          <a:prstGeom prst="rect">
            <a:avLst/>
          </a:prstGeom>
        </p:spPr>
      </p:pic>
      <p:sp>
        <p:nvSpPr>
          <p:cNvPr id="24" name="矩形 24">
            <a:extLst>
              <a:ext uri="{FF2B5EF4-FFF2-40B4-BE49-F238E27FC236}">
                <a16:creationId xmlns:a16="http://schemas.microsoft.com/office/drawing/2014/main" id="{50CD7E9D-A042-49E6-8DA9-25A12EF0681C}"/>
              </a:ext>
            </a:extLst>
          </p:cNvPr>
          <p:cNvSpPr/>
          <p:nvPr/>
        </p:nvSpPr>
        <p:spPr>
          <a:xfrm>
            <a:off x="7641759" y="4090391"/>
            <a:ext cx="3474720" cy="16459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66CC00"/>
              </a:solidFill>
            </a:endParaRPr>
          </a:p>
        </p:txBody>
      </p:sp>
      <p:sp>
        <p:nvSpPr>
          <p:cNvPr id="61" name="TextBox 60">
            <a:extLst>
              <a:ext uri="{FF2B5EF4-FFF2-40B4-BE49-F238E27FC236}">
                <a16:creationId xmlns:a16="http://schemas.microsoft.com/office/drawing/2014/main" id="{02E1CDEC-C301-4F7A-B9B9-720CDEA89B80}"/>
              </a:ext>
            </a:extLst>
          </p:cNvPr>
          <p:cNvSpPr txBox="1"/>
          <p:nvPr/>
        </p:nvSpPr>
        <p:spPr>
          <a:xfrm>
            <a:off x="7786769" y="3080462"/>
            <a:ext cx="1976823" cy="830997"/>
          </a:xfrm>
          <a:prstGeom prst="rect">
            <a:avLst/>
          </a:prstGeom>
          <a:noFill/>
        </p:spPr>
        <p:txBody>
          <a:bodyPr wrap="none" rtlCol="0" anchor="ctr" anchorCtr="1">
            <a:spAutoFit/>
          </a:bodyPr>
          <a:lstStyle/>
          <a:p>
            <a:pPr algn="ctr"/>
            <a:r>
              <a:rPr lang="en-NZ" sz="4800" dirty="0">
                <a:solidFill>
                  <a:srgbClr val="000000"/>
                </a:solidFill>
              </a:rPr>
              <a:t>Output</a:t>
            </a:r>
          </a:p>
        </p:txBody>
      </p:sp>
    </p:spTree>
    <p:extLst>
      <p:ext uri="{BB962C8B-B14F-4D97-AF65-F5344CB8AC3E}">
        <p14:creationId xmlns:p14="http://schemas.microsoft.com/office/powerpoint/2010/main" val="330855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Question Generator – Trialling Part 2</a:t>
            </a:r>
          </a:p>
        </p:txBody>
      </p:sp>
      <p:sp>
        <p:nvSpPr>
          <p:cNvPr id="5" name="TextBox 4">
            <a:extLst>
              <a:ext uri="{FF2B5EF4-FFF2-40B4-BE49-F238E27FC236}">
                <a16:creationId xmlns:a16="http://schemas.microsoft.com/office/drawing/2014/main" id="{83C33489-2BFB-4D6F-9A1A-2F177F6A6552}"/>
              </a:ext>
            </a:extLst>
          </p:cNvPr>
          <p:cNvSpPr txBox="1"/>
          <p:nvPr/>
        </p:nvSpPr>
        <p:spPr>
          <a:xfrm>
            <a:off x="8511883" y="1428187"/>
            <a:ext cx="2178633" cy="4247317"/>
          </a:xfrm>
          <a:prstGeom prst="rect">
            <a:avLst/>
          </a:prstGeom>
          <a:noFill/>
        </p:spPr>
        <p:txBody>
          <a:bodyPr wrap="square" rtlCol="0">
            <a:spAutoFit/>
          </a:bodyPr>
          <a:lstStyle/>
          <a:p>
            <a:r>
              <a:rPr lang="en-NZ" b="1" dirty="0"/>
              <a:t>In this version of the code the question is determined by a list of numbers being shuffled. This means that it will never pick the same question more than once and is easily adaptable in the future. It is also less bulky than the other code and this is why I have chosen this as my final component’s code.</a:t>
            </a:r>
          </a:p>
        </p:txBody>
      </p:sp>
      <p:pic>
        <p:nvPicPr>
          <p:cNvPr id="6" name="Picture 5">
            <a:extLst>
              <a:ext uri="{FF2B5EF4-FFF2-40B4-BE49-F238E27FC236}">
                <a16:creationId xmlns:a16="http://schemas.microsoft.com/office/drawing/2014/main" id="{4C6BD6A7-6E5F-4E84-8440-D770C4E925FD}"/>
              </a:ext>
            </a:extLst>
          </p:cNvPr>
          <p:cNvPicPr>
            <a:picLocks noChangeAspect="1"/>
          </p:cNvPicPr>
          <p:nvPr/>
        </p:nvPicPr>
        <p:blipFill>
          <a:blip r:embed="rId2"/>
          <a:stretch>
            <a:fillRect/>
          </a:stretch>
        </p:blipFill>
        <p:spPr>
          <a:xfrm>
            <a:off x="513856" y="1554514"/>
            <a:ext cx="7218394" cy="3547103"/>
          </a:xfrm>
          <a:prstGeom prst="rect">
            <a:avLst/>
          </a:prstGeom>
        </p:spPr>
      </p:pic>
      <p:sp>
        <p:nvSpPr>
          <p:cNvPr id="22" name="Rectangle 21">
            <a:extLst>
              <a:ext uri="{FF2B5EF4-FFF2-40B4-BE49-F238E27FC236}">
                <a16:creationId xmlns:a16="http://schemas.microsoft.com/office/drawing/2014/main" id="{8A0F9C83-F9A5-43D2-AC58-DA0B88467C89}"/>
              </a:ext>
            </a:extLst>
          </p:cNvPr>
          <p:cNvSpPr/>
          <p:nvPr/>
        </p:nvSpPr>
        <p:spPr>
          <a:xfrm>
            <a:off x="918720" y="4804920"/>
            <a:ext cx="2377440" cy="36576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12" name="Picture 11">
            <a:extLst>
              <a:ext uri="{FF2B5EF4-FFF2-40B4-BE49-F238E27FC236}">
                <a16:creationId xmlns:a16="http://schemas.microsoft.com/office/drawing/2014/main" id="{6BA33409-5B17-4A7E-B615-9ACE126672A2}"/>
              </a:ext>
            </a:extLst>
          </p:cNvPr>
          <p:cNvPicPr>
            <a:picLocks noChangeAspect="1"/>
          </p:cNvPicPr>
          <p:nvPr/>
        </p:nvPicPr>
        <p:blipFill>
          <a:blip r:embed="rId3"/>
          <a:stretch>
            <a:fillRect/>
          </a:stretch>
        </p:blipFill>
        <p:spPr>
          <a:xfrm>
            <a:off x="4206240" y="4361732"/>
            <a:ext cx="3820254" cy="1485654"/>
          </a:xfrm>
          <a:prstGeom prst="rect">
            <a:avLst/>
          </a:prstGeom>
        </p:spPr>
      </p:pic>
      <p:sp>
        <p:nvSpPr>
          <p:cNvPr id="25" name="矩形 24">
            <a:extLst>
              <a:ext uri="{FF2B5EF4-FFF2-40B4-BE49-F238E27FC236}">
                <a16:creationId xmlns:a16="http://schemas.microsoft.com/office/drawing/2014/main" id="{E23B3B54-7432-45CF-B314-20FC4909921A}"/>
              </a:ext>
            </a:extLst>
          </p:cNvPr>
          <p:cNvSpPr/>
          <p:nvPr/>
        </p:nvSpPr>
        <p:spPr>
          <a:xfrm>
            <a:off x="4153320" y="4256640"/>
            <a:ext cx="3474720" cy="16459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66CC00"/>
              </a:solidFill>
            </a:endParaRPr>
          </a:p>
        </p:txBody>
      </p:sp>
      <p:sp>
        <p:nvSpPr>
          <p:cNvPr id="59" name="文本框 58">
            <a:extLst>
              <a:ext uri="{FF2B5EF4-FFF2-40B4-BE49-F238E27FC236}">
                <a16:creationId xmlns:a16="http://schemas.microsoft.com/office/drawing/2014/main" id="{AC1EC532-4319-445C-BA83-5FA5FFAEF0B7}"/>
              </a:ext>
            </a:extLst>
          </p:cNvPr>
          <p:cNvSpPr txBox="1"/>
          <p:nvPr/>
        </p:nvSpPr>
        <p:spPr>
          <a:xfrm>
            <a:off x="5119460" y="3649881"/>
            <a:ext cx="1301959" cy="553998"/>
          </a:xfrm>
          <a:prstGeom prst="rect">
            <a:avLst/>
          </a:prstGeom>
          <a:noFill/>
        </p:spPr>
        <p:txBody>
          <a:bodyPr wrap="none" rtlCol="0" anchor="ctr" anchorCtr="1">
            <a:spAutoFit/>
          </a:bodyPr>
          <a:lstStyle/>
          <a:p>
            <a:pPr algn="ctr"/>
            <a:r>
              <a:rPr lang="en-NZ" altLang="ja-JP" sz="3000">
                <a:solidFill>
                  <a:srgbClr val="000000"/>
                </a:solidFill>
              </a:rPr>
              <a:t>Output</a:t>
            </a:r>
          </a:p>
        </p:txBody>
      </p:sp>
    </p:spTree>
    <p:extLst>
      <p:ext uri="{BB962C8B-B14F-4D97-AF65-F5344CB8AC3E}">
        <p14:creationId xmlns:p14="http://schemas.microsoft.com/office/powerpoint/2010/main" val="3112152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dirty="0"/>
              <a:t>Māori Quiz</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88399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https://github.com/MOLLY-S1/Assessment</a:t>
            </a:r>
            <a:r>
              <a:rPr lang="en-NZ" sz="2000" b="1" dirty="0">
                <a:solidFill>
                  <a:srgbClr val="274E13"/>
                </a:solidFill>
              </a:rPr>
              <a:t>  </a:t>
            </a: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b="1" dirty="0">
                <a:solidFill>
                  <a:srgbClr val="274E13"/>
                </a:solidFill>
                <a:hlinkClick r:id="rId3"/>
              </a:rPr>
              <a:t>https://trello.com/b/NHIDZHOy/dit-assement-maori-quiz</a:t>
            </a:r>
            <a:r>
              <a:rPr lang="en-NZ" sz="2000" b="1" dirty="0">
                <a:solidFill>
                  <a:srgbClr val="274E13"/>
                </a:solidFill>
              </a:rPr>
              <a:t> </a:t>
            </a: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fontScale="90000"/>
          </a:bodyPr>
          <a:lstStyle/>
          <a:p>
            <a:r>
              <a:rPr lang="en-NZ" sz="4000" dirty="0"/>
              <a:t>Question Generator / Score Calculator :Development</a:t>
            </a:r>
          </a:p>
        </p:txBody>
      </p:sp>
      <p:graphicFrame>
        <p:nvGraphicFramePr>
          <p:cNvPr id="5" name="Table 4">
            <a:extLst>
              <a:ext uri="{FF2B5EF4-FFF2-40B4-BE49-F238E27FC236}">
                <a16:creationId xmlns:a16="http://schemas.microsoft.com/office/drawing/2014/main" id="{ACEA274A-6574-46CF-8E5C-5F9599A050B8}"/>
              </a:ext>
            </a:extLst>
          </p:cNvPr>
          <p:cNvGraphicFramePr>
            <a:graphicFrameLocks noGrp="1"/>
          </p:cNvGraphicFramePr>
          <p:nvPr>
            <p:extLst>
              <p:ext uri="{D42A27DB-BD31-4B8C-83A1-F6EECF244321}">
                <p14:modId xmlns:p14="http://schemas.microsoft.com/office/powerpoint/2010/main" val="424345436"/>
              </p:ext>
            </p:extLst>
          </p:nvPr>
        </p:nvGraphicFramePr>
        <p:xfrm>
          <a:off x="749300" y="846971"/>
          <a:ext cx="10446328" cy="5922971"/>
        </p:xfrm>
        <a:graphic>
          <a:graphicData uri="http://schemas.openxmlformats.org/drawingml/2006/table">
            <a:tbl>
              <a:tblPr>
                <a:noFill/>
              </a:tblPr>
              <a:tblGrid>
                <a:gridCol w="5223164">
                  <a:extLst>
                    <a:ext uri="{9D8B030D-6E8A-4147-A177-3AD203B41FA5}">
                      <a16:colId xmlns:a16="http://schemas.microsoft.com/office/drawing/2014/main" val="431116944"/>
                    </a:ext>
                  </a:extLst>
                </a:gridCol>
                <a:gridCol w="5223164">
                  <a:extLst>
                    <a:ext uri="{9D8B030D-6E8A-4147-A177-3AD203B41FA5}">
                      <a16:colId xmlns:a16="http://schemas.microsoft.com/office/drawing/2014/main" val="1156917253"/>
                    </a:ext>
                  </a:extLst>
                </a:gridCol>
              </a:tblGrid>
              <a:tr h="990035">
                <a:tc>
                  <a:txBody>
                    <a:bodyPr/>
                    <a:lstStyle/>
                    <a:p>
                      <a:pPr marL="0" lvl="0" indent="0" algn="l" rtl="0">
                        <a:spcBef>
                          <a:spcPts val="0"/>
                        </a:spcBef>
                        <a:spcAft>
                          <a:spcPts val="0"/>
                        </a:spcAft>
                        <a:buNone/>
                      </a:pPr>
                      <a:r>
                        <a:rPr lang="en-NZ" sz="2400" b="1" dirty="0"/>
                        <a:t>Trial 1</a:t>
                      </a:r>
                    </a:p>
                    <a:p>
                      <a:pPr marL="0" lvl="0" indent="0" algn="l" rtl="0">
                        <a:spcBef>
                          <a:spcPts val="0"/>
                        </a:spcBef>
                        <a:spcAft>
                          <a:spcPts val="0"/>
                        </a:spcAft>
                        <a:buNone/>
                      </a:pPr>
                      <a:r>
                        <a:rPr lang="en-NZ" sz="2400" b="0" dirty="0"/>
                        <a:t>04_Question_V1</a:t>
                      </a:r>
                      <a:endParaRPr sz="2400" b="0" dirty="0"/>
                    </a:p>
                  </a:txBody>
                  <a:tcPr marL="121900" marR="121900" marT="121900" marB="121900"/>
                </a:tc>
                <a:tc>
                  <a:txBody>
                    <a:bodyPr/>
                    <a:lstStyle/>
                    <a:p>
                      <a:pPr marL="0" lvl="0" indent="0" algn="l" rtl="0">
                        <a:spcBef>
                          <a:spcPts val="0"/>
                        </a:spcBef>
                        <a:spcAft>
                          <a:spcPts val="0"/>
                        </a:spcAft>
                        <a:buNone/>
                      </a:pPr>
                      <a:r>
                        <a:rPr lang="en-NZ" sz="1600" dirty="0"/>
                        <a:t>The program generates a random question from the list for the user to answer. The program works but only allows integers to be entered.</a:t>
                      </a:r>
                    </a:p>
                  </a:txBody>
                  <a:tcPr marL="121900" marR="121900" marT="121900" marB="121900"/>
                </a:tc>
                <a:extLst>
                  <a:ext uri="{0D108BD9-81ED-4DB2-BD59-A6C34878D82A}">
                    <a16:rowId xmlns:a16="http://schemas.microsoft.com/office/drawing/2014/main" val="1028317484"/>
                  </a:ext>
                </a:extLst>
              </a:tr>
              <a:tr h="1414346">
                <a:tc>
                  <a:txBody>
                    <a:bodyPr/>
                    <a:lstStyle/>
                    <a:p>
                      <a:pPr marL="0" lvl="0" indent="0" algn="l" rtl="0">
                        <a:spcBef>
                          <a:spcPts val="0"/>
                        </a:spcBef>
                        <a:spcAft>
                          <a:spcPts val="0"/>
                        </a:spcAft>
                        <a:buNone/>
                      </a:pPr>
                      <a:r>
                        <a:rPr lang="en-NZ" sz="2400" b="1" dirty="0"/>
                        <a:t>Trial 2</a:t>
                      </a:r>
                    </a:p>
                    <a:p>
                      <a:pPr marL="0" lvl="0" indent="0" algn="l" rtl="0">
                        <a:spcBef>
                          <a:spcPts val="0"/>
                        </a:spcBef>
                        <a:spcAft>
                          <a:spcPts val="0"/>
                        </a:spcAft>
                        <a:buNone/>
                      </a:pPr>
                      <a:r>
                        <a:rPr lang="en-NZ" sz="2400" b="0" dirty="0"/>
                        <a:t>04_Question_V2</a:t>
                      </a:r>
                      <a:endParaRPr sz="2400" b="0" dirty="0"/>
                    </a:p>
                  </a:txBody>
                  <a:tcPr marL="121900" marR="121900" marT="121900" marB="121900"/>
                </a:tc>
                <a:tc>
                  <a:txBody>
                    <a:bodyPr/>
                    <a:lstStyle/>
                    <a:p>
                      <a:pPr marL="0" lvl="0" indent="0" algn="l" rtl="0">
                        <a:spcBef>
                          <a:spcPts val="0"/>
                        </a:spcBef>
                        <a:spcAft>
                          <a:spcPts val="0"/>
                        </a:spcAft>
                        <a:buNone/>
                      </a:pPr>
                      <a:r>
                        <a:rPr lang="en-NZ" sz="1600" dirty="0"/>
                        <a:t>The program now allows all types of answers (floats, strings and integers) and will accept the English word for numbers as well as the numbers themselves. It is also no longer case sensitive by using a .lower statement.</a:t>
                      </a:r>
                    </a:p>
                  </a:txBody>
                  <a:tcPr marL="121900" marR="121900" marT="121900" marB="121900"/>
                </a:tc>
                <a:extLst>
                  <a:ext uri="{0D108BD9-81ED-4DB2-BD59-A6C34878D82A}">
                    <a16:rowId xmlns:a16="http://schemas.microsoft.com/office/drawing/2014/main" val="1770937675"/>
                  </a:ext>
                </a:extLst>
              </a:tr>
              <a:tr h="918284">
                <a:tc>
                  <a:txBody>
                    <a:bodyPr/>
                    <a:lstStyle/>
                    <a:p>
                      <a:pPr marL="0" lvl="0" indent="0" algn="l" rtl="0">
                        <a:spcBef>
                          <a:spcPts val="0"/>
                        </a:spcBef>
                        <a:spcAft>
                          <a:spcPts val="0"/>
                        </a:spcAft>
                        <a:buNone/>
                      </a:pPr>
                      <a:r>
                        <a:rPr lang="en-NZ" sz="2400" b="1" dirty="0"/>
                        <a:t>Trial 3</a:t>
                      </a:r>
                    </a:p>
                    <a:p>
                      <a:pPr marL="0" lvl="0" indent="0" algn="l" rtl="0">
                        <a:spcBef>
                          <a:spcPts val="0"/>
                        </a:spcBef>
                        <a:spcAft>
                          <a:spcPts val="0"/>
                        </a:spcAft>
                        <a:buNone/>
                      </a:pPr>
                      <a:r>
                        <a:rPr lang="en-NZ" sz="2400" b="0" dirty="0"/>
                        <a:t>04_Question_V3</a:t>
                      </a:r>
                      <a:endParaRPr sz="2400" b="0" dirty="0"/>
                    </a:p>
                  </a:txBody>
                  <a:tcPr marL="121900" marR="121900" marT="121900" marB="121900"/>
                </a:tc>
                <a:tc>
                  <a:txBody>
                    <a:bodyPr/>
                    <a:lstStyle/>
                    <a:p>
                      <a:pPr marL="0" lvl="0" indent="0" algn="l" rtl="0">
                        <a:spcBef>
                          <a:spcPts val="0"/>
                        </a:spcBef>
                        <a:spcAft>
                          <a:spcPts val="0"/>
                        </a:spcAft>
                        <a:buNone/>
                      </a:pPr>
                      <a:r>
                        <a:rPr lang="en-NZ" sz="1600" dirty="0"/>
                        <a:t>The program now incorporates the score calculator component and gives feedback to the user on their wrong answers.</a:t>
                      </a:r>
                    </a:p>
                  </a:txBody>
                  <a:tcPr marL="121900" marR="121900" marT="121900" marB="121900"/>
                </a:tc>
                <a:extLst>
                  <a:ext uri="{0D108BD9-81ED-4DB2-BD59-A6C34878D82A}">
                    <a16:rowId xmlns:a16="http://schemas.microsoft.com/office/drawing/2014/main" val="3868298777"/>
                  </a:ext>
                </a:extLst>
              </a:tr>
              <a:tr h="1262654">
                <a:tc>
                  <a:txBody>
                    <a:bodyPr/>
                    <a:lstStyle/>
                    <a:p>
                      <a:pPr marL="0" lvl="0" indent="0" algn="l" rtl="0">
                        <a:spcBef>
                          <a:spcPts val="0"/>
                        </a:spcBef>
                        <a:spcAft>
                          <a:spcPts val="0"/>
                        </a:spcAft>
                        <a:buNone/>
                      </a:pPr>
                      <a:r>
                        <a:rPr lang="en-NZ" sz="2400" b="1" dirty="0"/>
                        <a:t>Trial 4</a:t>
                      </a:r>
                    </a:p>
                    <a:p>
                      <a:pPr marL="0" lvl="0" indent="0" algn="l" rtl="0">
                        <a:spcBef>
                          <a:spcPts val="0"/>
                        </a:spcBef>
                        <a:spcAft>
                          <a:spcPts val="0"/>
                        </a:spcAft>
                        <a:buNone/>
                      </a:pPr>
                      <a:r>
                        <a:rPr lang="en-NZ" sz="2400" b="0" dirty="0"/>
                        <a:t>04_Question_V4</a:t>
                      </a:r>
                    </a:p>
                    <a:p>
                      <a:pPr marL="0" lvl="0" indent="0" algn="l" rtl="0">
                        <a:spcBef>
                          <a:spcPts val="0"/>
                        </a:spcBef>
                        <a:spcAft>
                          <a:spcPts val="0"/>
                        </a:spcAft>
                        <a:buNone/>
                      </a:pPr>
                      <a:endParaRPr sz="2400" b="0" dirty="0"/>
                    </a:p>
                  </a:txBody>
                  <a:tcPr marL="121900" marR="121900" marT="121900" marB="121900"/>
                </a:tc>
                <a:tc>
                  <a:txBody>
                    <a:bodyPr/>
                    <a:lstStyle/>
                    <a:p>
                      <a:pPr marL="0" lvl="0" indent="0" algn="l" rtl="0">
                        <a:spcBef>
                          <a:spcPts val="0"/>
                        </a:spcBef>
                        <a:spcAft>
                          <a:spcPts val="0"/>
                        </a:spcAft>
                        <a:buNone/>
                      </a:pPr>
                      <a:r>
                        <a:rPr lang="en-NZ" sz="1600" dirty="0"/>
                        <a:t>This program is the same as V3 but has been put in a loop for ease of testing.</a:t>
                      </a:r>
                    </a:p>
                  </a:txBody>
                  <a:tcPr marL="121900" marR="121900" marT="121900" marB="121900"/>
                </a:tc>
                <a:extLst>
                  <a:ext uri="{0D108BD9-81ED-4DB2-BD59-A6C34878D82A}">
                    <a16:rowId xmlns:a16="http://schemas.microsoft.com/office/drawing/2014/main" val="4051578562"/>
                  </a:ext>
                </a:extLst>
              </a:tr>
              <a:tr h="1202190">
                <a:tc>
                  <a:txBody>
                    <a:bodyPr/>
                    <a:lstStyle/>
                    <a:p>
                      <a:pPr marL="0" lvl="0" indent="0" algn="l" rtl="0">
                        <a:spcBef>
                          <a:spcPts val="0"/>
                        </a:spcBef>
                        <a:spcAft>
                          <a:spcPts val="0"/>
                        </a:spcAft>
                        <a:buNone/>
                      </a:pPr>
                      <a:r>
                        <a:rPr lang="en-NZ" sz="2400" b="1" dirty="0"/>
                        <a:t>Trial 01</a:t>
                      </a:r>
                    </a:p>
                    <a:p>
                      <a:pPr marL="0" lvl="0" indent="0" algn="l" rtl="0">
                        <a:spcBef>
                          <a:spcPts val="0"/>
                        </a:spcBef>
                        <a:spcAft>
                          <a:spcPts val="0"/>
                        </a:spcAft>
                        <a:buNone/>
                      </a:pPr>
                      <a:r>
                        <a:rPr lang="en-NZ" sz="2400" b="0" dirty="0"/>
                        <a:t>04_Question_V5</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made from trial 3 as it has the simplest code,  but is now in a function and can be recycled for other components </a:t>
                      </a:r>
                    </a:p>
                  </a:txBody>
                  <a:tcPr marL="121900" marR="121900" marT="121900" marB="121900"/>
                </a:tc>
                <a:extLst>
                  <a:ext uri="{0D108BD9-81ED-4DB2-BD59-A6C34878D82A}">
                    <a16:rowId xmlns:a16="http://schemas.microsoft.com/office/drawing/2014/main" val="3784113534"/>
                  </a:ext>
                </a:extLst>
              </a:tr>
            </a:tbl>
          </a:graphicData>
        </a:graphic>
      </p:graphicFrame>
    </p:spTree>
    <p:extLst>
      <p:ext uri="{BB962C8B-B14F-4D97-AF65-F5344CB8AC3E}">
        <p14:creationId xmlns:p14="http://schemas.microsoft.com/office/powerpoint/2010/main" val="2014345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NZ" sz="4000" dirty="0"/>
              <a:t>Game Mechanics and Looping</a:t>
            </a:r>
            <a:br>
              <a:rPr lang="en-NZ" sz="4000" dirty="0"/>
            </a:br>
            <a:endParaRPr sz="4000" dirty="0"/>
          </a:p>
        </p:txBody>
      </p:sp>
      <p:pic>
        <p:nvPicPr>
          <p:cNvPr id="3" name="Picture 2">
            <a:extLst>
              <a:ext uri="{FF2B5EF4-FFF2-40B4-BE49-F238E27FC236}">
                <a16:creationId xmlns:a16="http://schemas.microsoft.com/office/drawing/2014/main" id="{A09E4BEF-79C8-4602-833E-699C859C1233}"/>
              </a:ext>
            </a:extLst>
          </p:cNvPr>
          <p:cNvPicPr>
            <a:picLocks noChangeAspect="1"/>
          </p:cNvPicPr>
          <p:nvPr/>
        </p:nvPicPr>
        <p:blipFill>
          <a:blip r:embed="rId3"/>
          <a:stretch>
            <a:fillRect/>
          </a:stretch>
        </p:blipFill>
        <p:spPr>
          <a:xfrm>
            <a:off x="695186" y="1113127"/>
            <a:ext cx="7737614" cy="5551489"/>
          </a:xfrm>
          <a:prstGeom prst="rect">
            <a:avLst/>
          </a:prstGeom>
        </p:spPr>
      </p:pic>
      <p:sp>
        <p:nvSpPr>
          <p:cNvPr id="20" name="矩形 19">
            <a:extLst>
              <a:ext uri="{FF2B5EF4-FFF2-40B4-BE49-F238E27FC236}">
                <a16:creationId xmlns:a16="http://schemas.microsoft.com/office/drawing/2014/main" id="{7EE7FD1C-D099-40E9-B642-0CB6ED9B69B3}"/>
              </a:ext>
            </a:extLst>
          </p:cNvPr>
          <p:cNvSpPr/>
          <p:nvPr/>
        </p:nvSpPr>
        <p:spPr>
          <a:xfrm>
            <a:off x="873720" y="4630680"/>
            <a:ext cx="3474720"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2" name="Rectangle 21">
            <a:extLst>
              <a:ext uri="{FF2B5EF4-FFF2-40B4-BE49-F238E27FC236}">
                <a16:creationId xmlns:a16="http://schemas.microsoft.com/office/drawing/2014/main" id="{C5692054-8B23-41E0-96FF-1D0BF1306390}"/>
              </a:ext>
            </a:extLst>
          </p:cNvPr>
          <p:cNvSpPr/>
          <p:nvPr/>
        </p:nvSpPr>
        <p:spPr>
          <a:xfrm>
            <a:off x="4622800" y="1198880"/>
            <a:ext cx="3810000" cy="330200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3745363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Mechanics and Looping - Test Plan</a:t>
            </a:r>
            <a:endParaRPr sz="4000" dirty="0"/>
          </a:p>
        </p:txBody>
      </p:sp>
      <p:graphicFrame>
        <p:nvGraphicFramePr>
          <p:cNvPr id="92" name="Google Shape;92;p19"/>
          <p:cNvGraphicFramePr/>
          <p:nvPr>
            <p:extLst>
              <p:ext uri="{D42A27DB-BD31-4B8C-83A1-F6EECF244321}">
                <p14:modId xmlns:p14="http://schemas.microsoft.com/office/powerpoint/2010/main" val="3610482322"/>
              </p:ext>
            </p:extLst>
          </p:nvPr>
        </p:nvGraphicFramePr>
        <p:xfrm>
          <a:off x="415600" y="910592"/>
          <a:ext cx="11360800" cy="3430765"/>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803713">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285972">
                <a:tc>
                  <a:txBody>
                    <a:bodyPr/>
                    <a:lstStyle/>
                    <a:p>
                      <a:pPr marL="0" lvl="0" indent="0" algn="l" rtl="0">
                        <a:spcBef>
                          <a:spcPts val="0"/>
                        </a:spcBef>
                        <a:spcAft>
                          <a:spcPts val="0"/>
                        </a:spcAft>
                        <a:buNone/>
                      </a:pPr>
                      <a:r>
                        <a:rPr lang="en-NZ" sz="2400" dirty="0"/>
                        <a:t>at the end of a set of ten questions the user enters ‘x’ to quit</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The users score and feedback will have been shown already and the exit screen will run</a:t>
                      </a:r>
                    </a:p>
                  </a:txBody>
                  <a:tcPr marL="121900" marR="121900" marT="121900" marB="121900"/>
                </a:tc>
                <a:extLst>
                  <a:ext uri="{0D108BD9-81ED-4DB2-BD59-A6C34878D82A}">
                    <a16:rowId xmlns:a16="http://schemas.microsoft.com/office/drawing/2014/main" val="10001"/>
                  </a:ext>
                </a:extLst>
              </a:tr>
              <a:tr h="12859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At the end of a set of ten questions the user enters &lt;enter&gt; to play another round</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New round will begin without the instructions being shown first</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2406575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Looping and Game Mechanics –Trialling Part 1</a:t>
            </a:r>
            <a:endParaRPr sz="4000" dirty="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dirty="0"/>
              <a:t>V1 Output</a:t>
            </a:r>
          </a:p>
        </p:txBody>
      </p:sp>
      <p:pic>
        <p:nvPicPr>
          <p:cNvPr id="4" name="Picture 3">
            <a:extLst>
              <a:ext uri="{FF2B5EF4-FFF2-40B4-BE49-F238E27FC236}">
                <a16:creationId xmlns:a16="http://schemas.microsoft.com/office/drawing/2014/main" id="{07156F24-A070-41AF-806C-29E04701D013}"/>
              </a:ext>
            </a:extLst>
          </p:cNvPr>
          <p:cNvPicPr>
            <a:picLocks noChangeAspect="1"/>
          </p:cNvPicPr>
          <p:nvPr/>
        </p:nvPicPr>
        <p:blipFill>
          <a:blip r:embed="rId3"/>
          <a:stretch>
            <a:fillRect/>
          </a:stretch>
        </p:blipFill>
        <p:spPr>
          <a:xfrm>
            <a:off x="680639" y="1577005"/>
            <a:ext cx="5283334" cy="3472513"/>
          </a:xfrm>
          <a:prstGeom prst="rect">
            <a:avLst/>
          </a:prstGeom>
        </p:spPr>
      </p:pic>
      <p:sp>
        <p:nvSpPr>
          <p:cNvPr id="23" name="TextBox 22">
            <a:extLst>
              <a:ext uri="{FF2B5EF4-FFF2-40B4-BE49-F238E27FC236}">
                <a16:creationId xmlns:a16="http://schemas.microsoft.com/office/drawing/2014/main" id="{564483B0-9915-433D-8810-9E3B07994EA9}"/>
              </a:ext>
            </a:extLst>
          </p:cNvPr>
          <p:cNvSpPr txBox="1"/>
          <p:nvPr/>
        </p:nvSpPr>
        <p:spPr>
          <a:xfrm>
            <a:off x="6730267" y="909694"/>
            <a:ext cx="5274129" cy="369332"/>
          </a:xfrm>
          <a:prstGeom prst="rect">
            <a:avLst/>
          </a:prstGeom>
          <a:noFill/>
        </p:spPr>
        <p:txBody>
          <a:bodyPr wrap="square" rtlCol="0">
            <a:spAutoFit/>
          </a:bodyPr>
          <a:lstStyle/>
          <a:p>
            <a:r>
              <a:rPr lang="en-NZ" b="1" dirty="0"/>
              <a:t>V1 Code</a:t>
            </a:r>
          </a:p>
        </p:txBody>
      </p:sp>
      <p:sp>
        <p:nvSpPr>
          <p:cNvPr id="31" name="TextBox 30">
            <a:extLst>
              <a:ext uri="{FF2B5EF4-FFF2-40B4-BE49-F238E27FC236}">
                <a16:creationId xmlns:a16="http://schemas.microsoft.com/office/drawing/2014/main" id="{2FAF4B17-426A-4F82-BCDE-37CC593F2534}"/>
              </a:ext>
            </a:extLst>
          </p:cNvPr>
          <p:cNvSpPr txBox="1"/>
          <p:nvPr/>
        </p:nvSpPr>
        <p:spPr>
          <a:xfrm>
            <a:off x="547604" y="5162831"/>
            <a:ext cx="5274129" cy="1477328"/>
          </a:xfrm>
          <a:prstGeom prst="rect">
            <a:avLst/>
          </a:prstGeom>
          <a:noFill/>
        </p:spPr>
        <p:txBody>
          <a:bodyPr wrap="square" rtlCol="0">
            <a:spAutoFit/>
          </a:bodyPr>
          <a:lstStyle/>
          <a:p>
            <a:r>
              <a:rPr lang="en-NZ" b="1" dirty="0"/>
              <a:t>This code is easy to run as it has few components and is based off a while loop. This means that it will continue looping until ‘x’ is pressed. Because of these reasons I have chosen to use this code in my final program. </a:t>
            </a:r>
          </a:p>
        </p:txBody>
      </p:sp>
      <p:pic>
        <p:nvPicPr>
          <p:cNvPr id="12" name="Picture 11">
            <a:extLst>
              <a:ext uri="{FF2B5EF4-FFF2-40B4-BE49-F238E27FC236}">
                <a16:creationId xmlns:a16="http://schemas.microsoft.com/office/drawing/2014/main" id="{82F48614-AA26-4504-AC3D-63327F0E9331}"/>
              </a:ext>
            </a:extLst>
          </p:cNvPr>
          <p:cNvPicPr>
            <a:picLocks noChangeAspect="1"/>
          </p:cNvPicPr>
          <p:nvPr/>
        </p:nvPicPr>
        <p:blipFill>
          <a:blip r:embed="rId4"/>
          <a:stretch>
            <a:fillRect/>
          </a:stretch>
        </p:blipFill>
        <p:spPr>
          <a:xfrm>
            <a:off x="6730267" y="1429640"/>
            <a:ext cx="4584538" cy="1411588"/>
          </a:xfrm>
          <a:prstGeom prst="rect">
            <a:avLst/>
          </a:prstGeom>
        </p:spPr>
      </p:pic>
      <p:pic>
        <p:nvPicPr>
          <p:cNvPr id="15" name="Picture 14">
            <a:extLst>
              <a:ext uri="{FF2B5EF4-FFF2-40B4-BE49-F238E27FC236}">
                <a16:creationId xmlns:a16="http://schemas.microsoft.com/office/drawing/2014/main" id="{2D0FBB80-F653-42E4-8887-1EF49E9FA43E}"/>
              </a:ext>
            </a:extLst>
          </p:cNvPr>
          <p:cNvPicPr>
            <a:picLocks noChangeAspect="1"/>
          </p:cNvPicPr>
          <p:nvPr/>
        </p:nvPicPr>
        <p:blipFill>
          <a:blip r:embed="rId5"/>
          <a:stretch>
            <a:fillRect/>
          </a:stretch>
        </p:blipFill>
        <p:spPr>
          <a:xfrm>
            <a:off x="5286468" y="2841228"/>
            <a:ext cx="6905532" cy="871491"/>
          </a:xfrm>
          <a:prstGeom prst="rect">
            <a:avLst/>
          </a:prstGeom>
        </p:spPr>
      </p:pic>
    </p:spTree>
    <p:extLst>
      <p:ext uri="{BB962C8B-B14F-4D97-AF65-F5344CB8AC3E}">
        <p14:creationId xmlns:p14="http://schemas.microsoft.com/office/powerpoint/2010/main" val="3535405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Looping and Game Mechanics –Trialling Part 2</a:t>
            </a:r>
            <a:endParaRPr sz="4000" dirty="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dirty="0"/>
              <a:t>V2 Output</a:t>
            </a:r>
          </a:p>
        </p:txBody>
      </p:sp>
      <p:sp>
        <p:nvSpPr>
          <p:cNvPr id="23" name="TextBox 22">
            <a:extLst>
              <a:ext uri="{FF2B5EF4-FFF2-40B4-BE49-F238E27FC236}">
                <a16:creationId xmlns:a16="http://schemas.microsoft.com/office/drawing/2014/main" id="{564483B0-9915-433D-8810-9E3B07994EA9}"/>
              </a:ext>
            </a:extLst>
          </p:cNvPr>
          <p:cNvSpPr txBox="1"/>
          <p:nvPr/>
        </p:nvSpPr>
        <p:spPr>
          <a:xfrm>
            <a:off x="6730267" y="909694"/>
            <a:ext cx="5274129" cy="369332"/>
          </a:xfrm>
          <a:prstGeom prst="rect">
            <a:avLst/>
          </a:prstGeom>
          <a:noFill/>
        </p:spPr>
        <p:txBody>
          <a:bodyPr wrap="square" rtlCol="0">
            <a:spAutoFit/>
          </a:bodyPr>
          <a:lstStyle/>
          <a:p>
            <a:r>
              <a:rPr lang="en-NZ" b="1" dirty="0"/>
              <a:t>V2 Code</a:t>
            </a:r>
          </a:p>
        </p:txBody>
      </p:sp>
      <p:sp>
        <p:nvSpPr>
          <p:cNvPr id="31" name="TextBox 30">
            <a:extLst>
              <a:ext uri="{FF2B5EF4-FFF2-40B4-BE49-F238E27FC236}">
                <a16:creationId xmlns:a16="http://schemas.microsoft.com/office/drawing/2014/main" id="{2FAF4B17-426A-4F82-BCDE-37CC593F2534}"/>
              </a:ext>
            </a:extLst>
          </p:cNvPr>
          <p:cNvSpPr txBox="1"/>
          <p:nvPr/>
        </p:nvSpPr>
        <p:spPr>
          <a:xfrm>
            <a:off x="547604" y="5162831"/>
            <a:ext cx="5274129" cy="1200329"/>
          </a:xfrm>
          <a:prstGeom prst="rect">
            <a:avLst/>
          </a:prstGeom>
          <a:noFill/>
        </p:spPr>
        <p:txBody>
          <a:bodyPr wrap="square" rtlCol="0">
            <a:spAutoFit/>
          </a:bodyPr>
          <a:lstStyle/>
          <a:p>
            <a:r>
              <a:rPr lang="en-NZ" b="1" dirty="0"/>
              <a:t>This code uses less code to run and is also easily adaptable. But because the code is not based off a while loop it will only have the option to run for 2 rounds. This is why this code has not been chosen.</a:t>
            </a:r>
          </a:p>
        </p:txBody>
      </p:sp>
      <p:pic>
        <p:nvPicPr>
          <p:cNvPr id="3" name="Picture 2">
            <a:extLst>
              <a:ext uri="{FF2B5EF4-FFF2-40B4-BE49-F238E27FC236}">
                <a16:creationId xmlns:a16="http://schemas.microsoft.com/office/drawing/2014/main" id="{D5FFEA51-1C60-4C80-B0D2-099B41DCBBD0}"/>
              </a:ext>
            </a:extLst>
          </p:cNvPr>
          <p:cNvPicPr>
            <a:picLocks noChangeAspect="1"/>
          </p:cNvPicPr>
          <p:nvPr/>
        </p:nvPicPr>
        <p:blipFill>
          <a:blip r:embed="rId3"/>
          <a:stretch>
            <a:fillRect/>
          </a:stretch>
        </p:blipFill>
        <p:spPr>
          <a:xfrm>
            <a:off x="5954768" y="1446927"/>
            <a:ext cx="6212085" cy="1383689"/>
          </a:xfrm>
          <a:prstGeom prst="rect">
            <a:avLst/>
          </a:prstGeom>
        </p:spPr>
      </p:pic>
      <p:pic>
        <p:nvPicPr>
          <p:cNvPr id="6" name="Picture 5">
            <a:extLst>
              <a:ext uri="{FF2B5EF4-FFF2-40B4-BE49-F238E27FC236}">
                <a16:creationId xmlns:a16="http://schemas.microsoft.com/office/drawing/2014/main" id="{8785C604-5831-43B8-85C9-5C7BAA6F5180}"/>
              </a:ext>
            </a:extLst>
          </p:cNvPr>
          <p:cNvPicPr>
            <a:picLocks noChangeAspect="1"/>
          </p:cNvPicPr>
          <p:nvPr/>
        </p:nvPicPr>
        <p:blipFill>
          <a:blip r:embed="rId4"/>
          <a:stretch>
            <a:fillRect/>
          </a:stretch>
        </p:blipFill>
        <p:spPr>
          <a:xfrm>
            <a:off x="547604" y="1577005"/>
            <a:ext cx="4461842" cy="1383689"/>
          </a:xfrm>
          <a:prstGeom prst="rect">
            <a:avLst/>
          </a:prstGeom>
        </p:spPr>
      </p:pic>
      <p:pic>
        <p:nvPicPr>
          <p:cNvPr id="9" name="Picture 8">
            <a:extLst>
              <a:ext uri="{FF2B5EF4-FFF2-40B4-BE49-F238E27FC236}">
                <a16:creationId xmlns:a16="http://schemas.microsoft.com/office/drawing/2014/main" id="{7386C7C7-D4CB-4AA0-84CB-A9CA1C755938}"/>
              </a:ext>
            </a:extLst>
          </p:cNvPr>
          <p:cNvPicPr>
            <a:picLocks noChangeAspect="1"/>
          </p:cNvPicPr>
          <p:nvPr/>
        </p:nvPicPr>
        <p:blipFill>
          <a:blip r:embed="rId5"/>
          <a:stretch>
            <a:fillRect/>
          </a:stretch>
        </p:blipFill>
        <p:spPr>
          <a:xfrm>
            <a:off x="415600" y="2960694"/>
            <a:ext cx="5392953" cy="1631626"/>
          </a:xfrm>
          <a:prstGeom prst="rect">
            <a:avLst/>
          </a:prstGeom>
        </p:spPr>
      </p:pic>
    </p:spTree>
    <p:extLst>
      <p:ext uri="{BB962C8B-B14F-4D97-AF65-F5344CB8AC3E}">
        <p14:creationId xmlns:p14="http://schemas.microsoft.com/office/powerpoint/2010/main" val="90095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Looping and Game Mechanics - Testing</a:t>
            </a:r>
            <a:endParaRPr sz="4000" dirty="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dirty="0"/>
              <a:t>V2 Code</a:t>
            </a:r>
          </a:p>
        </p:txBody>
      </p:sp>
      <p:sp>
        <p:nvSpPr>
          <p:cNvPr id="13" name="TextBox 12">
            <a:extLst>
              <a:ext uri="{FF2B5EF4-FFF2-40B4-BE49-F238E27FC236}">
                <a16:creationId xmlns:a16="http://schemas.microsoft.com/office/drawing/2014/main" id="{D4956067-D257-4DFC-ABE1-592A240C0C90}"/>
              </a:ext>
            </a:extLst>
          </p:cNvPr>
          <p:cNvSpPr txBox="1"/>
          <p:nvPr/>
        </p:nvSpPr>
        <p:spPr>
          <a:xfrm>
            <a:off x="680639" y="6163602"/>
            <a:ext cx="5507728" cy="369332"/>
          </a:xfrm>
          <a:prstGeom prst="rect">
            <a:avLst/>
          </a:prstGeom>
          <a:noFill/>
        </p:spPr>
        <p:txBody>
          <a:bodyPr wrap="square" rtlCol="0">
            <a:spAutoFit/>
          </a:bodyPr>
          <a:lstStyle/>
          <a:p>
            <a:r>
              <a:rPr lang="en-NZ" b="1" dirty="0"/>
              <a:t>Code finishes when x is pushed when the round finishes</a:t>
            </a:r>
          </a:p>
        </p:txBody>
      </p:sp>
      <p:pic>
        <p:nvPicPr>
          <p:cNvPr id="12" name="Picture 11">
            <a:extLst>
              <a:ext uri="{FF2B5EF4-FFF2-40B4-BE49-F238E27FC236}">
                <a16:creationId xmlns:a16="http://schemas.microsoft.com/office/drawing/2014/main" id="{18E12F46-528C-4DCD-B02C-CBE2E69F94DC}"/>
              </a:ext>
            </a:extLst>
          </p:cNvPr>
          <p:cNvPicPr>
            <a:picLocks noChangeAspect="1"/>
          </p:cNvPicPr>
          <p:nvPr/>
        </p:nvPicPr>
        <p:blipFill>
          <a:blip r:embed="rId3"/>
          <a:stretch>
            <a:fillRect/>
          </a:stretch>
        </p:blipFill>
        <p:spPr>
          <a:xfrm>
            <a:off x="308497" y="1577005"/>
            <a:ext cx="6433803" cy="4186635"/>
          </a:xfrm>
          <a:prstGeom prst="rect">
            <a:avLst/>
          </a:prstGeom>
        </p:spPr>
      </p:pic>
      <p:sp>
        <p:nvSpPr>
          <p:cNvPr id="23" name="矩形 22">
            <a:extLst>
              <a:ext uri="{FF2B5EF4-FFF2-40B4-BE49-F238E27FC236}">
                <a16:creationId xmlns:a16="http://schemas.microsoft.com/office/drawing/2014/main" id="{82E62E1F-C6BF-420B-BCB4-4C5B642A3750}"/>
              </a:ext>
            </a:extLst>
          </p:cNvPr>
          <p:cNvSpPr/>
          <p:nvPr/>
        </p:nvSpPr>
        <p:spPr>
          <a:xfrm>
            <a:off x="558800" y="2575560"/>
            <a:ext cx="4277181" cy="128016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pic>
        <p:nvPicPr>
          <p:cNvPr id="15" name="Picture 14">
            <a:extLst>
              <a:ext uri="{FF2B5EF4-FFF2-40B4-BE49-F238E27FC236}">
                <a16:creationId xmlns:a16="http://schemas.microsoft.com/office/drawing/2014/main" id="{EACD1DC8-E373-493E-8774-21DCDE7EFCF3}"/>
              </a:ext>
            </a:extLst>
          </p:cNvPr>
          <p:cNvPicPr>
            <a:picLocks noChangeAspect="1"/>
          </p:cNvPicPr>
          <p:nvPr/>
        </p:nvPicPr>
        <p:blipFill>
          <a:blip r:embed="rId4"/>
          <a:stretch>
            <a:fillRect/>
          </a:stretch>
        </p:blipFill>
        <p:spPr>
          <a:xfrm>
            <a:off x="6742300" y="981047"/>
            <a:ext cx="5933440" cy="4101301"/>
          </a:xfrm>
          <a:prstGeom prst="rect">
            <a:avLst/>
          </a:prstGeom>
        </p:spPr>
      </p:pic>
      <p:sp>
        <p:nvSpPr>
          <p:cNvPr id="28" name="직사각형 27">
            <a:extLst>
              <a:ext uri="{FF2B5EF4-FFF2-40B4-BE49-F238E27FC236}">
                <a16:creationId xmlns:a16="http://schemas.microsoft.com/office/drawing/2014/main" id="{8DC8E889-41E6-48B7-8C4D-1AC3B81034C1}"/>
              </a:ext>
            </a:extLst>
          </p:cNvPr>
          <p:cNvSpPr/>
          <p:nvPr/>
        </p:nvSpPr>
        <p:spPr>
          <a:xfrm>
            <a:off x="6646695" y="2239280"/>
            <a:ext cx="4206240" cy="109728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20" name="TextBox 19">
            <a:extLst>
              <a:ext uri="{FF2B5EF4-FFF2-40B4-BE49-F238E27FC236}">
                <a16:creationId xmlns:a16="http://schemas.microsoft.com/office/drawing/2014/main" id="{AA191134-52AB-48EA-836E-7AAA8B4F57F2}"/>
              </a:ext>
            </a:extLst>
          </p:cNvPr>
          <p:cNvSpPr txBox="1"/>
          <p:nvPr/>
        </p:nvSpPr>
        <p:spPr>
          <a:xfrm>
            <a:off x="6742300" y="5260057"/>
            <a:ext cx="5507728" cy="646331"/>
          </a:xfrm>
          <a:prstGeom prst="rect">
            <a:avLst/>
          </a:prstGeom>
          <a:noFill/>
        </p:spPr>
        <p:txBody>
          <a:bodyPr wrap="square" rtlCol="0">
            <a:spAutoFit/>
          </a:bodyPr>
          <a:lstStyle/>
          <a:p>
            <a:r>
              <a:rPr lang="en-NZ" b="1" dirty="0"/>
              <a:t>Code continues when &lt;enter&gt; is pushed when the round finishes</a:t>
            </a:r>
          </a:p>
        </p:txBody>
      </p:sp>
    </p:spTree>
    <p:extLst>
      <p:ext uri="{BB962C8B-B14F-4D97-AF65-F5344CB8AC3E}">
        <p14:creationId xmlns:p14="http://schemas.microsoft.com/office/powerpoint/2010/main" val="2511525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NZ" sz="4000" dirty="0"/>
              <a:t>Component 4 - Statement Formatter </a:t>
            </a:r>
            <a:br>
              <a:rPr lang="en-NZ" sz="4000" dirty="0"/>
            </a:br>
            <a:endParaRPr sz="4000" dirty="0"/>
          </a:p>
        </p:txBody>
      </p:sp>
      <p:sp>
        <p:nvSpPr>
          <p:cNvPr id="4" name="TextBox 3">
            <a:extLst>
              <a:ext uri="{FF2B5EF4-FFF2-40B4-BE49-F238E27FC236}">
                <a16:creationId xmlns:a16="http://schemas.microsoft.com/office/drawing/2014/main" id="{F62C02EE-CD92-40FE-AA07-482CD5974B19}"/>
              </a:ext>
            </a:extLst>
          </p:cNvPr>
          <p:cNvSpPr txBox="1"/>
          <p:nvPr/>
        </p:nvSpPr>
        <p:spPr>
          <a:xfrm>
            <a:off x="7943850" y="1461407"/>
            <a:ext cx="3249386" cy="1200329"/>
          </a:xfrm>
          <a:prstGeom prst="rect">
            <a:avLst/>
          </a:prstGeom>
          <a:noFill/>
        </p:spPr>
        <p:txBody>
          <a:bodyPr wrap="square" rtlCol="0">
            <a:spAutoFit/>
          </a:bodyPr>
          <a:lstStyle/>
          <a:p>
            <a:r>
              <a:rPr lang="en-NZ" dirty="0"/>
              <a:t>The output often has to standout from other statements, and we can do this by creating a function. </a:t>
            </a:r>
          </a:p>
        </p:txBody>
      </p:sp>
      <p:pic>
        <p:nvPicPr>
          <p:cNvPr id="5" name="Picture 4">
            <a:extLst>
              <a:ext uri="{FF2B5EF4-FFF2-40B4-BE49-F238E27FC236}">
                <a16:creationId xmlns:a16="http://schemas.microsoft.com/office/drawing/2014/main" id="{72B237EC-A3A0-4C72-B58F-E10164E389A7}"/>
              </a:ext>
            </a:extLst>
          </p:cNvPr>
          <p:cNvPicPr>
            <a:picLocks noChangeAspect="1"/>
          </p:cNvPicPr>
          <p:nvPr/>
        </p:nvPicPr>
        <p:blipFill>
          <a:blip r:embed="rId3"/>
          <a:stretch>
            <a:fillRect/>
          </a:stretch>
        </p:blipFill>
        <p:spPr>
          <a:xfrm>
            <a:off x="415600" y="1203865"/>
            <a:ext cx="7469185" cy="5121727"/>
          </a:xfrm>
          <a:prstGeom prst="rect">
            <a:avLst/>
          </a:prstGeom>
        </p:spPr>
      </p:pic>
    </p:spTree>
    <p:extLst>
      <p:ext uri="{BB962C8B-B14F-4D97-AF65-F5344CB8AC3E}">
        <p14:creationId xmlns:p14="http://schemas.microsoft.com/office/powerpoint/2010/main" val="3704189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80320" y="0"/>
            <a:ext cx="11360800" cy="763600"/>
          </a:xfrm>
          <a:prstGeom prst="rect">
            <a:avLst/>
          </a:prstGeom>
        </p:spPr>
        <p:txBody>
          <a:bodyPr spcFirstLastPara="1" vert="horz" wrap="square" lIns="121900" tIns="121900" rIns="121900" bIns="121900" rtlCol="0" anchor="t" anchorCtr="0">
            <a:noAutofit/>
          </a:bodyPr>
          <a:lstStyle/>
          <a:p>
            <a:r>
              <a:rPr lang="en" sz="4000" dirty="0"/>
              <a:t>Statement Formatter  Test Plan</a:t>
            </a:r>
            <a:endParaRPr sz="4000" dirty="0"/>
          </a:p>
        </p:txBody>
      </p:sp>
      <p:graphicFrame>
        <p:nvGraphicFramePr>
          <p:cNvPr id="92" name="Google Shape;92;p19"/>
          <p:cNvGraphicFramePr/>
          <p:nvPr>
            <p:extLst>
              <p:ext uri="{D42A27DB-BD31-4B8C-83A1-F6EECF244321}">
                <p14:modId xmlns:p14="http://schemas.microsoft.com/office/powerpoint/2010/main" val="3514611187"/>
              </p:ext>
            </p:extLst>
          </p:nvPr>
        </p:nvGraphicFramePr>
        <p:xfrm>
          <a:off x="0" y="710506"/>
          <a:ext cx="12192000" cy="6238934"/>
        </p:xfrm>
        <a:graphic>
          <a:graphicData uri="http://schemas.openxmlformats.org/drawingml/2006/table">
            <a:tbl>
              <a:tblPr>
                <a:noFill/>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537819">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505957">
                <a:tc>
                  <a:txBody>
                    <a:bodyPr/>
                    <a:lstStyle/>
                    <a:p>
                      <a:pPr marL="0" lvl="0" indent="0" algn="l" rtl="0">
                        <a:spcBef>
                          <a:spcPts val="0"/>
                        </a:spcBef>
                        <a:spcAft>
                          <a:spcPts val="0"/>
                        </a:spcAft>
                        <a:buNone/>
                      </a:pPr>
                      <a:r>
                        <a:rPr lang="en-NZ" sz="2400" dirty="0"/>
                        <a:t>Statement 1</a:t>
                      </a:r>
                    </a:p>
                    <a:p>
                      <a:pPr marL="0" lvl="0" indent="0" algn="l" rtl="0">
                        <a:spcBef>
                          <a:spcPts val="0"/>
                        </a:spcBef>
                        <a:spcAft>
                          <a:spcPts val="0"/>
                        </a:spcAft>
                        <a:buNone/>
                      </a:pPr>
                      <a:r>
                        <a:rPr lang="en-NZ" sz="2400" dirty="0"/>
                        <a:t>“Welcome to the Māori Quiz”</a:t>
                      </a:r>
                    </a:p>
                    <a:p>
                      <a:pPr marL="0" lvl="0" indent="0" algn="l" rtl="0">
                        <a:spcBef>
                          <a:spcPts val="0"/>
                        </a:spcBef>
                        <a:spcAft>
                          <a:spcPts val="0"/>
                        </a:spcAft>
                        <a:buNone/>
                      </a:pPr>
                      <a:r>
                        <a:rPr lang="en-NZ" sz="2400" dirty="0"/>
                        <a:t>Decoration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Welcome to the Māori Quiz! -------------------------------------------------------------</a:t>
                      </a:r>
                    </a:p>
                  </a:txBody>
                  <a:tcPr marL="121900" marR="121900" marT="121900" marB="121900"/>
                </a:tc>
                <a:extLst>
                  <a:ext uri="{0D108BD9-81ED-4DB2-BD59-A6C34878D82A}">
                    <a16:rowId xmlns:a16="http://schemas.microsoft.com/office/drawing/2014/main" val="10001"/>
                  </a:ext>
                </a:extLst>
              </a:tr>
              <a:tr h="1183244">
                <a:tc>
                  <a:txBody>
                    <a:bodyPr/>
                    <a:lstStyle/>
                    <a:p>
                      <a:pPr marL="0" lvl="0" indent="0" algn="l" rtl="0">
                        <a:spcBef>
                          <a:spcPts val="0"/>
                        </a:spcBef>
                        <a:spcAft>
                          <a:spcPts val="0"/>
                        </a:spcAft>
                        <a:buNone/>
                      </a:pPr>
                      <a:r>
                        <a:rPr lang="en-NZ" sz="2400" dirty="0"/>
                        <a:t>Statement 2</a:t>
                      </a:r>
                    </a:p>
                    <a:p>
                      <a:pPr marL="0" lvl="0" indent="0" algn="l" rtl="0">
                        <a:spcBef>
                          <a:spcPts val="0"/>
                        </a:spcBef>
                        <a:spcAft>
                          <a:spcPts val="0"/>
                        </a:spcAft>
                        <a:buNone/>
                      </a:pPr>
                      <a:r>
                        <a:rPr lang="en-NZ" sz="2400" dirty="0"/>
                        <a:t>“Correct”</a:t>
                      </a:r>
                    </a:p>
                    <a:p>
                      <a:pPr marL="0" lvl="0" indent="0" algn="l" rtl="0">
                        <a:spcBef>
                          <a:spcPts val="0"/>
                        </a:spcBef>
                        <a:spcAft>
                          <a:spcPts val="0"/>
                        </a:spcAft>
                        <a:buNone/>
                      </a:pPr>
                      <a:r>
                        <a:rPr lang="en-NZ" sz="2400" dirty="0"/>
                        <a:t>Decoration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CORRECT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txBody>
                  <a:tcPr marL="121900" marR="121900" marT="121900" marB="121900"/>
                </a:tc>
                <a:extLst>
                  <a:ext uri="{0D108BD9-81ED-4DB2-BD59-A6C34878D82A}">
                    <a16:rowId xmlns:a16="http://schemas.microsoft.com/office/drawing/2014/main" val="2099733630"/>
                  </a:ext>
                </a:extLst>
              </a:tr>
              <a:tr h="1183244">
                <a:tc>
                  <a:txBody>
                    <a:bodyPr/>
                    <a:lstStyle/>
                    <a:p>
                      <a:pPr marL="0" lvl="0" indent="0" algn="l" rtl="0">
                        <a:spcBef>
                          <a:spcPts val="0"/>
                        </a:spcBef>
                        <a:spcAft>
                          <a:spcPts val="0"/>
                        </a:spcAft>
                        <a:buNone/>
                      </a:pPr>
                      <a:r>
                        <a:rPr lang="en-NZ" sz="2400" dirty="0"/>
                        <a:t>Statement 3</a:t>
                      </a:r>
                    </a:p>
                    <a:p>
                      <a:pPr marL="0" lvl="0" indent="0" algn="l" rtl="0">
                        <a:spcBef>
                          <a:spcPts val="0"/>
                        </a:spcBef>
                        <a:spcAft>
                          <a:spcPts val="0"/>
                        </a:spcAft>
                        <a:buNone/>
                      </a:pPr>
                      <a:r>
                        <a:rPr lang="en-NZ" sz="2400" dirty="0"/>
                        <a:t>“Incorrect”</a:t>
                      </a:r>
                    </a:p>
                    <a:p>
                      <a:pPr marL="0" lvl="0" indent="0" algn="l" rtl="0">
                        <a:spcBef>
                          <a:spcPts val="0"/>
                        </a:spcBef>
                        <a:spcAft>
                          <a:spcPts val="0"/>
                        </a:spcAft>
                        <a:buNone/>
                      </a:pPr>
                      <a:r>
                        <a:rPr lang="en-NZ" sz="2400" dirty="0"/>
                        <a:t>Decoration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INCORRECT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txBody>
                  <a:tcPr marL="121900" marR="121900" marT="121900" marB="121900"/>
                </a:tc>
                <a:extLst>
                  <a:ext uri="{0D108BD9-81ED-4DB2-BD59-A6C34878D82A}">
                    <a16:rowId xmlns:a16="http://schemas.microsoft.com/office/drawing/2014/main" val="2478763282"/>
                  </a:ext>
                </a:extLst>
              </a:tr>
              <a:tr h="1441257">
                <a:tc>
                  <a:txBody>
                    <a:bodyPr/>
                    <a:lstStyle/>
                    <a:p>
                      <a:pPr marL="0" lvl="0" indent="0" algn="l" rtl="0">
                        <a:spcBef>
                          <a:spcPts val="0"/>
                        </a:spcBef>
                        <a:spcAft>
                          <a:spcPts val="0"/>
                        </a:spcAft>
                        <a:buNone/>
                      </a:pPr>
                      <a:r>
                        <a:rPr lang="en-NZ" sz="2400" dirty="0"/>
                        <a:t>Statement 4</a:t>
                      </a:r>
                    </a:p>
                    <a:p>
                      <a:pPr marL="0" lvl="0" indent="0" algn="l" rtl="0">
                        <a:spcBef>
                          <a:spcPts val="0"/>
                        </a:spcBef>
                        <a:spcAft>
                          <a:spcPts val="0"/>
                        </a:spcAft>
                        <a:buNone/>
                      </a:pPr>
                      <a:r>
                        <a:rPr lang="en-NZ" sz="2400" dirty="0"/>
                        <a:t>“Goodbye”</a:t>
                      </a:r>
                    </a:p>
                    <a:p>
                      <a:pPr marL="0" lvl="0" indent="0" algn="l" rtl="0">
                        <a:spcBef>
                          <a:spcPts val="0"/>
                        </a:spcBef>
                        <a:spcAft>
                          <a:spcPts val="0"/>
                        </a:spcAft>
                        <a:buNone/>
                      </a:pPr>
                      <a:r>
                        <a:rPr lang="en-NZ" sz="2400" dirty="0"/>
                        <a:t>Decoration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Goodbye =============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txBody>
                  <a:tcPr marL="121900" marR="121900" marT="121900" marB="121900"/>
                </a:tc>
                <a:extLst>
                  <a:ext uri="{0D108BD9-81ED-4DB2-BD59-A6C34878D82A}">
                    <a16:rowId xmlns:a16="http://schemas.microsoft.com/office/drawing/2014/main" val="938804424"/>
                  </a:ext>
                </a:extLst>
              </a:tr>
            </a:tbl>
          </a:graphicData>
        </a:graphic>
      </p:graphicFrame>
    </p:spTree>
    <p:extLst>
      <p:ext uri="{BB962C8B-B14F-4D97-AF65-F5344CB8AC3E}">
        <p14:creationId xmlns:p14="http://schemas.microsoft.com/office/powerpoint/2010/main" val="884467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Statement Formatter - Testing</a:t>
            </a:r>
            <a:endParaRPr sz="4000" dirty="0"/>
          </a:p>
        </p:txBody>
      </p:sp>
      <p:sp>
        <p:nvSpPr>
          <p:cNvPr id="5" name="TextBox 4">
            <a:extLst>
              <a:ext uri="{FF2B5EF4-FFF2-40B4-BE49-F238E27FC236}">
                <a16:creationId xmlns:a16="http://schemas.microsoft.com/office/drawing/2014/main" id="{2E997947-55F8-4B9A-BE57-D5C170EDFCA3}"/>
              </a:ext>
            </a:extLst>
          </p:cNvPr>
          <p:cNvSpPr txBox="1"/>
          <p:nvPr/>
        </p:nvSpPr>
        <p:spPr>
          <a:xfrm>
            <a:off x="7184571" y="1600200"/>
            <a:ext cx="3584122" cy="646331"/>
          </a:xfrm>
          <a:prstGeom prst="rect">
            <a:avLst/>
          </a:prstGeom>
          <a:noFill/>
        </p:spPr>
        <p:txBody>
          <a:bodyPr wrap="square" rtlCol="0">
            <a:spAutoFit/>
          </a:bodyPr>
          <a:lstStyle/>
          <a:p>
            <a:r>
              <a:rPr lang="en-NZ" b="1" dirty="0"/>
              <a:t>Statement formatter function worked as expected</a:t>
            </a:r>
          </a:p>
        </p:txBody>
      </p:sp>
      <p:pic>
        <p:nvPicPr>
          <p:cNvPr id="4" name="Picture 3">
            <a:extLst>
              <a:ext uri="{FF2B5EF4-FFF2-40B4-BE49-F238E27FC236}">
                <a16:creationId xmlns:a16="http://schemas.microsoft.com/office/drawing/2014/main" id="{D56AF637-D300-4055-A6BC-3DC211943BB8}"/>
              </a:ext>
            </a:extLst>
          </p:cNvPr>
          <p:cNvPicPr>
            <a:picLocks noChangeAspect="1"/>
          </p:cNvPicPr>
          <p:nvPr/>
        </p:nvPicPr>
        <p:blipFill>
          <a:blip r:embed="rId3"/>
          <a:stretch>
            <a:fillRect/>
          </a:stretch>
        </p:blipFill>
        <p:spPr>
          <a:xfrm>
            <a:off x="315866" y="981046"/>
            <a:ext cx="5150214" cy="5221621"/>
          </a:xfrm>
          <a:prstGeom prst="rect">
            <a:avLst/>
          </a:prstGeom>
        </p:spPr>
      </p:pic>
    </p:spTree>
    <p:extLst>
      <p:ext uri="{BB962C8B-B14F-4D97-AF65-F5344CB8AC3E}">
        <p14:creationId xmlns:p14="http://schemas.microsoft.com/office/powerpoint/2010/main" val="619645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Assembled outcome – Part 1</a:t>
            </a:r>
            <a:endParaRPr sz="4000" dirty="0"/>
          </a:p>
        </p:txBody>
      </p:sp>
      <p:graphicFrame>
        <p:nvGraphicFramePr>
          <p:cNvPr id="92" name="Google Shape;92;p19"/>
          <p:cNvGraphicFramePr/>
          <p:nvPr>
            <p:extLst>
              <p:ext uri="{D42A27DB-BD31-4B8C-83A1-F6EECF244321}">
                <p14:modId xmlns:p14="http://schemas.microsoft.com/office/powerpoint/2010/main" val="4205688971"/>
              </p:ext>
            </p:extLst>
          </p:nvPr>
        </p:nvGraphicFramePr>
        <p:xfrm>
          <a:off x="415600" y="910592"/>
          <a:ext cx="11776400" cy="4646928"/>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1088619">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816476">
                <a:tc>
                  <a:txBody>
                    <a:bodyPr/>
                    <a:lstStyle/>
                    <a:p>
                      <a:pPr marL="0" lvl="0" indent="0" algn="l" rtl="0">
                        <a:spcBef>
                          <a:spcPts val="0"/>
                        </a:spcBef>
                        <a:spcAft>
                          <a:spcPts val="0"/>
                        </a:spcAft>
                        <a:buNone/>
                      </a:pPr>
                      <a:r>
                        <a:rPr lang="en-NZ" sz="2400" dirty="0"/>
                        <a:t>Run Program </a:t>
                      </a:r>
                    </a:p>
                    <a:p>
                      <a:pPr marL="0" lvl="0" indent="0" algn="l" rtl="0">
                        <a:spcBef>
                          <a:spcPts val="0"/>
                        </a:spcBef>
                        <a:spcAft>
                          <a:spcPts val="0"/>
                        </a:spcAft>
                        <a:buNone/>
                      </a:pPr>
                      <a:r>
                        <a:rPr lang="en-NZ" sz="2400" dirty="0"/>
                        <a:t>Played before = maybe</a:t>
                      </a:r>
                    </a:p>
                    <a:p>
                      <a:pPr marL="0" lvl="0" indent="0" algn="l" rtl="0">
                        <a:spcBef>
                          <a:spcPts val="0"/>
                        </a:spcBef>
                        <a:spcAft>
                          <a:spcPts val="0"/>
                        </a:spcAft>
                        <a:buNone/>
                      </a:pPr>
                      <a:r>
                        <a:rPr lang="en-NZ" sz="2400" dirty="0"/>
                        <a:t>Played before = no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Welcome message displays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 please answer yes or no</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Show instructions </a:t>
                      </a:r>
                    </a:p>
                  </a:txBody>
                  <a:tcPr marL="121900" marR="121900" marT="121900" marB="121900"/>
                </a:tc>
                <a:extLst>
                  <a:ext uri="{0D108BD9-81ED-4DB2-BD59-A6C34878D82A}">
                    <a16:rowId xmlns:a16="http://schemas.microsoft.com/office/drawing/2014/main" val="10001"/>
                  </a:ext>
                </a:extLst>
              </a:tr>
              <a:tr h="1741833">
                <a:tc>
                  <a:txBody>
                    <a:bodyPr/>
                    <a:lstStyle/>
                    <a:p>
                      <a:pPr marL="0" lvl="0" indent="0" algn="l" rtl="0">
                        <a:spcBef>
                          <a:spcPts val="0"/>
                        </a:spcBef>
                        <a:spcAft>
                          <a:spcPts val="0"/>
                        </a:spcAft>
                        <a:buNone/>
                      </a:pPr>
                      <a:r>
                        <a:rPr lang="en-NZ" sz="2400" dirty="0"/>
                        <a:t>Run program</a:t>
                      </a:r>
                    </a:p>
                    <a:p>
                      <a:pPr marL="0" lvl="0" indent="0" algn="l" rtl="0">
                        <a:spcBef>
                          <a:spcPts val="0"/>
                        </a:spcBef>
                        <a:spcAft>
                          <a:spcPts val="0"/>
                        </a:spcAft>
                        <a:buNone/>
                      </a:pPr>
                      <a:r>
                        <a:rPr lang="en-NZ" sz="2400" dirty="0"/>
                        <a:t>Played before = yes</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Start quiz</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292361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648609359"/>
              </p:ext>
            </p:extLst>
          </p:nvPr>
        </p:nvGraphicFramePr>
        <p:xfrm>
          <a:off x="589280" y="1574800"/>
          <a:ext cx="10515600" cy="30226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pPr algn="l" fontAlgn="base"/>
                      <a:r>
                        <a:rPr lang="en-NZ" b="0" dirty="0">
                          <a:effectLst/>
                          <a:latin typeface="inherit"/>
                        </a:rPr>
                        <a:t>Social</a:t>
                      </a:r>
                      <a:r>
                        <a:rPr lang="en-NZ" b="0" dirty="0">
                          <a:effectLst/>
                          <a:latin typeface="Calibri" panose="020F0502020204030204" pitchFamily="34" charset="0"/>
                        </a:rPr>
                        <a:t>​</a:t>
                      </a:r>
                      <a:endParaRPr lang="en-NZ" b="0" dirty="0">
                        <a:effectLst/>
                      </a:endParaRPr>
                    </a:p>
                  </a:txBody>
                  <a:tcPr/>
                </a:tc>
                <a:tc>
                  <a:txBody>
                    <a:bodyPr/>
                    <a:lstStyle/>
                    <a:p>
                      <a:pPr algn="l" fontAlgn="base"/>
                      <a:r>
                        <a:rPr lang="en-US" b="0" dirty="0">
                          <a:effectLst/>
                          <a:latin typeface="inherit"/>
                        </a:rPr>
                        <a:t>Social implications are about the affect a computer program might have on users, the wider community, and society overall. For example, programs about gambling would be negative. Use clear instructions, and inoffensive feedback.</a:t>
                      </a:r>
                      <a:r>
                        <a:rPr lang="en-US" b="0" dirty="0">
                          <a:effectLst/>
                          <a:latin typeface="Calibri" panose="020F0502020204030204" pitchFamily="34" charset="0"/>
                        </a:rPr>
                        <a:t>​</a:t>
                      </a:r>
                      <a:endParaRPr lang="en-US" b="0" dirty="0">
                        <a:effectLst/>
                      </a:endParaRPr>
                    </a:p>
                  </a:txBody>
                  <a:tcPr/>
                </a:tc>
                <a:extLst>
                  <a:ext uri="{0D108BD9-81ED-4DB2-BD59-A6C34878D82A}">
                    <a16:rowId xmlns:a16="http://schemas.microsoft.com/office/drawing/2014/main" val="1830660943"/>
                  </a:ext>
                </a:extLst>
              </a:tr>
              <a:tr h="370840">
                <a:tc>
                  <a:txBody>
                    <a:bodyPr/>
                    <a:lstStyle/>
                    <a:p>
                      <a:pPr algn="l" fontAlgn="base"/>
                      <a:r>
                        <a:rPr lang="en-NZ" b="0">
                          <a:effectLst/>
                          <a:latin typeface="inherit"/>
                        </a:rPr>
                        <a:t>Future Proofing</a:t>
                      </a:r>
                      <a:r>
                        <a:rPr lang="en-NZ" b="0">
                          <a:effectLst/>
                          <a:latin typeface="Calibri" panose="020F0502020204030204" pitchFamily="34" charset="0"/>
                        </a:rPr>
                        <a:t>​</a:t>
                      </a:r>
                      <a:endParaRPr lang="en-NZ" b="0">
                        <a:effectLst/>
                      </a:endParaRPr>
                    </a:p>
                  </a:txBody>
                  <a:tcPr/>
                </a:tc>
                <a:tc>
                  <a:txBody>
                    <a:bodyPr/>
                    <a:lstStyle/>
                    <a:p>
                      <a:pPr algn="l" fontAlgn="base"/>
                      <a:r>
                        <a:rPr lang="en-US" b="0" dirty="0">
                          <a:effectLst/>
                          <a:latin typeface="inherit"/>
                        </a:rPr>
                        <a:t>Future proofing makes sure a program is flexible, adaptable, and easily modified. A programmer should be able to easily make changes, if it is well set out and commented. They should understand the purpose and reasoning behind the code. It is important to use constants rather than literals.</a:t>
                      </a:r>
                      <a:endParaRPr lang="en-US" b="0" dirty="0">
                        <a:effectLst/>
                      </a:endParaRP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1</a:t>
            </a:r>
          </a:p>
        </p:txBody>
      </p:sp>
      <p:sp>
        <p:nvSpPr>
          <p:cNvPr id="15" name="TextBox 14">
            <a:extLst>
              <a:ext uri="{FF2B5EF4-FFF2-40B4-BE49-F238E27FC236}">
                <a16:creationId xmlns:a16="http://schemas.microsoft.com/office/drawing/2014/main" id="{191A371F-3DCB-4C3D-8390-5779AB1576D0}"/>
              </a:ext>
            </a:extLst>
          </p:cNvPr>
          <p:cNvSpPr txBox="1"/>
          <p:nvPr/>
        </p:nvSpPr>
        <p:spPr>
          <a:xfrm>
            <a:off x="5479108" y="4923621"/>
            <a:ext cx="3581002" cy="954107"/>
          </a:xfrm>
          <a:prstGeom prst="rect">
            <a:avLst/>
          </a:prstGeom>
          <a:noFill/>
        </p:spPr>
        <p:txBody>
          <a:bodyPr wrap="square" rtlCol="0">
            <a:spAutoFit/>
          </a:bodyPr>
          <a:lstStyle/>
          <a:p>
            <a:r>
              <a:rPr lang="en-NZ" sz="2800" b="1" dirty="0"/>
              <a:t>All results worked as expected</a:t>
            </a:r>
          </a:p>
        </p:txBody>
      </p:sp>
      <p:pic>
        <p:nvPicPr>
          <p:cNvPr id="4" name="Picture 3">
            <a:extLst>
              <a:ext uri="{FF2B5EF4-FFF2-40B4-BE49-F238E27FC236}">
                <a16:creationId xmlns:a16="http://schemas.microsoft.com/office/drawing/2014/main" id="{E984195E-C380-4CD3-B2CE-27C0048BADCE}"/>
              </a:ext>
            </a:extLst>
          </p:cNvPr>
          <p:cNvPicPr>
            <a:picLocks noChangeAspect="1"/>
          </p:cNvPicPr>
          <p:nvPr/>
        </p:nvPicPr>
        <p:blipFill>
          <a:blip r:embed="rId3"/>
          <a:stretch>
            <a:fillRect/>
          </a:stretch>
        </p:blipFill>
        <p:spPr>
          <a:xfrm>
            <a:off x="537694" y="1111074"/>
            <a:ext cx="5874052" cy="3841947"/>
          </a:xfrm>
          <a:prstGeom prst="rect">
            <a:avLst/>
          </a:prstGeom>
        </p:spPr>
      </p:pic>
      <p:pic>
        <p:nvPicPr>
          <p:cNvPr id="16" name="Picture 15">
            <a:extLst>
              <a:ext uri="{FF2B5EF4-FFF2-40B4-BE49-F238E27FC236}">
                <a16:creationId xmlns:a16="http://schemas.microsoft.com/office/drawing/2014/main" id="{7A0EA225-9758-43B6-8654-DD1ED07D2FE7}"/>
              </a:ext>
            </a:extLst>
          </p:cNvPr>
          <p:cNvPicPr>
            <a:picLocks noChangeAspect="1"/>
          </p:cNvPicPr>
          <p:nvPr/>
        </p:nvPicPr>
        <p:blipFill>
          <a:blip r:embed="rId4"/>
          <a:stretch>
            <a:fillRect/>
          </a:stretch>
        </p:blipFill>
        <p:spPr>
          <a:xfrm>
            <a:off x="6095999" y="1111074"/>
            <a:ext cx="5706174" cy="2359696"/>
          </a:xfrm>
          <a:prstGeom prst="rect">
            <a:avLst/>
          </a:prstGeom>
        </p:spPr>
      </p:pic>
      <mc:AlternateContent xmlns:mc="http://schemas.openxmlformats.org/markup-compatibility/2006">
        <mc:Choice xmlns:p14="http://schemas.microsoft.com/office/powerpoint/2010/main" Requires="p14">
          <p:contentPart p14:bwMode="auto" r:id="rId5">
            <p14:nvContentPartPr>
              <p14:cNvPr id="18" name="Ink 17">
                <a:extLst>
                  <a:ext uri="{FF2B5EF4-FFF2-40B4-BE49-F238E27FC236}">
                    <a16:creationId xmlns:a16="http://schemas.microsoft.com/office/drawing/2014/main" id="{7EBA2AEB-62AA-4B1B-BEEB-C7BCAB152D0D}"/>
                  </a:ext>
                </a:extLst>
              </p14:cNvPr>
              <p14:cNvContentPartPr/>
              <p14:nvPr/>
            </p14:nvContentPartPr>
            <p14:xfrm>
              <a:off x="3131559" y="2163547"/>
              <a:ext cx="525600" cy="17640"/>
            </p14:xfrm>
          </p:contentPart>
        </mc:Choice>
        <mc:Fallback>
          <p:pic>
            <p:nvPicPr>
              <p:cNvPr id="18" name="Ink 17">
                <a:extLst>
                  <a:ext uri="{FF2B5EF4-FFF2-40B4-BE49-F238E27FC236}">
                    <a16:creationId xmlns:a16="http://schemas.microsoft.com/office/drawing/2014/main" id="{7EBA2AEB-62AA-4B1B-BEEB-C7BCAB152D0D}"/>
                  </a:ext>
                </a:extLst>
              </p:cNvPr>
              <p:cNvPicPr/>
              <p:nvPr/>
            </p:nvPicPr>
            <p:blipFill>
              <a:blip r:embed="rId6"/>
              <a:stretch>
                <a:fillRect/>
              </a:stretch>
            </p:blipFill>
            <p:spPr>
              <a:xfrm>
                <a:off x="3095559" y="2127547"/>
                <a:ext cx="59724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0" name="Ink 19">
                <a:extLst>
                  <a:ext uri="{FF2B5EF4-FFF2-40B4-BE49-F238E27FC236}">
                    <a16:creationId xmlns:a16="http://schemas.microsoft.com/office/drawing/2014/main" id="{B0553B4E-BEF2-4AB8-8735-A089775365EB}"/>
                  </a:ext>
                </a:extLst>
              </p14:cNvPr>
              <p14:cNvContentPartPr/>
              <p14:nvPr/>
            </p14:nvContentPartPr>
            <p14:xfrm>
              <a:off x="732159" y="2343907"/>
              <a:ext cx="1879560" cy="68400"/>
            </p14:xfrm>
          </p:contentPart>
        </mc:Choice>
        <mc:Fallback>
          <p:pic>
            <p:nvPicPr>
              <p:cNvPr id="20" name="Ink 19">
                <a:extLst>
                  <a:ext uri="{FF2B5EF4-FFF2-40B4-BE49-F238E27FC236}">
                    <a16:creationId xmlns:a16="http://schemas.microsoft.com/office/drawing/2014/main" id="{B0553B4E-BEF2-4AB8-8735-A089775365EB}"/>
                  </a:ext>
                </a:extLst>
              </p:cNvPr>
              <p:cNvPicPr/>
              <p:nvPr/>
            </p:nvPicPr>
            <p:blipFill>
              <a:blip r:embed="rId8"/>
              <a:stretch>
                <a:fillRect/>
              </a:stretch>
            </p:blipFill>
            <p:spPr>
              <a:xfrm>
                <a:off x="696159" y="2307907"/>
                <a:ext cx="1951200" cy="140040"/>
              </a:xfrm>
              <a:prstGeom prst="rect">
                <a:avLst/>
              </a:prstGeom>
            </p:spPr>
          </p:pic>
        </mc:Fallback>
      </mc:AlternateContent>
      <p:sp>
        <p:nvSpPr>
          <p:cNvPr id="34" name="직사각형 33">
            <a:extLst>
              <a:ext uri="{FF2B5EF4-FFF2-40B4-BE49-F238E27FC236}">
                <a16:creationId xmlns:a16="http://schemas.microsoft.com/office/drawing/2014/main" id="{7C1C6A1E-A0D1-4AC0-B4A8-A4099DF96017}"/>
              </a:ext>
            </a:extLst>
          </p:cNvPr>
          <p:cNvSpPr/>
          <p:nvPr/>
        </p:nvSpPr>
        <p:spPr>
          <a:xfrm>
            <a:off x="565560" y="2786400"/>
            <a:ext cx="5465370" cy="16459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mc:AlternateContent xmlns:mc="http://schemas.openxmlformats.org/markup-compatibility/2006">
        <mc:Choice xmlns:p14="http://schemas.microsoft.com/office/powerpoint/2010/main" Requires="p14">
          <p:contentPart p14:bwMode="auto" r:id="rId9">
            <p14:nvContentPartPr>
              <p14:cNvPr id="22" name="Ink 21">
                <a:extLst>
                  <a:ext uri="{FF2B5EF4-FFF2-40B4-BE49-F238E27FC236}">
                    <a16:creationId xmlns:a16="http://schemas.microsoft.com/office/drawing/2014/main" id="{6D57A88F-6A49-430B-979C-5B0A06FAE203}"/>
                  </a:ext>
                </a:extLst>
              </p14:cNvPr>
              <p14:cNvContentPartPr/>
              <p14:nvPr/>
            </p14:nvContentPartPr>
            <p14:xfrm>
              <a:off x="10422116" y="2884479"/>
              <a:ext cx="645480" cy="46800"/>
            </p14:xfrm>
          </p:contentPart>
        </mc:Choice>
        <mc:Fallback>
          <p:pic>
            <p:nvPicPr>
              <p:cNvPr id="22" name="Ink 21">
                <a:extLst>
                  <a:ext uri="{FF2B5EF4-FFF2-40B4-BE49-F238E27FC236}">
                    <a16:creationId xmlns:a16="http://schemas.microsoft.com/office/drawing/2014/main" id="{6D57A88F-6A49-430B-979C-5B0A06FAE203}"/>
                  </a:ext>
                </a:extLst>
              </p:cNvPr>
              <p:cNvPicPr/>
              <p:nvPr/>
            </p:nvPicPr>
            <p:blipFill>
              <a:blip r:embed="rId10"/>
              <a:stretch>
                <a:fillRect/>
              </a:stretch>
            </p:blipFill>
            <p:spPr>
              <a:xfrm>
                <a:off x="10386116" y="2848479"/>
                <a:ext cx="717120" cy="118440"/>
              </a:xfrm>
              <a:prstGeom prst="rect">
                <a:avLst/>
              </a:prstGeom>
            </p:spPr>
          </p:pic>
        </mc:Fallback>
      </mc:AlternateContent>
    </p:spTree>
    <p:extLst>
      <p:ext uri="{BB962C8B-B14F-4D97-AF65-F5344CB8AC3E}">
        <p14:creationId xmlns:p14="http://schemas.microsoft.com/office/powerpoint/2010/main" val="1084233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Assembled outcome – Part 2</a:t>
            </a:r>
            <a:endParaRPr sz="4000" dirty="0"/>
          </a:p>
        </p:txBody>
      </p:sp>
      <p:graphicFrame>
        <p:nvGraphicFramePr>
          <p:cNvPr id="92" name="Google Shape;92;p19"/>
          <p:cNvGraphicFramePr/>
          <p:nvPr>
            <p:extLst>
              <p:ext uri="{D42A27DB-BD31-4B8C-83A1-F6EECF244321}">
                <p14:modId xmlns:p14="http://schemas.microsoft.com/office/powerpoint/2010/main" val="1718566420"/>
              </p:ext>
            </p:extLst>
          </p:nvPr>
        </p:nvGraphicFramePr>
        <p:xfrm>
          <a:off x="415600" y="944880"/>
          <a:ext cx="11776400" cy="6217800"/>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471332">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2682178">
                <a:tc>
                  <a:txBody>
                    <a:bodyPr/>
                    <a:lstStyle/>
                    <a:p>
                      <a:pPr marL="0" lvl="0" indent="0" algn="l" rtl="0">
                        <a:spcBef>
                          <a:spcPts val="0"/>
                        </a:spcBef>
                        <a:spcAft>
                          <a:spcPts val="0"/>
                        </a:spcAft>
                        <a:buNone/>
                      </a:pPr>
                      <a:r>
                        <a:rPr lang="en-NZ" sz="2400" dirty="0"/>
                        <a:t>User answers every question wrong</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For each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Print – “incorrect”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“The answer was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the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Show score of 0/10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Print – “</a:t>
                      </a:r>
                      <a:r>
                        <a:rPr lang="en-US" sz="1800" b="1" kern="1200" dirty="0">
                          <a:solidFill>
                            <a:schemeClr val="tx1"/>
                          </a:solidFill>
                          <a:effectLst/>
                          <a:latin typeface="+mn-lt"/>
                          <a:ea typeface="+mn-ea"/>
                          <a:cs typeface="+mn-cs"/>
                        </a:rPr>
                        <a:t>You should probably do some more studying!”</a:t>
                      </a:r>
                      <a:endParaRPr lang="en-NZ" sz="2400" dirty="0"/>
                    </a:p>
                  </a:txBody>
                  <a:tcPr marL="121900" marR="121900" marT="121900" marB="121900"/>
                </a:tc>
                <a:extLst>
                  <a:ext uri="{0D108BD9-81ED-4DB2-BD59-A6C34878D82A}">
                    <a16:rowId xmlns:a16="http://schemas.microsoft.com/office/drawing/2014/main" val="10001"/>
                  </a:ext>
                </a:extLst>
              </a:tr>
              <a:tr h="2468938">
                <a:tc>
                  <a:txBody>
                    <a:bodyPr/>
                    <a:lstStyle/>
                    <a:p>
                      <a:pPr marL="0" lvl="0" indent="0" algn="l" rtl="0">
                        <a:spcBef>
                          <a:spcPts val="0"/>
                        </a:spcBef>
                        <a:spcAft>
                          <a:spcPts val="0"/>
                        </a:spcAft>
                        <a:buNone/>
                      </a:pPr>
                      <a:r>
                        <a:rPr lang="en-NZ" sz="2400" dirty="0"/>
                        <a:t>User answers every question correct</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For each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Print – “Correct”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the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Show score of 10/10</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Print – “</a:t>
                      </a:r>
                      <a:r>
                        <a:rPr lang="en-NZ" sz="1800" b="1" kern="1200" dirty="0">
                          <a:solidFill>
                            <a:schemeClr val="tx1"/>
                          </a:solidFill>
                          <a:effectLst/>
                          <a:latin typeface="+mn-lt"/>
                          <a:ea typeface="+mn-ea"/>
                          <a:cs typeface="+mn-cs"/>
                        </a:rPr>
                        <a:t>10/10 THAT'S AMAZING!!!”</a:t>
                      </a:r>
                      <a:endParaRPr lang="en-NZ"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dirty="0"/>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4598498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2</a:t>
            </a:r>
          </a:p>
        </p:txBody>
      </p:sp>
      <p:sp>
        <p:nvSpPr>
          <p:cNvPr id="34" name="TextBox 33">
            <a:extLst>
              <a:ext uri="{FF2B5EF4-FFF2-40B4-BE49-F238E27FC236}">
                <a16:creationId xmlns:a16="http://schemas.microsoft.com/office/drawing/2014/main" id="{D9250A60-5C90-4E48-8298-31D81BFB450D}"/>
              </a:ext>
            </a:extLst>
          </p:cNvPr>
          <p:cNvSpPr txBox="1"/>
          <p:nvPr/>
        </p:nvSpPr>
        <p:spPr>
          <a:xfrm>
            <a:off x="5706836" y="4457700"/>
            <a:ext cx="2662314" cy="646331"/>
          </a:xfrm>
          <a:prstGeom prst="rect">
            <a:avLst/>
          </a:prstGeom>
          <a:noFill/>
        </p:spPr>
        <p:txBody>
          <a:bodyPr wrap="square" rtlCol="0">
            <a:spAutoFit/>
          </a:bodyPr>
          <a:lstStyle/>
          <a:p>
            <a:r>
              <a:rPr lang="en-NZ" dirty="0"/>
              <a:t>Results worked  as expected </a:t>
            </a:r>
          </a:p>
        </p:txBody>
      </p:sp>
      <p:pic>
        <p:nvPicPr>
          <p:cNvPr id="5" name="Picture 4">
            <a:extLst>
              <a:ext uri="{FF2B5EF4-FFF2-40B4-BE49-F238E27FC236}">
                <a16:creationId xmlns:a16="http://schemas.microsoft.com/office/drawing/2014/main" id="{7CB0229C-868A-482C-8FAE-4EE54FF9845A}"/>
              </a:ext>
            </a:extLst>
          </p:cNvPr>
          <p:cNvPicPr>
            <a:picLocks noChangeAspect="1"/>
          </p:cNvPicPr>
          <p:nvPr/>
        </p:nvPicPr>
        <p:blipFill>
          <a:blip r:embed="rId3"/>
          <a:stretch>
            <a:fillRect/>
          </a:stretch>
        </p:blipFill>
        <p:spPr>
          <a:xfrm>
            <a:off x="480425" y="1114013"/>
            <a:ext cx="4468511" cy="3843881"/>
          </a:xfrm>
          <a:prstGeom prst="rect">
            <a:avLst/>
          </a:prstGeom>
        </p:spPr>
      </p:pic>
      <p:sp>
        <p:nvSpPr>
          <p:cNvPr id="21" name="Rectangle 20">
            <a:extLst>
              <a:ext uri="{FF2B5EF4-FFF2-40B4-BE49-F238E27FC236}">
                <a16:creationId xmlns:a16="http://schemas.microsoft.com/office/drawing/2014/main" id="{7884ADE6-5EE6-4A92-A943-A0F4B0901E30}"/>
              </a:ext>
            </a:extLst>
          </p:cNvPr>
          <p:cNvSpPr/>
          <p:nvPr/>
        </p:nvSpPr>
        <p:spPr>
          <a:xfrm>
            <a:off x="570450" y="3338640"/>
            <a:ext cx="3938909" cy="696465"/>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Tree>
    <p:extLst>
      <p:ext uri="{BB962C8B-B14F-4D97-AF65-F5344CB8AC3E}">
        <p14:creationId xmlns:p14="http://schemas.microsoft.com/office/powerpoint/2010/main" val="24932814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Assembled outcome – Part 3</a:t>
            </a:r>
            <a:endParaRPr sz="4000" dirty="0"/>
          </a:p>
        </p:txBody>
      </p:sp>
      <p:graphicFrame>
        <p:nvGraphicFramePr>
          <p:cNvPr id="92" name="Google Shape;92;p19"/>
          <p:cNvGraphicFramePr/>
          <p:nvPr>
            <p:extLst>
              <p:ext uri="{D42A27DB-BD31-4B8C-83A1-F6EECF244321}">
                <p14:modId xmlns:p14="http://schemas.microsoft.com/office/powerpoint/2010/main" val="100394948"/>
              </p:ext>
            </p:extLst>
          </p:nvPr>
        </p:nvGraphicFramePr>
        <p:xfrm>
          <a:off x="415600" y="910592"/>
          <a:ext cx="11776400" cy="4646928"/>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1088619">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816476">
                <a:tc>
                  <a:txBody>
                    <a:bodyPr/>
                    <a:lstStyle/>
                    <a:p>
                      <a:pPr marL="0" lvl="0" indent="0" algn="l" rtl="0">
                        <a:spcBef>
                          <a:spcPts val="0"/>
                        </a:spcBef>
                        <a:spcAft>
                          <a:spcPts val="0"/>
                        </a:spcAft>
                        <a:buNone/>
                      </a:pPr>
                      <a:r>
                        <a:rPr lang="en-NZ" sz="2400" dirty="0"/>
                        <a:t>Quiz ends</a:t>
                      </a:r>
                    </a:p>
                    <a:p>
                      <a:pPr marL="0" lvl="0" indent="0" algn="l" rtl="0">
                        <a:spcBef>
                          <a:spcPts val="0"/>
                        </a:spcBef>
                        <a:spcAft>
                          <a:spcPts val="0"/>
                        </a:spcAft>
                        <a:buNone/>
                      </a:pPr>
                      <a:r>
                        <a:rPr lang="en-NZ" sz="2400" dirty="0"/>
                        <a:t>User presses &lt;enter&gt; to play again</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Questions reset to 1</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Quiz continues </a:t>
                      </a:r>
                    </a:p>
                  </a:txBody>
                  <a:tcPr marL="121900" marR="121900" marT="121900" marB="121900"/>
                </a:tc>
                <a:extLst>
                  <a:ext uri="{0D108BD9-81ED-4DB2-BD59-A6C34878D82A}">
                    <a16:rowId xmlns:a16="http://schemas.microsoft.com/office/drawing/2014/main" val="10001"/>
                  </a:ext>
                </a:extLst>
              </a:tr>
              <a:tr h="1741833">
                <a:tc>
                  <a:txBody>
                    <a:bodyPr/>
                    <a:lstStyle/>
                    <a:p>
                      <a:pPr marL="0" lvl="0" indent="0" algn="l" rtl="0">
                        <a:spcBef>
                          <a:spcPts val="0"/>
                        </a:spcBef>
                        <a:spcAft>
                          <a:spcPts val="0"/>
                        </a:spcAft>
                        <a:buNone/>
                      </a:pPr>
                      <a:r>
                        <a:rPr lang="en-NZ" sz="2400" dirty="0"/>
                        <a:t>Quiz ends </a:t>
                      </a:r>
                    </a:p>
                    <a:p>
                      <a:pPr marL="0" lvl="0" indent="0" algn="l" rtl="0">
                        <a:spcBef>
                          <a:spcPts val="0"/>
                        </a:spcBef>
                        <a:spcAft>
                          <a:spcPts val="0"/>
                        </a:spcAft>
                        <a:buNone/>
                      </a:pPr>
                      <a:r>
                        <a:rPr lang="en-NZ" sz="2400" dirty="0"/>
                        <a:t>User presses ‘x’ to finish</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Show farewell screen</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2057603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Assembled outcome 2 </a:t>
            </a:r>
            <a:endParaRPr sz="4000" dirty="0"/>
          </a:p>
        </p:txBody>
      </p:sp>
      <p:graphicFrame>
        <p:nvGraphicFramePr>
          <p:cNvPr id="92" name="Google Shape;92;p19"/>
          <p:cNvGraphicFramePr/>
          <p:nvPr>
            <p:extLst>
              <p:ext uri="{D42A27DB-BD31-4B8C-83A1-F6EECF244321}">
                <p14:modId xmlns:p14="http://schemas.microsoft.com/office/powerpoint/2010/main" val="402843014"/>
              </p:ext>
            </p:extLst>
          </p:nvPr>
        </p:nvGraphicFramePr>
        <p:xfrm>
          <a:off x="415600" y="910592"/>
          <a:ext cx="11776400" cy="4583153"/>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803713">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285972">
                <a:tc>
                  <a:txBody>
                    <a:bodyPr/>
                    <a:lstStyle/>
                    <a:p>
                      <a:pPr marL="0" lvl="0" indent="0" algn="l" rtl="0">
                        <a:spcBef>
                          <a:spcPts val="0"/>
                        </a:spcBef>
                        <a:spcAft>
                          <a:spcPts val="0"/>
                        </a:spcAft>
                        <a:buNone/>
                      </a:pPr>
                      <a:r>
                        <a:rPr lang="en-NZ" sz="2400" dirty="0"/>
                        <a:t>Play with $1 until it runs out</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For each round: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Random token is generated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Balance and round number updated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Stats generated show the starting balance and final balance </a:t>
                      </a:r>
                    </a:p>
                  </a:txBody>
                  <a:tcPr marL="121900" marR="121900" marT="121900" marB="121900"/>
                </a:tc>
                <a:extLst>
                  <a:ext uri="{0D108BD9-81ED-4DB2-BD59-A6C34878D82A}">
                    <a16:rowId xmlns:a16="http://schemas.microsoft.com/office/drawing/2014/main" val="10001"/>
                  </a:ext>
                </a:extLst>
              </a:tr>
              <a:tr h="1285972">
                <a:tc>
                  <a:txBody>
                    <a:bodyPr/>
                    <a:lstStyle/>
                    <a:p>
                      <a:pPr marL="0" lvl="0" indent="0" algn="l" rtl="0">
                        <a:spcBef>
                          <a:spcPts val="0"/>
                        </a:spcBef>
                        <a:spcAft>
                          <a:spcPts val="0"/>
                        </a:spcAft>
                        <a:buNone/>
                      </a:pPr>
                      <a:r>
                        <a:rPr lang="en-NZ" sz="2400" dirty="0"/>
                        <a:t>Run program </a:t>
                      </a:r>
                    </a:p>
                    <a:p>
                      <a:pPr marL="0" lvl="0" indent="0" algn="l" rtl="0">
                        <a:spcBef>
                          <a:spcPts val="0"/>
                        </a:spcBef>
                        <a:spcAft>
                          <a:spcPts val="0"/>
                        </a:spcAft>
                        <a:buNone/>
                      </a:pPr>
                      <a:r>
                        <a:rPr lang="en-NZ" sz="2400" dirty="0"/>
                        <a:t>Played before = yes</a:t>
                      </a:r>
                    </a:p>
                    <a:p>
                      <a:pPr marL="0" lvl="0" indent="0" algn="l" rtl="0">
                        <a:spcBef>
                          <a:spcPts val="0"/>
                        </a:spcBef>
                        <a:spcAft>
                          <a:spcPts val="0"/>
                        </a:spcAft>
                        <a:buNone/>
                      </a:pPr>
                      <a:r>
                        <a:rPr lang="en-NZ" sz="2400" dirty="0"/>
                        <a:t>Amount to play with = 10</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Welcome message displays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No instructions </a:t>
                      </a:r>
                      <a:r>
                        <a:rPr lang="en-NZ" sz="2400" dirty="0" err="1"/>
                        <a:t>diaplayed</a:t>
                      </a:r>
                      <a:endParaRPr lang="en-NZ" sz="2400" dirty="0"/>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21979620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Assembled outcome 3 </a:t>
            </a:r>
            <a:endParaRPr sz="4000" dirty="0"/>
          </a:p>
        </p:txBody>
      </p:sp>
      <p:graphicFrame>
        <p:nvGraphicFramePr>
          <p:cNvPr id="92" name="Google Shape;92;p19"/>
          <p:cNvGraphicFramePr/>
          <p:nvPr>
            <p:extLst>
              <p:ext uri="{D42A27DB-BD31-4B8C-83A1-F6EECF244321}">
                <p14:modId xmlns:p14="http://schemas.microsoft.com/office/powerpoint/2010/main" val="64218982"/>
              </p:ext>
            </p:extLst>
          </p:nvPr>
        </p:nvGraphicFramePr>
        <p:xfrm>
          <a:off x="415600" y="910592"/>
          <a:ext cx="11776400" cy="4938598"/>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1037198">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3146724">
                <a:tc>
                  <a:txBody>
                    <a:bodyPr/>
                    <a:lstStyle/>
                    <a:p>
                      <a:pPr marL="0" lvl="0" indent="0" algn="l" rtl="0">
                        <a:spcBef>
                          <a:spcPts val="0"/>
                        </a:spcBef>
                        <a:spcAft>
                          <a:spcPts val="0"/>
                        </a:spcAft>
                        <a:buNone/>
                      </a:pPr>
                      <a:r>
                        <a:rPr lang="en-NZ" sz="2400" dirty="0"/>
                        <a:t>Play until balance is $3/2.50</a:t>
                      </a:r>
                    </a:p>
                    <a:p>
                      <a:pPr marL="0" lvl="0" indent="0" algn="l" rtl="0">
                        <a:spcBef>
                          <a:spcPts val="0"/>
                        </a:spcBef>
                        <a:spcAft>
                          <a:spcPts val="0"/>
                        </a:spcAft>
                        <a:buNone/>
                      </a:pPr>
                      <a:r>
                        <a:rPr lang="en-NZ" sz="2400" dirty="0"/>
                        <a:t>Then x to exit</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For each round: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Radom token is generated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Balance and round number updated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(lose $1 for donkeys, 0.5 for horses and zebras and win $4 for unicorns)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Stats generated show the starting balance and final balance of $3/2.50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dirty="0"/>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97948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3</a:t>
            </a:r>
          </a:p>
        </p:txBody>
      </p:sp>
      <p:sp>
        <p:nvSpPr>
          <p:cNvPr id="34" name="TextBox 33">
            <a:extLst>
              <a:ext uri="{FF2B5EF4-FFF2-40B4-BE49-F238E27FC236}">
                <a16:creationId xmlns:a16="http://schemas.microsoft.com/office/drawing/2014/main" id="{D9250A60-5C90-4E48-8298-31D81BFB450D}"/>
              </a:ext>
            </a:extLst>
          </p:cNvPr>
          <p:cNvSpPr txBox="1"/>
          <p:nvPr/>
        </p:nvSpPr>
        <p:spPr>
          <a:xfrm>
            <a:off x="7976508" y="698024"/>
            <a:ext cx="2662314" cy="646331"/>
          </a:xfrm>
          <a:prstGeom prst="rect">
            <a:avLst/>
          </a:prstGeom>
          <a:noFill/>
        </p:spPr>
        <p:txBody>
          <a:bodyPr wrap="square" rtlCol="0">
            <a:spAutoFit/>
          </a:bodyPr>
          <a:lstStyle/>
          <a:p>
            <a:r>
              <a:rPr lang="en-NZ" dirty="0"/>
              <a:t>Results worked as expected</a:t>
            </a:r>
          </a:p>
        </p:txBody>
      </p:sp>
      <p:pic>
        <p:nvPicPr>
          <p:cNvPr id="5" name="Picture 4">
            <a:extLst>
              <a:ext uri="{FF2B5EF4-FFF2-40B4-BE49-F238E27FC236}">
                <a16:creationId xmlns:a16="http://schemas.microsoft.com/office/drawing/2014/main" id="{C58B4D7B-D720-4C21-8F72-76455C6FD32F}"/>
              </a:ext>
            </a:extLst>
          </p:cNvPr>
          <p:cNvPicPr>
            <a:picLocks noChangeAspect="1"/>
          </p:cNvPicPr>
          <p:nvPr/>
        </p:nvPicPr>
        <p:blipFill>
          <a:blip r:embed="rId3"/>
          <a:stretch>
            <a:fillRect/>
          </a:stretch>
        </p:blipFill>
        <p:spPr>
          <a:xfrm>
            <a:off x="267071" y="989648"/>
            <a:ext cx="3232316" cy="5156465"/>
          </a:xfrm>
          <a:prstGeom prst="rect">
            <a:avLst/>
          </a:prstGeom>
        </p:spPr>
      </p:pic>
      <p:sp>
        <p:nvSpPr>
          <p:cNvPr id="22" name="正方形/長方形 21">
            <a:extLst>
              <a:ext uri="{FF2B5EF4-FFF2-40B4-BE49-F238E27FC236}">
                <a16:creationId xmlns:a16="http://schemas.microsoft.com/office/drawing/2014/main" id="{2E2E3CF0-92A2-4240-A82E-6AB5D46AFBB0}"/>
              </a:ext>
            </a:extLst>
          </p:cNvPr>
          <p:cNvSpPr/>
          <p:nvPr/>
        </p:nvSpPr>
        <p:spPr>
          <a:xfrm>
            <a:off x="779760" y="1063440"/>
            <a:ext cx="731520" cy="36576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23" name="正方形/長方形 22">
            <a:extLst>
              <a:ext uri="{FF2B5EF4-FFF2-40B4-BE49-F238E27FC236}">
                <a16:creationId xmlns:a16="http://schemas.microsoft.com/office/drawing/2014/main" id="{B14D1103-06EB-4E62-A428-D17324787994}"/>
              </a:ext>
            </a:extLst>
          </p:cNvPr>
          <p:cNvSpPr/>
          <p:nvPr/>
        </p:nvSpPr>
        <p:spPr>
          <a:xfrm>
            <a:off x="1583871" y="1890360"/>
            <a:ext cx="424569" cy="36576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17" name="平行四辺形 16">
            <a:extLst>
              <a:ext uri="{FF2B5EF4-FFF2-40B4-BE49-F238E27FC236}">
                <a16:creationId xmlns:a16="http://schemas.microsoft.com/office/drawing/2014/main" id="{0777927A-27D7-46B8-B3D2-9BEA107D762A}"/>
              </a:ext>
            </a:extLst>
          </p:cNvPr>
          <p:cNvSpPr/>
          <p:nvPr/>
        </p:nvSpPr>
        <p:spPr>
          <a:xfrm>
            <a:off x="720455" y="3647792"/>
            <a:ext cx="863416" cy="548640"/>
          </a:xfrm>
          <a:prstGeom prst="parallelogram">
            <a:avLst>
              <a:gd name="adj" fmla="val 2281"/>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16" name="Rectangle 15">
            <a:extLst>
              <a:ext uri="{FF2B5EF4-FFF2-40B4-BE49-F238E27FC236}">
                <a16:creationId xmlns:a16="http://schemas.microsoft.com/office/drawing/2014/main" id="{706886BE-9164-4085-AADC-D93844006E6A}"/>
              </a:ext>
            </a:extLst>
          </p:cNvPr>
          <p:cNvSpPr/>
          <p:nvPr/>
        </p:nvSpPr>
        <p:spPr>
          <a:xfrm>
            <a:off x="1430395" y="4601881"/>
            <a:ext cx="731520" cy="36576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12" name="Picture 11">
            <a:extLst>
              <a:ext uri="{FF2B5EF4-FFF2-40B4-BE49-F238E27FC236}">
                <a16:creationId xmlns:a16="http://schemas.microsoft.com/office/drawing/2014/main" id="{9DAAE887-7BEC-46E5-942D-D835081FFB99}"/>
              </a:ext>
            </a:extLst>
          </p:cNvPr>
          <p:cNvPicPr>
            <a:picLocks noChangeAspect="1"/>
          </p:cNvPicPr>
          <p:nvPr/>
        </p:nvPicPr>
        <p:blipFill>
          <a:blip r:embed="rId4"/>
          <a:stretch>
            <a:fillRect/>
          </a:stretch>
        </p:blipFill>
        <p:spPr>
          <a:xfrm>
            <a:off x="4557401" y="1205010"/>
            <a:ext cx="3289469" cy="4159464"/>
          </a:xfrm>
          <a:prstGeom prst="rect">
            <a:avLst/>
          </a:prstGeom>
        </p:spPr>
      </p:pic>
      <p:sp>
        <p:nvSpPr>
          <p:cNvPr id="51" name="正方形/長方形 50">
            <a:extLst>
              <a:ext uri="{FF2B5EF4-FFF2-40B4-BE49-F238E27FC236}">
                <a16:creationId xmlns:a16="http://schemas.microsoft.com/office/drawing/2014/main" id="{DD1F40B4-C082-44DA-A6DA-517F3F84FB23}"/>
              </a:ext>
            </a:extLst>
          </p:cNvPr>
          <p:cNvSpPr/>
          <p:nvPr/>
        </p:nvSpPr>
        <p:spPr>
          <a:xfrm>
            <a:off x="7148160" y="3395160"/>
            <a:ext cx="548640" cy="36576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35" name="正方形/長方形 34">
            <a:extLst>
              <a:ext uri="{FF2B5EF4-FFF2-40B4-BE49-F238E27FC236}">
                <a16:creationId xmlns:a16="http://schemas.microsoft.com/office/drawing/2014/main" id="{74EB984B-9957-496C-A901-66E82906AB49}"/>
              </a:ext>
            </a:extLst>
          </p:cNvPr>
          <p:cNvSpPr/>
          <p:nvPr/>
        </p:nvSpPr>
        <p:spPr>
          <a:xfrm>
            <a:off x="6658920" y="2780280"/>
            <a:ext cx="548640" cy="36576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32" name="正方形/長方形 31">
            <a:extLst>
              <a:ext uri="{FF2B5EF4-FFF2-40B4-BE49-F238E27FC236}">
                <a16:creationId xmlns:a16="http://schemas.microsoft.com/office/drawing/2014/main" id="{17E01529-C5E6-48C5-96B1-C017A95D72A3}"/>
              </a:ext>
            </a:extLst>
          </p:cNvPr>
          <p:cNvSpPr/>
          <p:nvPr/>
        </p:nvSpPr>
        <p:spPr>
          <a:xfrm>
            <a:off x="4557401" y="3760909"/>
            <a:ext cx="1922063" cy="146304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Tree>
    <p:extLst>
      <p:ext uri="{BB962C8B-B14F-4D97-AF65-F5344CB8AC3E}">
        <p14:creationId xmlns:p14="http://schemas.microsoft.com/office/powerpoint/2010/main" val="20882476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2623322355"/>
              </p:ext>
            </p:extLst>
          </p:nvPr>
        </p:nvGraphicFramePr>
        <p:xfrm>
          <a:off x="782320" y="1213485"/>
          <a:ext cx="10627360" cy="29311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r>
                        <a:rPr lang="en-NZ" dirty="0"/>
                        <a:t>Functionality </a:t>
                      </a:r>
                    </a:p>
                  </a:txBody>
                  <a:tcPr/>
                </a:tc>
                <a:tc>
                  <a:txBody>
                    <a:bodyPr/>
                    <a:lstStyle/>
                    <a:p>
                      <a:r>
                        <a:rPr lang="en-NZ" dirty="0"/>
                        <a:t>I have comprehensively tested my final project to ensure the functionality has been addressed</a:t>
                      </a:r>
                    </a:p>
                  </a:txBody>
                  <a:tcPr/>
                </a:tc>
                <a:extLst>
                  <a:ext uri="{0D108BD9-81ED-4DB2-BD59-A6C34878D82A}">
                    <a16:rowId xmlns:a16="http://schemas.microsoft.com/office/drawing/2014/main" val="2636529970"/>
                  </a:ext>
                </a:extLst>
              </a:tr>
              <a:tr h="370840">
                <a:tc>
                  <a:txBody>
                    <a:bodyPr/>
                    <a:lstStyle/>
                    <a:p>
                      <a:r>
                        <a:rPr lang="en-NZ" dirty="0"/>
                        <a:t>Usability </a:t>
                      </a:r>
                    </a:p>
                  </a:txBody>
                  <a:tcPr/>
                </a:tc>
                <a:tc>
                  <a:txBody>
                    <a:bodyPr/>
                    <a:lstStyle/>
                    <a:p>
                      <a:r>
                        <a:rPr lang="en-NZ" dirty="0"/>
                        <a:t>This has been achieved through the use of error messages and instructions </a:t>
                      </a:r>
                    </a:p>
                  </a:txBody>
                  <a:tcPr/>
                </a:tc>
                <a:extLst>
                  <a:ext uri="{0D108BD9-81ED-4DB2-BD59-A6C34878D82A}">
                    <a16:rowId xmlns:a16="http://schemas.microsoft.com/office/drawing/2014/main" val="845002142"/>
                  </a:ext>
                </a:extLst>
              </a:tr>
              <a:tr h="370840">
                <a:tc>
                  <a:txBody>
                    <a:bodyPr/>
                    <a:lstStyle/>
                    <a:p>
                      <a:r>
                        <a:rPr lang="en-NZ" dirty="0"/>
                        <a:t>Social </a:t>
                      </a:r>
                    </a:p>
                  </a:txBody>
                  <a:tcPr/>
                </a:tc>
                <a:tc>
                  <a:txBody>
                    <a:bodyPr/>
                    <a:lstStyle/>
                    <a:p>
                      <a:r>
                        <a:rPr lang="en-NZ" dirty="0"/>
                        <a:t>The maximum user limit is $10 this addresses the social implication of gambling as it stops the use of large amounts of money</a:t>
                      </a:r>
                    </a:p>
                  </a:txBody>
                  <a:tcPr/>
                </a:tc>
                <a:extLst>
                  <a:ext uri="{0D108BD9-81ED-4DB2-BD59-A6C34878D82A}">
                    <a16:rowId xmlns:a16="http://schemas.microsoft.com/office/drawing/2014/main" val="1686164491"/>
                  </a:ext>
                </a:extLst>
              </a:tr>
              <a:tr h="370840">
                <a:tc>
                  <a:txBody>
                    <a:bodyPr/>
                    <a:lstStyle/>
                    <a:p>
                      <a:r>
                        <a:rPr lang="en-NZ" dirty="0"/>
                        <a:t>Future proofing </a:t>
                      </a:r>
                    </a:p>
                  </a:txBody>
                  <a:tcPr/>
                </a:tc>
                <a:tc>
                  <a:txBody>
                    <a:bodyPr/>
                    <a:lstStyle/>
                    <a:p>
                      <a:r>
                        <a:rPr lang="en-NZ" dirty="0"/>
                        <a:t>I avoided the use of literals and used functions to make my code flexible and adaptable for the future.</a:t>
                      </a: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pic>
        <p:nvPicPr>
          <p:cNvPr id="5" name="Picture 4">
            <a:extLst>
              <a:ext uri="{FF2B5EF4-FFF2-40B4-BE49-F238E27FC236}">
                <a16:creationId xmlns:a16="http://schemas.microsoft.com/office/drawing/2014/main" id="{6DA575D2-349F-47EF-A952-8B84EF6EA4B7}"/>
              </a:ext>
            </a:extLst>
          </p:cNvPr>
          <p:cNvPicPr>
            <a:picLocks noChangeAspect="1"/>
          </p:cNvPicPr>
          <p:nvPr/>
        </p:nvPicPr>
        <p:blipFill>
          <a:blip r:embed="rId3"/>
          <a:stretch>
            <a:fillRect/>
          </a:stretch>
        </p:blipFill>
        <p:spPr>
          <a:xfrm>
            <a:off x="248802" y="793623"/>
            <a:ext cx="8134768" cy="4927853"/>
          </a:xfrm>
          <a:prstGeom prst="rect">
            <a:avLst/>
          </a:prstGeom>
        </p:spPr>
      </p:pic>
      <p:pic>
        <p:nvPicPr>
          <p:cNvPr id="7" name="Picture 6">
            <a:extLst>
              <a:ext uri="{FF2B5EF4-FFF2-40B4-BE49-F238E27FC236}">
                <a16:creationId xmlns:a16="http://schemas.microsoft.com/office/drawing/2014/main" id="{7E30A647-B420-4AA4-BA5D-522438F30E69}"/>
              </a:ext>
            </a:extLst>
          </p:cNvPr>
          <p:cNvPicPr>
            <a:picLocks noChangeAspect="1"/>
          </p:cNvPicPr>
          <p:nvPr/>
        </p:nvPicPr>
        <p:blipFill>
          <a:blip r:embed="rId4"/>
          <a:stretch>
            <a:fillRect/>
          </a:stretch>
        </p:blipFill>
        <p:spPr>
          <a:xfrm>
            <a:off x="7682129" y="793623"/>
            <a:ext cx="8522138" cy="5302523"/>
          </a:xfrm>
          <a:prstGeom prst="rect">
            <a:avLst/>
          </a:prstGeom>
        </p:spPr>
      </p:pic>
    </p:spTree>
    <p:extLst>
      <p:ext uri="{BB962C8B-B14F-4D97-AF65-F5344CB8AC3E}">
        <p14:creationId xmlns:p14="http://schemas.microsoft.com/office/powerpoint/2010/main" val="13575497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133525" y="113711"/>
            <a:ext cx="10515600" cy="721995"/>
          </a:xfrm>
        </p:spPr>
        <p:txBody>
          <a:bodyPr>
            <a:normAutofit/>
          </a:bodyPr>
          <a:lstStyle/>
          <a:p>
            <a:r>
              <a:rPr lang="en-NZ" sz="4000" dirty="0"/>
              <a:t>PP8 Check:</a:t>
            </a:r>
          </a:p>
        </p:txBody>
      </p:sp>
      <p:pic>
        <p:nvPicPr>
          <p:cNvPr id="5" name="Picture 4">
            <a:extLst>
              <a:ext uri="{FF2B5EF4-FFF2-40B4-BE49-F238E27FC236}">
                <a16:creationId xmlns:a16="http://schemas.microsoft.com/office/drawing/2014/main" id="{54BE8EB9-2A93-4965-946D-8BDE7B1CCEC9}"/>
              </a:ext>
            </a:extLst>
          </p:cNvPr>
          <p:cNvPicPr>
            <a:picLocks noChangeAspect="1"/>
          </p:cNvPicPr>
          <p:nvPr/>
        </p:nvPicPr>
        <p:blipFill>
          <a:blip r:embed="rId3"/>
          <a:stretch>
            <a:fillRect/>
          </a:stretch>
        </p:blipFill>
        <p:spPr>
          <a:xfrm>
            <a:off x="1793654" y="726122"/>
            <a:ext cx="8604692" cy="5296172"/>
          </a:xfrm>
          <a:prstGeom prst="rect">
            <a:avLst/>
          </a:prstGeom>
        </p:spPr>
      </p:pic>
    </p:spTree>
    <p:extLst>
      <p:ext uri="{BB962C8B-B14F-4D97-AF65-F5344CB8AC3E}">
        <p14:creationId xmlns:p14="http://schemas.microsoft.com/office/powerpoint/2010/main" val="285695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2566958800"/>
              </p:ext>
            </p:extLst>
          </p:nvPr>
        </p:nvGraphicFramePr>
        <p:xfrm>
          <a:off x="589280" y="1574800"/>
          <a:ext cx="10515600" cy="4762021"/>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521181">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1285103">
                <a:tc>
                  <a:txBody>
                    <a:bodyPr/>
                    <a:lstStyle/>
                    <a:p>
                      <a:pPr algn="l" fontAlgn="base"/>
                      <a:r>
                        <a:rPr lang="en-NZ" b="0" dirty="0">
                          <a:effectLst/>
                          <a:latin typeface="inherit"/>
                        </a:rPr>
                        <a:t>Functionality</a:t>
                      </a:r>
                      <a:r>
                        <a:rPr lang="en-NZ" b="0" dirty="0">
                          <a:effectLst/>
                          <a:latin typeface="Calibri" panose="020F0502020204030204" pitchFamily="34" charset="0"/>
                        </a:rPr>
                        <a:t>​</a:t>
                      </a:r>
                      <a:endParaRPr lang="en-NZ" b="0" dirty="0">
                        <a:effectLst/>
                      </a:endParaRPr>
                    </a:p>
                  </a:txBody>
                  <a:tcPr/>
                </a:tc>
                <a:tc>
                  <a:txBody>
                    <a:bodyPr/>
                    <a:lstStyle/>
                    <a:p>
                      <a:pPr algn="l" fontAlgn="base"/>
                      <a:r>
                        <a:rPr lang="en-US" b="0" dirty="0">
                          <a:effectLst/>
                          <a:latin typeface="inherit"/>
                        </a:rPr>
                        <a:t>Functionality makes sure the program runs as </a:t>
                      </a:r>
                      <a:r>
                        <a:rPr lang="en-US" b="0" dirty="0">
                          <a:effectLst/>
                          <a:latin typeface="Calibri" panose="020F0502020204030204" pitchFamily="34" charset="0"/>
                        </a:rPr>
                        <a:t>its</a:t>
                      </a:r>
                      <a:r>
                        <a:rPr lang="en-US" b="0" dirty="0">
                          <a:effectLst/>
                          <a:latin typeface="inherit"/>
                        </a:rPr>
                        <a:t> supposed to. It should work for all cases including boundary, expected, and unexpected. </a:t>
                      </a:r>
                      <a:r>
                        <a:rPr lang="en-US" b="0" dirty="0">
                          <a:effectLst/>
                          <a:latin typeface="Calibri" panose="020F0502020204030204" pitchFamily="34" charset="0"/>
                        </a:rPr>
                        <a:t>​</a:t>
                      </a:r>
                      <a:endParaRPr lang="en-US" b="0" dirty="0">
                        <a:effectLst/>
                      </a:endParaRPr>
                    </a:p>
                  </a:txBody>
                  <a:tcPr/>
                </a:tc>
                <a:extLst>
                  <a:ext uri="{0D108BD9-81ED-4DB2-BD59-A6C34878D82A}">
                    <a16:rowId xmlns:a16="http://schemas.microsoft.com/office/drawing/2014/main" val="1693355466"/>
                  </a:ext>
                </a:extLst>
              </a:tr>
              <a:tr h="1285103">
                <a:tc>
                  <a:txBody>
                    <a:bodyPr/>
                    <a:lstStyle/>
                    <a:p>
                      <a:pPr algn="l" fontAlgn="base"/>
                      <a:r>
                        <a:rPr lang="en-NZ" b="0">
                          <a:effectLst/>
                          <a:latin typeface="inherit"/>
                        </a:rPr>
                        <a:t>Usability</a:t>
                      </a:r>
                      <a:r>
                        <a:rPr lang="en-NZ" b="0">
                          <a:effectLst/>
                          <a:latin typeface="Calibri" panose="020F0502020204030204" pitchFamily="34" charset="0"/>
                        </a:rPr>
                        <a:t>​</a:t>
                      </a:r>
                      <a:endParaRPr lang="en-NZ" b="0">
                        <a:effectLst/>
                      </a:endParaRPr>
                    </a:p>
                  </a:txBody>
                  <a:tcPr/>
                </a:tc>
                <a:tc>
                  <a:txBody>
                    <a:bodyPr/>
                    <a:lstStyle/>
                    <a:p>
                      <a:pPr algn="l" fontAlgn="base"/>
                      <a:r>
                        <a:rPr lang="en-US" b="0">
                          <a:effectLst/>
                          <a:latin typeface="inherit"/>
                        </a:rPr>
                        <a:t>Usability is how easy the program is to use. Instructions and error messages should be easily understood. Make sure the user does not feel frustrated.</a:t>
                      </a:r>
                      <a:r>
                        <a:rPr lang="en-US" b="0">
                          <a:effectLst/>
                          <a:latin typeface="Calibri" panose="020F0502020204030204" pitchFamily="34" charset="0"/>
                        </a:rPr>
                        <a:t>​</a:t>
                      </a:r>
                      <a:endParaRPr lang="en-US" b="0">
                        <a:effectLst/>
                      </a:endParaRPr>
                    </a:p>
                  </a:txBody>
                  <a:tcPr/>
                </a:tc>
                <a:extLst>
                  <a:ext uri="{0D108BD9-81ED-4DB2-BD59-A6C34878D82A}">
                    <a16:rowId xmlns:a16="http://schemas.microsoft.com/office/drawing/2014/main" val="1686164491"/>
                  </a:ext>
                </a:extLst>
              </a:tr>
              <a:tr h="1670634">
                <a:tc>
                  <a:txBody>
                    <a:bodyPr/>
                    <a:lstStyle/>
                    <a:p>
                      <a:pPr algn="l" fontAlgn="base"/>
                      <a:r>
                        <a:rPr lang="en-NZ" b="0" dirty="0">
                          <a:effectLst/>
                          <a:latin typeface="inherit"/>
                        </a:rPr>
                        <a:t>Aesthetics</a:t>
                      </a:r>
                      <a:r>
                        <a:rPr lang="en-NZ" b="0" dirty="0">
                          <a:effectLst/>
                          <a:latin typeface="Calibri" panose="020F0502020204030204" pitchFamily="34" charset="0"/>
                        </a:rPr>
                        <a:t>​</a:t>
                      </a:r>
                      <a:endParaRPr lang="en-NZ" b="0" dirty="0">
                        <a:effectLst/>
                      </a:endParaRPr>
                    </a:p>
                  </a:txBody>
                  <a:tcPr/>
                </a:tc>
                <a:tc>
                  <a:txBody>
                    <a:bodyPr/>
                    <a:lstStyle/>
                    <a:p>
                      <a:pPr algn="l" fontAlgn="base"/>
                      <a:r>
                        <a:rPr lang="en-US" b="0" dirty="0">
                          <a:effectLst/>
                          <a:latin typeface="inherit"/>
                        </a:rPr>
                        <a:t>Aesthetics is how the program looks, and its appearance. An aesthetically pleasing program will contain </a:t>
                      </a:r>
                      <a:r>
                        <a:rPr lang="en-US" b="0" dirty="0">
                          <a:effectLst/>
                          <a:latin typeface="Calibri" panose="020F0502020204030204" pitchFamily="34" charset="0"/>
                        </a:rPr>
                        <a:t>well spaced</a:t>
                      </a:r>
                      <a:r>
                        <a:rPr lang="en-US" b="0" dirty="0">
                          <a:effectLst/>
                          <a:latin typeface="inherit"/>
                        </a:rPr>
                        <a:t> instructions, prompts and decorations around key messages.</a:t>
                      </a:r>
                      <a:r>
                        <a:rPr lang="en-US" b="0" dirty="0">
                          <a:effectLst/>
                          <a:latin typeface="Calibri" panose="020F0502020204030204" pitchFamily="34" charset="0"/>
                        </a:rPr>
                        <a:t>​</a:t>
                      </a:r>
                      <a:endParaRPr lang="en-US" b="0" dirty="0">
                        <a:effectLst/>
                      </a:endParaRP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22022024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4" name="TextBox 3">
            <a:extLst>
              <a:ext uri="{FF2B5EF4-FFF2-40B4-BE49-F238E27FC236}">
                <a16:creationId xmlns:a16="http://schemas.microsoft.com/office/drawing/2014/main" id="{3E0C2D1D-B6B1-4382-96F8-EC3E0ABBE3A6}"/>
              </a:ext>
            </a:extLst>
          </p:cNvPr>
          <p:cNvSpPr txBox="1"/>
          <p:nvPr/>
        </p:nvSpPr>
        <p:spPr>
          <a:xfrm>
            <a:off x="838200" y="1159329"/>
            <a:ext cx="8542564" cy="1754326"/>
          </a:xfrm>
          <a:prstGeom prst="rect">
            <a:avLst/>
          </a:prstGeom>
          <a:noFill/>
        </p:spPr>
        <p:txBody>
          <a:bodyPr wrap="square" rtlCol="0">
            <a:spAutoFit/>
          </a:bodyPr>
          <a:lstStyle/>
          <a:p>
            <a:pPr marL="285750" indent="-285750">
              <a:buFontTx/>
              <a:buChar char="-"/>
            </a:pPr>
            <a:r>
              <a:rPr lang="en-US" sz="1800" kern="1200" dirty="0">
                <a:solidFill>
                  <a:schemeClr val="tx1"/>
                </a:solidFill>
                <a:latin typeface="+mn-lt"/>
                <a:ea typeface="+mn-ea"/>
                <a:cs typeface="+mn-cs"/>
              </a:rPr>
              <a:t>Throughout making this code I have tested and trialed every component</a:t>
            </a:r>
          </a:p>
          <a:p>
            <a:pPr marL="285750" indent="-285750">
              <a:buFontTx/>
              <a:buChar char="-"/>
            </a:pPr>
            <a:r>
              <a:rPr lang="en-US" dirty="0"/>
              <a:t>I have also applied all relevant implications </a:t>
            </a:r>
          </a:p>
          <a:p>
            <a:pPr marL="285750" indent="-285750">
              <a:buFontTx/>
              <a:buChar char="-"/>
            </a:pPr>
            <a:r>
              <a:rPr lang="en-US" dirty="0"/>
              <a:t>By making a large program smaller by using functions I have been able to code my program more efficiently</a:t>
            </a:r>
          </a:p>
          <a:p>
            <a:pPr marL="285750" indent="-285750">
              <a:buFontTx/>
              <a:buChar char="-"/>
            </a:pPr>
            <a:r>
              <a:rPr lang="en-US" dirty="0"/>
              <a:t>Through testing I was able to find flaws in my code </a:t>
            </a:r>
          </a:p>
          <a:p>
            <a:pPr marL="285750" indent="-285750">
              <a:buFontTx/>
              <a:buChar char="-"/>
            </a:pPr>
            <a:r>
              <a:rPr lang="en-US" sz="1800" kern="1200" dirty="0">
                <a:solidFill>
                  <a:schemeClr val="tx1"/>
                </a:solidFill>
                <a:latin typeface="+mn-lt"/>
                <a:ea typeface="+mn-ea"/>
                <a:cs typeface="+mn-cs"/>
              </a:rPr>
              <a:t> </a:t>
            </a:r>
          </a:p>
        </p:txBody>
      </p:sp>
    </p:spTree>
    <p:extLst>
      <p:ext uri="{BB962C8B-B14F-4D97-AF65-F5344CB8AC3E}">
        <p14:creationId xmlns:p14="http://schemas.microsoft.com/office/powerpoint/2010/main" val="2276153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pic>
        <p:nvPicPr>
          <p:cNvPr id="6" name="Picture 5">
            <a:extLst>
              <a:ext uri="{FF2B5EF4-FFF2-40B4-BE49-F238E27FC236}">
                <a16:creationId xmlns:a16="http://schemas.microsoft.com/office/drawing/2014/main" id="{A09F3CE5-580C-4F58-92FF-83A99514858D}"/>
              </a:ext>
            </a:extLst>
          </p:cNvPr>
          <p:cNvPicPr>
            <a:picLocks noChangeAspect="1"/>
          </p:cNvPicPr>
          <p:nvPr/>
        </p:nvPicPr>
        <p:blipFill>
          <a:blip r:embed="rId3"/>
          <a:stretch>
            <a:fillRect/>
          </a:stretch>
        </p:blipFill>
        <p:spPr>
          <a:xfrm>
            <a:off x="3886130" y="1100719"/>
            <a:ext cx="3479869" cy="5392156"/>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1 (instructions and Yes/No checker)</a:t>
            </a:r>
            <a:endParaRPr sz="4000" dirty="0"/>
          </a:p>
        </p:txBody>
      </p:sp>
      <p:sp>
        <p:nvSpPr>
          <p:cNvPr id="4" name="Rectangle 3">
            <a:extLst>
              <a:ext uri="{FF2B5EF4-FFF2-40B4-BE49-F238E27FC236}">
                <a16:creationId xmlns:a16="http://schemas.microsoft.com/office/drawing/2014/main" id="{8318B410-58A2-4E98-BB08-7E223D90B3FB}"/>
              </a:ext>
            </a:extLst>
          </p:cNvPr>
          <p:cNvSpPr/>
          <p:nvPr/>
        </p:nvSpPr>
        <p:spPr>
          <a:xfrm>
            <a:off x="1757548" y="2079964"/>
            <a:ext cx="15437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6">
            <a:extLst>
              <a:ext uri="{FF2B5EF4-FFF2-40B4-BE49-F238E27FC236}">
                <a16:creationId xmlns:a16="http://schemas.microsoft.com/office/drawing/2014/main" id="{B534AF23-B537-4715-8DE8-D9B813FF5A24}"/>
              </a:ext>
            </a:extLst>
          </p:cNvPr>
          <p:cNvSpPr/>
          <p:nvPr/>
        </p:nvSpPr>
        <p:spPr>
          <a:xfrm>
            <a:off x="1448790" y="2125683"/>
            <a:ext cx="3265714" cy="96683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3" name="Picture 2">
            <a:extLst>
              <a:ext uri="{FF2B5EF4-FFF2-40B4-BE49-F238E27FC236}">
                <a16:creationId xmlns:a16="http://schemas.microsoft.com/office/drawing/2014/main" id="{31948693-943A-4944-B611-73AD2783BFF5}"/>
              </a:ext>
            </a:extLst>
          </p:cNvPr>
          <p:cNvPicPr>
            <a:picLocks noChangeAspect="1"/>
          </p:cNvPicPr>
          <p:nvPr/>
        </p:nvPicPr>
        <p:blipFill>
          <a:blip r:embed="rId3"/>
          <a:stretch>
            <a:fillRect/>
          </a:stretch>
        </p:blipFill>
        <p:spPr>
          <a:xfrm>
            <a:off x="1229360" y="1184940"/>
            <a:ext cx="8087487" cy="5323533"/>
          </a:xfrm>
          <a:prstGeom prst="rect">
            <a:avLst/>
          </a:prstGeom>
        </p:spPr>
      </p:pic>
      <p:sp>
        <p:nvSpPr>
          <p:cNvPr id="23" name="직사각형 22">
            <a:extLst>
              <a:ext uri="{FF2B5EF4-FFF2-40B4-BE49-F238E27FC236}">
                <a16:creationId xmlns:a16="http://schemas.microsoft.com/office/drawing/2014/main" id="{86F21B2E-80D2-4433-A17F-C52AB6E956AE}"/>
              </a:ext>
            </a:extLst>
          </p:cNvPr>
          <p:cNvSpPr/>
          <p:nvPr/>
        </p:nvSpPr>
        <p:spPr>
          <a:xfrm>
            <a:off x="1229360" y="1759923"/>
            <a:ext cx="4023360" cy="73152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1" name="平行四辺形 20">
            <a:extLst>
              <a:ext uri="{FF2B5EF4-FFF2-40B4-BE49-F238E27FC236}">
                <a16:creationId xmlns:a16="http://schemas.microsoft.com/office/drawing/2014/main" id="{4F147D8B-CE3A-4C55-AB17-B94CE0426E0F}"/>
              </a:ext>
            </a:extLst>
          </p:cNvPr>
          <p:cNvSpPr/>
          <p:nvPr/>
        </p:nvSpPr>
        <p:spPr>
          <a:xfrm flipH="1">
            <a:off x="5252720" y="1300481"/>
            <a:ext cx="4023360" cy="4094480"/>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 Test Plan</a:t>
            </a:r>
            <a:endParaRPr sz="4000" dirty="0"/>
          </a:p>
        </p:txBody>
      </p:sp>
      <p:graphicFrame>
        <p:nvGraphicFramePr>
          <p:cNvPr id="92" name="Google Shape;92;p19"/>
          <p:cNvGraphicFramePr/>
          <p:nvPr>
            <p:extLst>
              <p:ext uri="{D42A27DB-BD31-4B8C-83A1-F6EECF244321}">
                <p14:modId xmlns:p14="http://schemas.microsoft.com/office/powerpoint/2010/main" val="1036788183"/>
              </p:ext>
            </p:extLst>
          </p:nvPr>
        </p:nvGraphicFramePr>
        <p:xfrm>
          <a:off x="509967" y="1690300"/>
          <a:ext cx="11360800" cy="42669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Yes</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Y</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2099733630"/>
                  </a:ext>
                </a:extLst>
              </a:tr>
              <a:tr h="609560">
                <a:tc>
                  <a:txBody>
                    <a:bodyPr/>
                    <a:lstStyle/>
                    <a:p>
                      <a:pPr marL="0" lvl="0" indent="0" algn="l" rtl="0">
                        <a:spcBef>
                          <a:spcPts val="0"/>
                        </a:spcBef>
                        <a:spcAft>
                          <a:spcPts val="0"/>
                        </a:spcAft>
                        <a:buNone/>
                      </a:pPr>
                      <a:r>
                        <a:rPr lang="en-NZ" sz="2400" dirty="0"/>
                        <a:t>No</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2784959321"/>
                  </a:ext>
                </a:extLst>
              </a:tr>
              <a:tr h="609560">
                <a:tc>
                  <a:txBody>
                    <a:bodyPr/>
                    <a:lstStyle/>
                    <a:p>
                      <a:pPr marL="0" lvl="0" indent="0" algn="l" rtl="0">
                        <a:spcBef>
                          <a:spcPts val="0"/>
                        </a:spcBef>
                        <a:spcAft>
                          <a:spcPts val="0"/>
                        </a:spcAft>
                        <a:buNone/>
                      </a:pPr>
                      <a:r>
                        <a:rPr lang="en-NZ" sz="2400" dirty="0"/>
                        <a:t>N</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3873519937"/>
                  </a:ext>
                </a:extLst>
              </a:tr>
              <a:tr h="609560">
                <a:tc>
                  <a:txBody>
                    <a:bodyPr/>
                    <a:lstStyle/>
                    <a:p>
                      <a:pPr marL="0" lvl="0" indent="0" algn="l" rtl="0">
                        <a:spcBef>
                          <a:spcPts val="0"/>
                        </a:spcBef>
                        <a:spcAft>
                          <a:spcPts val="0"/>
                        </a:spcAft>
                        <a:buNone/>
                      </a:pPr>
                      <a:r>
                        <a:rPr lang="en-NZ" sz="2400" dirty="0"/>
                        <a:t>yes</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4159670996"/>
                  </a:ext>
                </a:extLst>
              </a:tr>
              <a:tr h="609560">
                <a:tc>
                  <a:txBody>
                    <a:bodyPr/>
                    <a:lstStyle/>
                    <a:p>
                      <a:pPr marL="0" lvl="0" indent="0" algn="l" rtl="0">
                        <a:spcBef>
                          <a:spcPts val="0"/>
                        </a:spcBef>
                        <a:spcAft>
                          <a:spcPts val="0"/>
                        </a:spcAft>
                        <a:buNone/>
                      </a:pPr>
                      <a:r>
                        <a:rPr lang="en-NZ" sz="2400" dirty="0"/>
                        <a:t>Maybe</a:t>
                      </a:r>
                      <a:endParaRPr sz="2400" dirty="0"/>
                    </a:p>
                  </a:txBody>
                  <a:tcPr marL="121900" marR="121900" marT="121900" marB="121900"/>
                </a:tc>
                <a:tc>
                  <a:txBody>
                    <a:bodyPr/>
                    <a:lstStyle/>
                    <a:p>
                      <a:pPr marL="0" lvl="0" indent="0" algn="l" rtl="0">
                        <a:spcBef>
                          <a:spcPts val="0"/>
                        </a:spcBef>
                        <a:spcAft>
                          <a:spcPts val="0"/>
                        </a:spcAft>
                        <a:buNone/>
                      </a:pPr>
                      <a:r>
                        <a:rPr lang="en-NZ" sz="2400" dirty="0"/>
                        <a:t>Please enter either “Yes” or “No”</a:t>
                      </a:r>
                    </a:p>
                  </a:txBody>
                  <a:tcPr marL="121900" marR="121900" marT="121900" marB="121900"/>
                </a:tc>
                <a:extLst>
                  <a:ext uri="{0D108BD9-81ED-4DB2-BD59-A6C34878D82A}">
                    <a16:rowId xmlns:a16="http://schemas.microsoft.com/office/drawing/2014/main" val="84344363"/>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 Test Plan</a:t>
            </a:r>
            <a:endParaRPr sz="4000" dirty="0"/>
          </a:p>
        </p:txBody>
      </p:sp>
      <p:graphicFrame>
        <p:nvGraphicFramePr>
          <p:cNvPr id="92" name="Google Shape;92;p19"/>
          <p:cNvGraphicFramePr/>
          <p:nvPr>
            <p:extLst>
              <p:ext uri="{D42A27DB-BD31-4B8C-83A1-F6EECF244321}">
                <p14:modId xmlns:p14="http://schemas.microsoft.com/office/powerpoint/2010/main" val="1282149216"/>
              </p:ext>
            </p:extLst>
          </p:nvPr>
        </p:nvGraphicFramePr>
        <p:xfrm>
          <a:off x="509967" y="1671782"/>
          <a:ext cx="11360800" cy="4151501"/>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731087">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140138">
                <a:tc>
                  <a:txBody>
                    <a:bodyPr/>
                    <a:lstStyle/>
                    <a:p>
                      <a:pPr marL="0" lvl="0" indent="0" algn="l" rtl="0">
                        <a:spcBef>
                          <a:spcPts val="0"/>
                        </a:spcBef>
                        <a:spcAft>
                          <a:spcPts val="0"/>
                        </a:spcAft>
                        <a:buNone/>
                      </a:pPr>
                      <a:r>
                        <a:rPr lang="en-NZ" sz="2400" dirty="0"/>
                        <a:t>Have you played this quiz before?</a:t>
                      </a:r>
                    </a:p>
                    <a:p>
                      <a:pPr marL="0" lvl="0" indent="0" algn="l" rtl="0">
                        <a:spcBef>
                          <a:spcPts val="0"/>
                        </a:spcBef>
                        <a:spcAft>
                          <a:spcPts val="0"/>
                        </a:spcAft>
                        <a:buNone/>
                      </a:pPr>
                      <a:r>
                        <a:rPr lang="en-NZ" sz="2400" dirty="0"/>
                        <a:t>Maybe</a:t>
                      </a:r>
                      <a:endParaRPr sz="2400" dirty="0"/>
                    </a:p>
                  </a:txBody>
                  <a:tcPr marL="121900" marR="121900" marT="121900" marB="121900"/>
                </a:tc>
                <a:tc>
                  <a:txBody>
                    <a:bodyPr/>
                    <a:lstStyle/>
                    <a:p>
                      <a:pPr marL="0" lvl="0" indent="0" algn="l" rtl="0">
                        <a:spcBef>
                          <a:spcPts val="0"/>
                        </a:spcBef>
                        <a:spcAft>
                          <a:spcPts val="0"/>
                        </a:spcAft>
                        <a:buNone/>
                      </a:pPr>
                      <a:r>
                        <a:rPr lang="en-NZ" sz="2400" dirty="0"/>
                        <a:t>&lt;error&gt; Please choose y/n</a:t>
                      </a:r>
                    </a:p>
                  </a:txBody>
                  <a:tcPr marL="121900" marR="121900" marT="121900" marB="121900"/>
                </a:tc>
                <a:extLst>
                  <a:ext uri="{0D108BD9-81ED-4DB2-BD59-A6C34878D82A}">
                    <a16:rowId xmlns:a16="http://schemas.microsoft.com/office/drawing/2014/main" val="10001"/>
                  </a:ext>
                </a:extLst>
              </a:tr>
              <a:tr h="1140138">
                <a:tc>
                  <a:txBody>
                    <a:bodyPr/>
                    <a:lstStyle/>
                    <a:p>
                      <a:pPr marL="0" lvl="0" indent="0" algn="l" rtl="0">
                        <a:spcBef>
                          <a:spcPts val="0"/>
                        </a:spcBef>
                        <a:spcAft>
                          <a:spcPts val="0"/>
                        </a:spcAft>
                        <a:buNone/>
                      </a:pPr>
                      <a:r>
                        <a:rPr lang="en-US" sz="2400" dirty="0"/>
                        <a:t>Have you played this quiz before?</a:t>
                      </a:r>
                    </a:p>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NZ" sz="2400" dirty="0"/>
                        <a:t>Quiz starts</a:t>
                      </a:r>
                    </a:p>
                  </a:txBody>
                  <a:tcPr marL="121900" marR="121900" marT="121900" marB="121900"/>
                </a:tc>
                <a:extLst>
                  <a:ext uri="{0D108BD9-81ED-4DB2-BD59-A6C34878D82A}">
                    <a16:rowId xmlns:a16="http://schemas.microsoft.com/office/drawing/2014/main" val="2099733630"/>
                  </a:ext>
                </a:extLst>
              </a:tr>
              <a:tr h="1140138">
                <a:tc>
                  <a:txBody>
                    <a:bodyPr/>
                    <a:lstStyle/>
                    <a:p>
                      <a:pPr marL="0" lvl="0" indent="0" algn="l" rtl="0">
                        <a:spcBef>
                          <a:spcPts val="0"/>
                        </a:spcBef>
                        <a:spcAft>
                          <a:spcPts val="0"/>
                        </a:spcAft>
                        <a:buNone/>
                      </a:pPr>
                      <a:r>
                        <a:rPr lang="en-NZ" sz="2400" dirty="0"/>
                        <a:t>Have you played this quiz before?</a:t>
                      </a:r>
                    </a:p>
                    <a:p>
                      <a:pPr marL="0" lvl="0" indent="0" algn="l" rtl="0">
                        <a:spcBef>
                          <a:spcPts val="0"/>
                        </a:spcBef>
                        <a:spcAft>
                          <a:spcPts val="0"/>
                        </a:spcAft>
                        <a:buNone/>
                      </a:pPr>
                      <a:r>
                        <a:rPr lang="en-NZ" sz="2400" dirty="0"/>
                        <a:t>No</a:t>
                      </a:r>
                      <a:endParaRPr sz="2400" dirty="0"/>
                    </a:p>
                  </a:txBody>
                  <a:tcPr marL="121900" marR="121900" marT="121900" marB="121900"/>
                </a:tc>
                <a:tc>
                  <a:txBody>
                    <a:bodyPr/>
                    <a:lstStyle/>
                    <a:p>
                      <a:pPr marL="0" lvl="0" indent="0" algn="l" rtl="0">
                        <a:spcBef>
                          <a:spcPts val="0"/>
                        </a:spcBef>
                        <a:spcAft>
                          <a:spcPts val="0"/>
                        </a:spcAft>
                        <a:buNone/>
                      </a:pPr>
                      <a:r>
                        <a:rPr lang="en-NZ" sz="2400" dirty="0"/>
                        <a:t>Show instructions, then begin the quiz</a:t>
                      </a:r>
                    </a:p>
                  </a:txBody>
                  <a:tcPr marL="121900" marR="121900" marT="121900" marB="121900"/>
                </a:tc>
                <a:extLst>
                  <a:ext uri="{0D108BD9-81ED-4DB2-BD59-A6C34878D82A}">
                    <a16:rowId xmlns:a16="http://schemas.microsoft.com/office/drawing/2014/main" val="2784959321"/>
                  </a:ext>
                </a:extLst>
              </a:tr>
            </a:tbl>
          </a:graphicData>
        </a:graphic>
      </p:graphicFrame>
    </p:spTree>
    <p:extLst>
      <p:ext uri="{BB962C8B-B14F-4D97-AF65-F5344CB8AC3E}">
        <p14:creationId xmlns:p14="http://schemas.microsoft.com/office/powerpoint/2010/main" val="2619180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774655F-FB4B-4503-AF05-8E8363B872C2}"/>
              </a:ext>
            </a:extLst>
          </p:cNvPr>
          <p:cNvPicPr>
            <a:picLocks noChangeAspect="1"/>
          </p:cNvPicPr>
          <p:nvPr/>
        </p:nvPicPr>
        <p:blipFill>
          <a:blip r:embed="rId3"/>
          <a:stretch>
            <a:fillRect/>
          </a:stretch>
        </p:blipFill>
        <p:spPr>
          <a:xfrm>
            <a:off x="8598801" y="1961545"/>
            <a:ext cx="3029106" cy="3759393"/>
          </a:xfrm>
          <a:prstGeom prst="rect">
            <a:avLst/>
          </a:prstGeom>
        </p:spPr>
      </p:pic>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632834" y="384232"/>
            <a:ext cx="10515600" cy="562928"/>
          </a:xfrm>
        </p:spPr>
        <p:txBody>
          <a:bodyPr>
            <a:normAutofit fontScale="90000"/>
          </a:bodyPr>
          <a:lstStyle/>
          <a:p>
            <a:r>
              <a:rPr lang="en-NZ" dirty="0"/>
              <a:t>Instructions – Test Results</a:t>
            </a:r>
          </a:p>
        </p:txBody>
      </p:sp>
      <p:pic>
        <p:nvPicPr>
          <p:cNvPr id="9" name="Picture 8">
            <a:extLst>
              <a:ext uri="{FF2B5EF4-FFF2-40B4-BE49-F238E27FC236}">
                <a16:creationId xmlns:a16="http://schemas.microsoft.com/office/drawing/2014/main" id="{AF806B4B-6195-44CA-95F3-8444460503BE}"/>
              </a:ext>
            </a:extLst>
          </p:cNvPr>
          <p:cNvPicPr>
            <a:picLocks noChangeAspect="1"/>
          </p:cNvPicPr>
          <p:nvPr/>
        </p:nvPicPr>
        <p:blipFill>
          <a:blip r:embed="rId4"/>
          <a:stretch>
            <a:fillRect/>
          </a:stretch>
        </p:blipFill>
        <p:spPr>
          <a:xfrm>
            <a:off x="91042" y="2190556"/>
            <a:ext cx="8102809" cy="3177089"/>
          </a:xfrm>
          <a:prstGeom prst="rect">
            <a:avLst/>
          </a:prstGeom>
        </p:spPr>
      </p:pic>
      <p:sp>
        <p:nvSpPr>
          <p:cNvPr id="24" name="Rectangle 23">
            <a:extLst>
              <a:ext uri="{FF2B5EF4-FFF2-40B4-BE49-F238E27FC236}">
                <a16:creationId xmlns:a16="http://schemas.microsoft.com/office/drawing/2014/main" id="{725DC3AF-54F0-4E0E-8CE8-E887A725BEA5}"/>
              </a:ext>
            </a:extLst>
          </p:cNvPr>
          <p:cNvSpPr/>
          <p:nvPr/>
        </p:nvSpPr>
        <p:spPr>
          <a:xfrm>
            <a:off x="262799" y="2684159"/>
            <a:ext cx="933611" cy="490603"/>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4" name="Rectangle 13">
            <a:extLst>
              <a:ext uri="{FF2B5EF4-FFF2-40B4-BE49-F238E27FC236}">
                <a16:creationId xmlns:a16="http://schemas.microsoft.com/office/drawing/2014/main" id="{CAA1B2F1-1F02-4082-BE2E-397FB393AF62}"/>
              </a:ext>
            </a:extLst>
          </p:cNvPr>
          <p:cNvSpPr/>
          <p:nvPr/>
        </p:nvSpPr>
        <p:spPr>
          <a:xfrm>
            <a:off x="4142445" y="2674713"/>
            <a:ext cx="2971321" cy="490603"/>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5" name="Rectangle 14">
            <a:extLst>
              <a:ext uri="{FF2B5EF4-FFF2-40B4-BE49-F238E27FC236}">
                <a16:creationId xmlns:a16="http://schemas.microsoft.com/office/drawing/2014/main" id="{5EBACC8B-B3F6-4A63-9388-AB825489EB10}"/>
              </a:ext>
            </a:extLst>
          </p:cNvPr>
          <p:cNvSpPr/>
          <p:nvPr/>
        </p:nvSpPr>
        <p:spPr>
          <a:xfrm>
            <a:off x="8657489" y="1928675"/>
            <a:ext cx="2887347" cy="646331"/>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7" name="矩形 26">
            <a:extLst>
              <a:ext uri="{FF2B5EF4-FFF2-40B4-BE49-F238E27FC236}">
                <a16:creationId xmlns:a16="http://schemas.microsoft.com/office/drawing/2014/main" id="{C3ADEBDC-5464-43D4-BA63-EF7C6947672F}"/>
              </a:ext>
            </a:extLst>
          </p:cNvPr>
          <p:cNvSpPr/>
          <p:nvPr/>
        </p:nvSpPr>
        <p:spPr>
          <a:xfrm>
            <a:off x="262798" y="3165316"/>
            <a:ext cx="933610" cy="365760"/>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3" name="矩形 26">
            <a:extLst>
              <a:ext uri="{FF2B5EF4-FFF2-40B4-BE49-F238E27FC236}">
                <a16:creationId xmlns:a16="http://schemas.microsoft.com/office/drawing/2014/main" id="{503CB19B-A3E4-4CC1-9D3D-2C51AFFD866D}"/>
              </a:ext>
            </a:extLst>
          </p:cNvPr>
          <p:cNvSpPr/>
          <p:nvPr/>
        </p:nvSpPr>
        <p:spPr>
          <a:xfrm>
            <a:off x="4142445" y="3174762"/>
            <a:ext cx="2976199" cy="365760"/>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4" name="矩形 26">
            <a:extLst>
              <a:ext uri="{FF2B5EF4-FFF2-40B4-BE49-F238E27FC236}">
                <a16:creationId xmlns:a16="http://schemas.microsoft.com/office/drawing/2014/main" id="{67310190-8646-4E3E-80FA-7CFD545D0E9F}"/>
              </a:ext>
            </a:extLst>
          </p:cNvPr>
          <p:cNvSpPr/>
          <p:nvPr/>
        </p:nvSpPr>
        <p:spPr>
          <a:xfrm>
            <a:off x="8657488" y="2548906"/>
            <a:ext cx="2876772" cy="611062"/>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1" name="正方形/長方形 30">
            <a:extLst>
              <a:ext uri="{FF2B5EF4-FFF2-40B4-BE49-F238E27FC236}">
                <a16:creationId xmlns:a16="http://schemas.microsoft.com/office/drawing/2014/main" id="{ACFC186D-9E95-490D-A402-7429DD007540}"/>
              </a:ext>
            </a:extLst>
          </p:cNvPr>
          <p:cNvSpPr/>
          <p:nvPr/>
        </p:nvSpPr>
        <p:spPr>
          <a:xfrm>
            <a:off x="262797" y="3544406"/>
            <a:ext cx="933609" cy="40802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8" name="正方形/長方形 30">
            <a:extLst>
              <a:ext uri="{FF2B5EF4-FFF2-40B4-BE49-F238E27FC236}">
                <a16:creationId xmlns:a16="http://schemas.microsoft.com/office/drawing/2014/main" id="{3F3C4545-F374-4179-BC36-DA362CFD71B4}"/>
              </a:ext>
            </a:extLst>
          </p:cNvPr>
          <p:cNvSpPr/>
          <p:nvPr/>
        </p:nvSpPr>
        <p:spPr>
          <a:xfrm>
            <a:off x="4150990" y="3549968"/>
            <a:ext cx="2967655" cy="40802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9" name="正方形/長方形 30">
            <a:extLst>
              <a:ext uri="{FF2B5EF4-FFF2-40B4-BE49-F238E27FC236}">
                <a16:creationId xmlns:a16="http://schemas.microsoft.com/office/drawing/2014/main" id="{DD8CDC4E-3E60-4567-807E-ADCD6477E284}"/>
              </a:ext>
            </a:extLst>
          </p:cNvPr>
          <p:cNvSpPr/>
          <p:nvPr/>
        </p:nvSpPr>
        <p:spPr>
          <a:xfrm>
            <a:off x="8657487" y="3205082"/>
            <a:ext cx="2876772" cy="611061"/>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6" name="직사각형 35">
            <a:extLst>
              <a:ext uri="{FF2B5EF4-FFF2-40B4-BE49-F238E27FC236}">
                <a16:creationId xmlns:a16="http://schemas.microsoft.com/office/drawing/2014/main" id="{B8C44B24-AB1E-4A0C-86B0-BF4680A36FEB}"/>
              </a:ext>
            </a:extLst>
          </p:cNvPr>
          <p:cNvSpPr/>
          <p:nvPr/>
        </p:nvSpPr>
        <p:spPr>
          <a:xfrm>
            <a:off x="262797" y="3994213"/>
            <a:ext cx="933608" cy="40195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43" name="직사각형 35">
            <a:extLst>
              <a:ext uri="{FF2B5EF4-FFF2-40B4-BE49-F238E27FC236}">
                <a16:creationId xmlns:a16="http://schemas.microsoft.com/office/drawing/2014/main" id="{09723F21-1A18-4130-AFAE-97B3E0C4DAD0}"/>
              </a:ext>
            </a:extLst>
          </p:cNvPr>
          <p:cNvSpPr/>
          <p:nvPr/>
        </p:nvSpPr>
        <p:spPr>
          <a:xfrm>
            <a:off x="4156410" y="3994213"/>
            <a:ext cx="2957357" cy="40195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44" name="직사각형 35">
            <a:extLst>
              <a:ext uri="{FF2B5EF4-FFF2-40B4-BE49-F238E27FC236}">
                <a16:creationId xmlns:a16="http://schemas.microsoft.com/office/drawing/2014/main" id="{53255590-26DC-4CAF-8AE2-48E3A40FDA3B}"/>
              </a:ext>
            </a:extLst>
          </p:cNvPr>
          <p:cNvSpPr/>
          <p:nvPr/>
        </p:nvSpPr>
        <p:spPr>
          <a:xfrm>
            <a:off x="8657486" y="3861254"/>
            <a:ext cx="2887349" cy="611061"/>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52" name="矩形 51">
            <a:extLst>
              <a:ext uri="{FF2B5EF4-FFF2-40B4-BE49-F238E27FC236}">
                <a16:creationId xmlns:a16="http://schemas.microsoft.com/office/drawing/2014/main" id="{C5AF5BB9-C0B4-44EA-9EC1-29C96B1A5E42}"/>
              </a:ext>
            </a:extLst>
          </p:cNvPr>
          <p:cNvSpPr/>
          <p:nvPr/>
        </p:nvSpPr>
        <p:spPr>
          <a:xfrm>
            <a:off x="264959" y="4415567"/>
            <a:ext cx="931445" cy="401959"/>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49" name="矩形 51">
            <a:extLst>
              <a:ext uri="{FF2B5EF4-FFF2-40B4-BE49-F238E27FC236}">
                <a16:creationId xmlns:a16="http://schemas.microsoft.com/office/drawing/2014/main" id="{D57DE15C-C57B-47CF-ABE5-6462A12A33BF}"/>
              </a:ext>
            </a:extLst>
          </p:cNvPr>
          <p:cNvSpPr/>
          <p:nvPr/>
        </p:nvSpPr>
        <p:spPr>
          <a:xfrm>
            <a:off x="4161288" y="4416066"/>
            <a:ext cx="2957357" cy="401959"/>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50" name="矩形 51">
            <a:extLst>
              <a:ext uri="{FF2B5EF4-FFF2-40B4-BE49-F238E27FC236}">
                <a16:creationId xmlns:a16="http://schemas.microsoft.com/office/drawing/2014/main" id="{4D0B671A-652F-4BC6-AD7D-53BC9E074967}"/>
              </a:ext>
            </a:extLst>
          </p:cNvPr>
          <p:cNvSpPr/>
          <p:nvPr/>
        </p:nvSpPr>
        <p:spPr>
          <a:xfrm>
            <a:off x="8657487" y="4507586"/>
            <a:ext cx="2887348" cy="611061"/>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47" name="矩形 46">
            <a:extLst>
              <a:ext uri="{FF2B5EF4-FFF2-40B4-BE49-F238E27FC236}">
                <a16:creationId xmlns:a16="http://schemas.microsoft.com/office/drawing/2014/main" id="{22ACADDA-0CF0-41CD-8277-3BAF1677AEC9}"/>
              </a:ext>
            </a:extLst>
          </p:cNvPr>
          <p:cNvSpPr/>
          <p:nvPr/>
        </p:nvSpPr>
        <p:spPr>
          <a:xfrm>
            <a:off x="260255" y="4815244"/>
            <a:ext cx="931445" cy="401958"/>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p:sp>
        <p:nvSpPr>
          <p:cNvPr id="62" name="矩形 46">
            <a:extLst>
              <a:ext uri="{FF2B5EF4-FFF2-40B4-BE49-F238E27FC236}">
                <a16:creationId xmlns:a16="http://schemas.microsoft.com/office/drawing/2014/main" id="{7F9D60CF-1FCC-42B3-A7AB-B776FF2D86C0}"/>
              </a:ext>
            </a:extLst>
          </p:cNvPr>
          <p:cNvSpPr/>
          <p:nvPr/>
        </p:nvSpPr>
        <p:spPr>
          <a:xfrm>
            <a:off x="4161289" y="4837920"/>
            <a:ext cx="2957358" cy="401958"/>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p:sp>
        <p:nvSpPr>
          <p:cNvPr id="63" name="矩形 46">
            <a:extLst>
              <a:ext uri="{FF2B5EF4-FFF2-40B4-BE49-F238E27FC236}">
                <a16:creationId xmlns:a16="http://schemas.microsoft.com/office/drawing/2014/main" id="{F428922A-127D-4737-BF8E-CF5402EB73E6}"/>
              </a:ext>
            </a:extLst>
          </p:cNvPr>
          <p:cNvSpPr/>
          <p:nvPr/>
        </p:nvSpPr>
        <p:spPr>
          <a:xfrm>
            <a:off x="8657487" y="5146625"/>
            <a:ext cx="2970420" cy="611060"/>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mc:AlternateContent xmlns:mc="http://schemas.openxmlformats.org/markup-compatibility/2006" xmlns:p14="http://schemas.microsoft.com/office/powerpoint/2010/main">
        <mc:Choice Requires="p14">
          <p:contentPart p14:bwMode="auto" r:id="rId5">
            <p14:nvContentPartPr>
              <p14:cNvPr id="64" name="Ink 63">
                <a:extLst>
                  <a:ext uri="{FF2B5EF4-FFF2-40B4-BE49-F238E27FC236}">
                    <a16:creationId xmlns:a16="http://schemas.microsoft.com/office/drawing/2014/main" id="{430022D7-C784-45FB-80CA-8E5B75E1FAAE}"/>
                  </a:ext>
                </a:extLst>
              </p14:cNvPr>
              <p14:cNvContentPartPr/>
              <p14:nvPr/>
            </p14:nvContentPartPr>
            <p14:xfrm>
              <a:off x="1232140" y="5055896"/>
              <a:ext cx="2885040" cy="360"/>
            </p14:xfrm>
          </p:contentPart>
        </mc:Choice>
        <mc:Fallback xmlns="">
          <p:pic>
            <p:nvPicPr>
              <p:cNvPr id="64" name="Ink 63">
                <a:extLst>
                  <a:ext uri="{FF2B5EF4-FFF2-40B4-BE49-F238E27FC236}">
                    <a16:creationId xmlns:a16="http://schemas.microsoft.com/office/drawing/2014/main" id="{430022D7-C784-45FB-80CA-8E5B75E1FAAE}"/>
                  </a:ext>
                </a:extLst>
              </p:cNvPr>
              <p:cNvPicPr/>
              <p:nvPr/>
            </p:nvPicPr>
            <p:blipFill>
              <a:blip r:embed="rId6"/>
              <a:stretch>
                <a:fillRect/>
              </a:stretch>
            </p:blipFill>
            <p:spPr>
              <a:xfrm>
                <a:off x="1214500" y="5038256"/>
                <a:ext cx="29206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5" name="Ink 64">
                <a:extLst>
                  <a:ext uri="{FF2B5EF4-FFF2-40B4-BE49-F238E27FC236}">
                    <a16:creationId xmlns:a16="http://schemas.microsoft.com/office/drawing/2014/main" id="{DFBA883D-16CE-4EE0-8B66-3F3E558E917B}"/>
                  </a:ext>
                </a:extLst>
              </p14:cNvPr>
              <p14:cNvContentPartPr/>
              <p14:nvPr/>
            </p14:nvContentPartPr>
            <p14:xfrm>
              <a:off x="7154860" y="5035736"/>
              <a:ext cx="1495800" cy="373320"/>
            </p14:xfrm>
          </p:contentPart>
        </mc:Choice>
        <mc:Fallback xmlns="">
          <p:pic>
            <p:nvPicPr>
              <p:cNvPr id="65" name="Ink 64">
                <a:extLst>
                  <a:ext uri="{FF2B5EF4-FFF2-40B4-BE49-F238E27FC236}">
                    <a16:creationId xmlns:a16="http://schemas.microsoft.com/office/drawing/2014/main" id="{DFBA883D-16CE-4EE0-8B66-3F3E558E917B}"/>
                  </a:ext>
                </a:extLst>
              </p:cNvPr>
              <p:cNvPicPr/>
              <p:nvPr/>
            </p:nvPicPr>
            <p:blipFill>
              <a:blip r:embed="rId8"/>
              <a:stretch>
                <a:fillRect/>
              </a:stretch>
            </p:blipFill>
            <p:spPr>
              <a:xfrm>
                <a:off x="7136860" y="5017736"/>
                <a:ext cx="153144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6" name="Ink 65">
                <a:extLst>
                  <a:ext uri="{FF2B5EF4-FFF2-40B4-BE49-F238E27FC236}">
                    <a16:creationId xmlns:a16="http://schemas.microsoft.com/office/drawing/2014/main" id="{ED31D228-5B1C-4FAF-A54C-70D928551786}"/>
                  </a:ext>
                </a:extLst>
              </p14:cNvPr>
              <p14:cNvContentPartPr/>
              <p14:nvPr/>
            </p14:nvContentPartPr>
            <p14:xfrm>
              <a:off x="1150420" y="4668176"/>
              <a:ext cx="2972520" cy="360"/>
            </p14:xfrm>
          </p:contentPart>
        </mc:Choice>
        <mc:Fallback xmlns="">
          <p:pic>
            <p:nvPicPr>
              <p:cNvPr id="66" name="Ink 65">
                <a:extLst>
                  <a:ext uri="{FF2B5EF4-FFF2-40B4-BE49-F238E27FC236}">
                    <a16:creationId xmlns:a16="http://schemas.microsoft.com/office/drawing/2014/main" id="{ED31D228-5B1C-4FAF-A54C-70D928551786}"/>
                  </a:ext>
                </a:extLst>
              </p:cNvPr>
              <p:cNvPicPr/>
              <p:nvPr/>
            </p:nvPicPr>
            <p:blipFill>
              <a:blip r:embed="rId10"/>
              <a:stretch>
                <a:fillRect/>
              </a:stretch>
            </p:blipFill>
            <p:spPr>
              <a:xfrm>
                <a:off x="1132420" y="4650536"/>
                <a:ext cx="30081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7" name="Ink 66">
                <a:extLst>
                  <a:ext uri="{FF2B5EF4-FFF2-40B4-BE49-F238E27FC236}">
                    <a16:creationId xmlns:a16="http://schemas.microsoft.com/office/drawing/2014/main" id="{9DBFB8DE-BE34-4EBA-BAAD-A4B7DA42CFD0}"/>
                  </a:ext>
                </a:extLst>
              </p14:cNvPr>
              <p14:cNvContentPartPr/>
              <p14:nvPr/>
            </p14:nvContentPartPr>
            <p14:xfrm>
              <a:off x="7061260" y="4654856"/>
              <a:ext cx="1529640" cy="160920"/>
            </p14:xfrm>
          </p:contentPart>
        </mc:Choice>
        <mc:Fallback xmlns="">
          <p:pic>
            <p:nvPicPr>
              <p:cNvPr id="67" name="Ink 66">
                <a:extLst>
                  <a:ext uri="{FF2B5EF4-FFF2-40B4-BE49-F238E27FC236}">
                    <a16:creationId xmlns:a16="http://schemas.microsoft.com/office/drawing/2014/main" id="{9DBFB8DE-BE34-4EBA-BAAD-A4B7DA42CFD0}"/>
                  </a:ext>
                </a:extLst>
              </p:cNvPr>
              <p:cNvPicPr/>
              <p:nvPr/>
            </p:nvPicPr>
            <p:blipFill>
              <a:blip r:embed="rId12"/>
              <a:stretch>
                <a:fillRect/>
              </a:stretch>
            </p:blipFill>
            <p:spPr>
              <a:xfrm>
                <a:off x="7043620" y="4636856"/>
                <a:ext cx="156528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8" name="Ink 67">
                <a:extLst>
                  <a:ext uri="{FF2B5EF4-FFF2-40B4-BE49-F238E27FC236}">
                    <a16:creationId xmlns:a16="http://schemas.microsoft.com/office/drawing/2014/main" id="{E90DC72E-6CB3-44E3-AE66-3E0A9DB72CD4}"/>
                  </a:ext>
                </a:extLst>
              </p14:cNvPr>
              <p14:cNvContentPartPr/>
              <p14:nvPr/>
            </p14:nvContentPartPr>
            <p14:xfrm>
              <a:off x="1260220" y="4248776"/>
              <a:ext cx="2872800" cy="360"/>
            </p14:xfrm>
          </p:contentPart>
        </mc:Choice>
        <mc:Fallback xmlns="">
          <p:pic>
            <p:nvPicPr>
              <p:cNvPr id="68" name="Ink 67">
                <a:extLst>
                  <a:ext uri="{FF2B5EF4-FFF2-40B4-BE49-F238E27FC236}">
                    <a16:creationId xmlns:a16="http://schemas.microsoft.com/office/drawing/2014/main" id="{E90DC72E-6CB3-44E3-AE66-3E0A9DB72CD4}"/>
                  </a:ext>
                </a:extLst>
              </p:cNvPr>
              <p:cNvPicPr/>
              <p:nvPr/>
            </p:nvPicPr>
            <p:blipFill>
              <a:blip r:embed="rId14"/>
              <a:stretch>
                <a:fillRect/>
              </a:stretch>
            </p:blipFill>
            <p:spPr>
              <a:xfrm>
                <a:off x="1242220" y="4230776"/>
                <a:ext cx="29084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9" name="Ink 68">
                <a:extLst>
                  <a:ext uri="{FF2B5EF4-FFF2-40B4-BE49-F238E27FC236}">
                    <a16:creationId xmlns:a16="http://schemas.microsoft.com/office/drawing/2014/main" id="{7796B8EF-D197-4F6C-B06B-A7B435BF4FD4}"/>
                  </a:ext>
                </a:extLst>
              </p14:cNvPr>
              <p14:cNvContentPartPr/>
              <p14:nvPr/>
            </p14:nvContentPartPr>
            <p14:xfrm>
              <a:off x="12184780" y="2099936"/>
              <a:ext cx="148680" cy="43920"/>
            </p14:xfrm>
          </p:contentPart>
        </mc:Choice>
        <mc:Fallback xmlns="">
          <p:pic>
            <p:nvPicPr>
              <p:cNvPr id="69" name="Ink 68">
                <a:extLst>
                  <a:ext uri="{FF2B5EF4-FFF2-40B4-BE49-F238E27FC236}">
                    <a16:creationId xmlns:a16="http://schemas.microsoft.com/office/drawing/2014/main" id="{7796B8EF-D197-4F6C-B06B-A7B435BF4FD4}"/>
                  </a:ext>
                </a:extLst>
              </p:cNvPr>
              <p:cNvPicPr/>
              <p:nvPr/>
            </p:nvPicPr>
            <p:blipFill>
              <a:blip r:embed="rId16"/>
              <a:stretch>
                <a:fillRect/>
              </a:stretch>
            </p:blipFill>
            <p:spPr>
              <a:xfrm>
                <a:off x="12167140" y="2081936"/>
                <a:ext cx="18432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70" name="Ink 69">
                <a:extLst>
                  <a:ext uri="{FF2B5EF4-FFF2-40B4-BE49-F238E27FC236}">
                    <a16:creationId xmlns:a16="http://schemas.microsoft.com/office/drawing/2014/main" id="{47E10276-25B1-4E67-85E0-D8255E72ABFA}"/>
                  </a:ext>
                </a:extLst>
              </p14:cNvPr>
              <p14:cNvContentPartPr/>
              <p14:nvPr/>
            </p14:nvContentPartPr>
            <p14:xfrm>
              <a:off x="7149820" y="4248776"/>
              <a:ext cx="1478880" cy="360"/>
            </p14:xfrm>
          </p:contentPart>
        </mc:Choice>
        <mc:Fallback xmlns="">
          <p:pic>
            <p:nvPicPr>
              <p:cNvPr id="70" name="Ink 69">
                <a:extLst>
                  <a:ext uri="{FF2B5EF4-FFF2-40B4-BE49-F238E27FC236}">
                    <a16:creationId xmlns:a16="http://schemas.microsoft.com/office/drawing/2014/main" id="{47E10276-25B1-4E67-85E0-D8255E72ABFA}"/>
                  </a:ext>
                </a:extLst>
              </p:cNvPr>
              <p:cNvPicPr/>
              <p:nvPr/>
            </p:nvPicPr>
            <p:blipFill>
              <a:blip r:embed="rId18"/>
              <a:stretch>
                <a:fillRect/>
              </a:stretch>
            </p:blipFill>
            <p:spPr>
              <a:xfrm>
                <a:off x="7131820" y="4230776"/>
                <a:ext cx="15145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71" name="Ink 70">
                <a:extLst>
                  <a:ext uri="{FF2B5EF4-FFF2-40B4-BE49-F238E27FC236}">
                    <a16:creationId xmlns:a16="http://schemas.microsoft.com/office/drawing/2014/main" id="{F2C8561A-49FA-4CE2-A7F8-AA206D517DAE}"/>
                  </a:ext>
                </a:extLst>
              </p14:cNvPr>
              <p14:cNvContentPartPr/>
              <p14:nvPr/>
            </p14:nvContentPartPr>
            <p14:xfrm>
              <a:off x="7082860" y="3628496"/>
              <a:ext cx="1527120" cy="160920"/>
            </p14:xfrm>
          </p:contentPart>
        </mc:Choice>
        <mc:Fallback xmlns="">
          <p:pic>
            <p:nvPicPr>
              <p:cNvPr id="71" name="Ink 70">
                <a:extLst>
                  <a:ext uri="{FF2B5EF4-FFF2-40B4-BE49-F238E27FC236}">
                    <a16:creationId xmlns:a16="http://schemas.microsoft.com/office/drawing/2014/main" id="{F2C8561A-49FA-4CE2-A7F8-AA206D517DAE}"/>
                  </a:ext>
                </a:extLst>
              </p:cNvPr>
              <p:cNvPicPr/>
              <p:nvPr/>
            </p:nvPicPr>
            <p:blipFill>
              <a:blip r:embed="rId20"/>
              <a:stretch>
                <a:fillRect/>
              </a:stretch>
            </p:blipFill>
            <p:spPr>
              <a:xfrm>
                <a:off x="7064860" y="3610856"/>
                <a:ext cx="156276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72" name="Ink 71">
                <a:extLst>
                  <a:ext uri="{FF2B5EF4-FFF2-40B4-BE49-F238E27FC236}">
                    <a16:creationId xmlns:a16="http://schemas.microsoft.com/office/drawing/2014/main" id="{841B7F7A-FDC2-40B2-9F29-A6CC784B4C37}"/>
                  </a:ext>
                </a:extLst>
              </p14:cNvPr>
              <p14:cNvContentPartPr/>
              <p14:nvPr/>
            </p14:nvContentPartPr>
            <p14:xfrm>
              <a:off x="1113340" y="3813176"/>
              <a:ext cx="3082320" cy="360"/>
            </p14:xfrm>
          </p:contentPart>
        </mc:Choice>
        <mc:Fallback xmlns="">
          <p:pic>
            <p:nvPicPr>
              <p:cNvPr id="72" name="Ink 71">
                <a:extLst>
                  <a:ext uri="{FF2B5EF4-FFF2-40B4-BE49-F238E27FC236}">
                    <a16:creationId xmlns:a16="http://schemas.microsoft.com/office/drawing/2014/main" id="{841B7F7A-FDC2-40B2-9F29-A6CC784B4C37}"/>
                  </a:ext>
                </a:extLst>
              </p:cNvPr>
              <p:cNvPicPr/>
              <p:nvPr/>
            </p:nvPicPr>
            <p:blipFill>
              <a:blip r:embed="rId22"/>
              <a:stretch>
                <a:fillRect/>
              </a:stretch>
            </p:blipFill>
            <p:spPr>
              <a:xfrm>
                <a:off x="1095340" y="3795536"/>
                <a:ext cx="31179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73" name="Ink 72">
                <a:extLst>
                  <a:ext uri="{FF2B5EF4-FFF2-40B4-BE49-F238E27FC236}">
                    <a16:creationId xmlns:a16="http://schemas.microsoft.com/office/drawing/2014/main" id="{E7F50C5E-5102-478E-8AD7-41DEE97B6718}"/>
                  </a:ext>
                </a:extLst>
              </p14:cNvPr>
              <p14:cNvContentPartPr/>
              <p14:nvPr/>
            </p14:nvContentPartPr>
            <p14:xfrm>
              <a:off x="1136740" y="3313136"/>
              <a:ext cx="2559960" cy="360"/>
            </p14:xfrm>
          </p:contentPart>
        </mc:Choice>
        <mc:Fallback xmlns="">
          <p:pic>
            <p:nvPicPr>
              <p:cNvPr id="73" name="Ink 72">
                <a:extLst>
                  <a:ext uri="{FF2B5EF4-FFF2-40B4-BE49-F238E27FC236}">
                    <a16:creationId xmlns:a16="http://schemas.microsoft.com/office/drawing/2014/main" id="{E7F50C5E-5102-478E-8AD7-41DEE97B6718}"/>
                  </a:ext>
                </a:extLst>
              </p:cNvPr>
              <p:cNvPicPr/>
              <p:nvPr/>
            </p:nvPicPr>
            <p:blipFill>
              <a:blip r:embed="rId24"/>
              <a:stretch>
                <a:fillRect/>
              </a:stretch>
            </p:blipFill>
            <p:spPr>
              <a:xfrm>
                <a:off x="1119100" y="3295496"/>
                <a:ext cx="25956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4" name="Ink 73">
                <a:extLst>
                  <a:ext uri="{FF2B5EF4-FFF2-40B4-BE49-F238E27FC236}">
                    <a16:creationId xmlns:a16="http://schemas.microsoft.com/office/drawing/2014/main" id="{A507335F-8C2D-451D-A95B-0488D8ECBA0F}"/>
                  </a:ext>
                </a:extLst>
              </p14:cNvPr>
              <p14:cNvContentPartPr/>
              <p14:nvPr/>
            </p14:nvContentPartPr>
            <p14:xfrm>
              <a:off x="1227460" y="3348776"/>
              <a:ext cx="3003840" cy="360"/>
            </p14:xfrm>
          </p:contentPart>
        </mc:Choice>
        <mc:Fallback xmlns="">
          <p:pic>
            <p:nvPicPr>
              <p:cNvPr id="74" name="Ink 73">
                <a:extLst>
                  <a:ext uri="{FF2B5EF4-FFF2-40B4-BE49-F238E27FC236}">
                    <a16:creationId xmlns:a16="http://schemas.microsoft.com/office/drawing/2014/main" id="{A507335F-8C2D-451D-A95B-0488D8ECBA0F}"/>
                  </a:ext>
                </a:extLst>
              </p:cNvPr>
              <p:cNvPicPr/>
              <p:nvPr/>
            </p:nvPicPr>
            <p:blipFill>
              <a:blip r:embed="rId26"/>
              <a:stretch>
                <a:fillRect/>
              </a:stretch>
            </p:blipFill>
            <p:spPr>
              <a:xfrm>
                <a:off x="1209820" y="3331136"/>
                <a:ext cx="30394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5" name="Ink 74">
                <a:extLst>
                  <a:ext uri="{FF2B5EF4-FFF2-40B4-BE49-F238E27FC236}">
                    <a16:creationId xmlns:a16="http://schemas.microsoft.com/office/drawing/2014/main" id="{EA1D6ECD-6304-484F-91C3-3B24ADD8C58E}"/>
                  </a:ext>
                </a:extLst>
              </p14:cNvPr>
              <p14:cNvContentPartPr/>
              <p14:nvPr/>
            </p14:nvContentPartPr>
            <p14:xfrm>
              <a:off x="7083220" y="2939816"/>
              <a:ext cx="1599120" cy="489240"/>
            </p14:xfrm>
          </p:contentPart>
        </mc:Choice>
        <mc:Fallback xmlns="">
          <p:pic>
            <p:nvPicPr>
              <p:cNvPr id="75" name="Ink 74">
                <a:extLst>
                  <a:ext uri="{FF2B5EF4-FFF2-40B4-BE49-F238E27FC236}">
                    <a16:creationId xmlns:a16="http://schemas.microsoft.com/office/drawing/2014/main" id="{EA1D6ECD-6304-484F-91C3-3B24ADD8C58E}"/>
                  </a:ext>
                </a:extLst>
              </p:cNvPr>
              <p:cNvPicPr/>
              <p:nvPr/>
            </p:nvPicPr>
            <p:blipFill>
              <a:blip r:embed="rId28"/>
              <a:stretch>
                <a:fillRect/>
              </a:stretch>
            </p:blipFill>
            <p:spPr>
              <a:xfrm>
                <a:off x="7065580" y="2921816"/>
                <a:ext cx="1634760" cy="524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6" name="Ink 75">
                <a:extLst>
                  <a:ext uri="{FF2B5EF4-FFF2-40B4-BE49-F238E27FC236}">
                    <a16:creationId xmlns:a16="http://schemas.microsoft.com/office/drawing/2014/main" id="{3D08B285-4093-4A20-954E-BF50D415F2A5}"/>
                  </a:ext>
                </a:extLst>
              </p14:cNvPr>
              <p14:cNvContentPartPr/>
              <p14:nvPr/>
            </p14:nvContentPartPr>
            <p14:xfrm>
              <a:off x="1132420" y="2932976"/>
              <a:ext cx="2919600" cy="360"/>
            </p14:xfrm>
          </p:contentPart>
        </mc:Choice>
        <mc:Fallback xmlns="">
          <p:pic>
            <p:nvPicPr>
              <p:cNvPr id="76" name="Ink 75">
                <a:extLst>
                  <a:ext uri="{FF2B5EF4-FFF2-40B4-BE49-F238E27FC236}">
                    <a16:creationId xmlns:a16="http://schemas.microsoft.com/office/drawing/2014/main" id="{3D08B285-4093-4A20-954E-BF50D415F2A5}"/>
                  </a:ext>
                </a:extLst>
              </p:cNvPr>
              <p:cNvPicPr/>
              <p:nvPr/>
            </p:nvPicPr>
            <p:blipFill>
              <a:blip r:embed="rId30"/>
              <a:stretch>
                <a:fillRect/>
              </a:stretch>
            </p:blipFill>
            <p:spPr>
              <a:xfrm>
                <a:off x="1114780" y="2915336"/>
                <a:ext cx="29552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7" name="Ink 76">
                <a:extLst>
                  <a:ext uri="{FF2B5EF4-FFF2-40B4-BE49-F238E27FC236}">
                    <a16:creationId xmlns:a16="http://schemas.microsoft.com/office/drawing/2014/main" id="{D4CA9DB5-3266-4142-AB1D-89E52DF014AF}"/>
                  </a:ext>
                </a:extLst>
              </p14:cNvPr>
              <p14:cNvContentPartPr/>
              <p14:nvPr/>
            </p14:nvContentPartPr>
            <p14:xfrm>
              <a:off x="7166380" y="2190656"/>
              <a:ext cx="1543680" cy="720000"/>
            </p14:xfrm>
          </p:contentPart>
        </mc:Choice>
        <mc:Fallback xmlns="">
          <p:pic>
            <p:nvPicPr>
              <p:cNvPr id="77" name="Ink 76">
                <a:extLst>
                  <a:ext uri="{FF2B5EF4-FFF2-40B4-BE49-F238E27FC236}">
                    <a16:creationId xmlns:a16="http://schemas.microsoft.com/office/drawing/2014/main" id="{D4CA9DB5-3266-4142-AB1D-89E52DF014AF}"/>
                  </a:ext>
                </a:extLst>
              </p:cNvPr>
              <p:cNvPicPr/>
              <p:nvPr/>
            </p:nvPicPr>
            <p:blipFill>
              <a:blip r:embed="rId32"/>
              <a:stretch>
                <a:fillRect/>
              </a:stretch>
            </p:blipFill>
            <p:spPr>
              <a:xfrm>
                <a:off x="7148380" y="2172656"/>
                <a:ext cx="1579320" cy="755640"/>
              </a:xfrm>
              <a:prstGeom prst="rect">
                <a:avLst/>
              </a:prstGeom>
            </p:spPr>
          </p:pic>
        </mc:Fallback>
      </mc:AlternateContent>
      <p:sp>
        <p:nvSpPr>
          <p:cNvPr id="78" name="TextBox 77">
            <a:extLst>
              <a:ext uri="{FF2B5EF4-FFF2-40B4-BE49-F238E27FC236}">
                <a16:creationId xmlns:a16="http://schemas.microsoft.com/office/drawing/2014/main" id="{968016E2-C3C2-4B74-B7C0-186F5A29C26F}"/>
              </a:ext>
            </a:extLst>
          </p:cNvPr>
          <p:cNvSpPr txBox="1"/>
          <p:nvPr/>
        </p:nvSpPr>
        <p:spPr>
          <a:xfrm>
            <a:off x="2588821" y="5757685"/>
            <a:ext cx="5866410" cy="584775"/>
          </a:xfrm>
          <a:prstGeom prst="rect">
            <a:avLst/>
          </a:prstGeom>
          <a:noFill/>
        </p:spPr>
        <p:txBody>
          <a:bodyPr wrap="square" rtlCol="0">
            <a:spAutoFit/>
          </a:bodyPr>
          <a:lstStyle/>
          <a:p>
            <a:r>
              <a:rPr lang="en-NZ" sz="3200" dirty="0"/>
              <a:t>All test cases worked as shown</a:t>
            </a:r>
          </a:p>
        </p:txBody>
      </p:sp>
    </p:spTree>
    <p:extLst>
      <p:ext uri="{BB962C8B-B14F-4D97-AF65-F5344CB8AC3E}">
        <p14:creationId xmlns:p14="http://schemas.microsoft.com/office/powerpoint/2010/main" val="8959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55003</TotalTime>
  <Words>2583</Words>
  <Application>Microsoft Office PowerPoint</Application>
  <PresentationFormat>Widescreen</PresentationFormat>
  <Paragraphs>320</Paragraphs>
  <Slides>40</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inherit</vt:lpstr>
      <vt:lpstr>Office Theme</vt:lpstr>
      <vt:lpstr>Māori Quiz Assessment Documentation</vt:lpstr>
      <vt:lpstr>Māori Quiz</vt:lpstr>
      <vt:lpstr>Describe relevant Implications:</vt:lpstr>
      <vt:lpstr>Describe relevant Implications:</vt:lpstr>
      <vt:lpstr>Decomposition:</vt:lpstr>
      <vt:lpstr>Component 1 (instructions and Yes/No checker)</vt:lpstr>
      <vt:lpstr>Instructions - Test Plan</vt:lpstr>
      <vt:lpstr>Instructions - Test Plan</vt:lpstr>
      <vt:lpstr>Instructions – Test Results</vt:lpstr>
      <vt:lpstr>Instructions (with Yes/No checker): Testing </vt:lpstr>
      <vt:lpstr>Instructions: Development</vt:lpstr>
      <vt:lpstr>Component 2 – Question Generator </vt:lpstr>
      <vt:lpstr>Question Generator - Test Plan</vt:lpstr>
      <vt:lpstr>Question Generator - Testing</vt:lpstr>
      <vt:lpstr>Component 3 – Score Calculator</vt:lpstr>
      <vt:lpstr>Score calculator- Test Plan</vt:lpstr>
      <vt:lpstr>Score Calculator - Testing</vt:lpstr>
      <vt:lpstr>Question Generator – Trialling Part 1</vt:lpstr>
      <vt:lpstr>Question Generator – Trialling Part 2</vt:lpstr>
      <vt:lpstr>Question Generator / Score Calculator :Development</vt:lpstr>
      <vt:lpstr>Game Mechanics and Looping </vt:lpstr>
      <vt:lpstr>Mechanics and Looping - Test Plan</vt:lpstr>
      <vt:lpstr>Looping and Game Mechanics –Trialling Part 1</vt:lpstr>
      <vt:lpstr>Looping and Game Mechanics –Trialling Part 2</vt:lpstr>
      <vt:lpstr>Looping and Game Mechanics - Testing</vt:lpstr>
      <vt:lpstr>Component 4 - Statement Formatter  </vt:lpstr>
      <vt:lpstr>Statement Formatter  Test Plan</vt:lpstr>
      <vt:lpstr>Statement Formatter - Testing</vt:lpstr>
      <vt:lpstr>Test Plan: Assembled outcome – Part 1</vt:lpstr>
      <vt:lpstr>Assembled Outcome Testing: 1</vt:lpstr>
      <vt:lpstr>Test Plan: Assembled outcome – Part 2</vt:lpstr>
      <vt:lpstr>Assembled Outcome Testing: 2</vt:lpstr>
      <vt:lpstr>Test Plan: Assembled outcome – Part 3</vt:lpstr>
      <vt:lpstr>Test Plan: Assembled outcome 2 </vt:lpstr>
      <vt:lpstr>Test Plan: Assembled outcome 3 </vt:lpstr>
      <vt:lpstr>Assembled Outcome Testing: 3</vt:lpstr>
      <vt:lpstr>Address relevant Implications:</vt:lpstr>
      <vt:lpstr>Version Control Evidence:</vt:lpstr>
      <vt:lpstr>PP8 Check:</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Molly Sankey</cp:lastModifiedBy>
  <cp:revision>14</cp:revision>
  <dcterms:created xsi:type="dcterms:W3CDTF">2020-03-13T23:52:53Z</dcterms:created>
  <dcterms:modified xsi:type="dcterms:W3CDTF">2022-05-23T00:27:38Z</dcterms:modified>
</cp:coreProperties>
</file>