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5" r:id="rId25"/>
    <p:sldId id="304" r:id="rId26"/>
    <p:sldId id="290" r:id="rId27"/>
    <p:sldId id="291" r:id="rId28"/>
    <p:sldId id="292" r:id="rId29"/>
    <p:sldId id="293" r:id="rId30"/>
    <p:sldId id="263" r:id="rId31"/>
    <p:sldId id="306" r:id="rId32"/>
    <p:sldId id="296" r:id="rId33"/>
    <p:sldId id="307" r:id="rId34"/>
    <p:sldId id="309" r:id="rId35"/>
    <p:sldId id="270" r:id="rId36"/>
    <p:sldId id="261" r:id="rId37"/>
    <p:sldId id="310" r:id="rId38"/>
    <p:sldId id="308"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53" dt="2022-05-25T23:48:25.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613" autoAdjust="0"/>
  </p:normalViewPr>
  <p:slideViewPr>
    <p:cSldViewPr snapToGrid="0">
      <p:cViewPr>
        <p:scale>
          <a:sx n="63" d="100"/>
          <a:sy n="63" d="100"/>
        </p:scale>
        <p:origin x="764" y="56"/>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5T23:58:27.615" v="8842" actId="20577"/>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25T02:19:23.100" v="8212"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25T02:19:23.100" v="8212"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25T23:57:19.208" v="8832"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25T23:57:19.208" v="8832"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addSp delSp modSp mod setBg">
        <pc:chgData name="Molly Sankey" userId="944469c7-6883-451f-9b55-4524bc4915b3" providerId="ADAL" clId="{F1BAABD6-565A-4B4D-9F14-502B1B8F4095}" dt="2022-05-25T01:44:30.353" v="6642" actId="20577"/>
        <pc:sldMkLst>
          <pc:docMk/>
          <pc:sldMk cId="1357549755" sldId="261"/>
        </pc:sldMkLst>
        <pc:spChg chg="mod">
          <ac:chgData name="Molly Sankey" userId="944469c7-6883-451f-9b55-4524bc4915b3" providerId="ADAL" clId="{F1BAABD6-565A-4B4D-9F14-502B1B8F4095}" dt="2022-05-25T01:44:30.353" v="6642" actId="20577"/>
          <ac:spMkLst>
            <pc:docMk/>
            <pc:sldMk cId="1357549755" sldId="261"/>
            <ac:spMk id="2" creationId="{D62183D5-E1F8-4917-B0BA-FC2E62047445}"/>
          </ac:spMkLst>
        </pc:spChg>
        <pc:spChg chg="add del">
          <ac:chgData name="Molly Sankey" userId="944469c7-6883-451f-9b55-4524bc4915b3" providerId="ADAL" clId="{F1BAABD6-565A-4B4D-9F14-502B1B8F4095}" dt="2022-05-25T01:42:56.214" v="6626" actId="26606"/>
          <ac:spMkLst>
            <pc:docMk/>
            <pc:sldMk cId="1357549755" sldId="261"/>
            <ac:spMk id="17" creationId="{B4059D9B-2E55-47FE-A188-0F9BD734E0A0}"/>
          </ac:spMkLst>
        </pc:spChg>
        <pc:grpChg chg="add del">
          <ac:chgData name="Molly Sankey" userId="944469c7-6883-451f-9b55-4524bc4915b3" providerId="ADAL" clId="{F1BAABD6-565A-4B4D-9F14-502B1B8F4095}" dt="2022-05-25T01:42:56.214" v="6626" actId="26606"/>
          <ac:grpSpMkLst>
            <pc:docMk/>
            <pc:sldMk cId="1357549755" sldId="261"/>
            <ac:grpSpMk id="19" creationId="{F938B951-7EFC-40A2-B198-E73D39DFB3FC}"/>
          </ac:grpSpMkLst>
        </pc:grpChg>
        <pc:picChg chg="add mod">
          <ac:chgData name="Molly Sankey" userId="944469c7-6883-451f-9b55-4524bc4915b3" providerId="ADAL" clId="{F1BAABD6-565A-4B4D-9F14-502B1B8F4095}" dt="2022-05-25T01:42:56.214" v="6626" actId="26606"/>
          <ac:picMkLst>
            <pc:docMk/>
            <pc:sldMk cId="1357549755" sldId="261"/>
            <ac:picMk id="4" creationId="{032BD2D3-FA73-4C09-9F9C-C61A42626432}"/>
          </ac:picMkLst>
        </pc:picChg>
        <pc:picChg chg="del">
          <ac:chgData name="Molly Sankey" userId="944469c7-6883-451f-9b55-4524bc4915b3" providerId="ADAL" clId="{F1BAABD6-565A-4B4D-9F14-502B1B8F4095}" dt="2022-05-25T01:40:30.699" v="6602" actId="478"/>
          <ac:picMkLst>
            <pc:docMk/>
            <pc:sldMk cId="1357549755" sldId="261"/>
            <ac:picMk id="5" creationId="{6DA575D2-349F-47EF-A952-8B84EF6EA4B7}"/>
          </ac:picMkLst>
        </pc:picChg>
        <pc:picChg chg="del">
          <ac:chgData name="Molly Sankey" userId="944469c7-6883-451f-9b55-4524bc4915b3" providerId="ADAL" clId="{F1BAABD6-565A-4B4D-9F14-502B1B8F4095}" dt="2022-05-25T01:40:41.862" v="6612" actId="478"/>
          <ac:picMkLst>
            <pc:docMk/>
            <pc:sldMk cId="1357549755" sldId="261"/>
            <ac:picMk id="7" creationId="{7E30A647-B420-4AA4-BA5D-522438F30E69}"/>
          </ac:picMkLst>
        </pc:picChg>
        <pc:picChg chg="add mod ord">
          <ac:chgData name="Molly Sankey" userId="944469c7-6883-451f-9b55-4524bc4915b3" providerId="ADAL" clId="{F1BAABD6-565A-4B4D-9F14-502B1B8F4095}" dt="2022-05-25T01:42:56.214" v="6626" actId="26606"/>
          <ac:picMkLst>
            <pc:docMk/>
            <pc:sldMk cId="1357549755" sldId="261"/>
            <ac:picMk id="8" creationId="{4A6E8168-B287-4387-9906-5225A8B08295}"/>
          </ac:picMkLst>
        </pc:picChg>
        <pc:picChg chg="add mod">
          <ac:chgData name="Molly Sankey" userId="944469c7-6883-451f-9b55-4524bc4915b3" providerId="ADAL" clId="{F1BAABD6-565A-4B4D-9F14-502B1B8F4095}" dt="2022-05-25T01:43:17.687" v="6630" actId="1076"/>
          <ac:picMkLst>
            <pc:docMk/>
            <pc:sldMk cId="1357549755" sldId="261"/>
            <ac:picMk id="10" creationId="{032FCFFA-D13F-4D96-8911-EA197DD4335E}"/>
          </ac:picMkLst>
        </pc:picChg>
        <pc:picChg chg="add mod">
          <ac:chgData name="Molly Sankey" userId="944469c7-6883-451f-9b55-4524bc4915b3" providerId="ADAL" clId="{F1BAABD6-565A-4B4D-9F14-502B1B8F4095}" dt="2022-05-25T01:43:14.455" v="6629" actId="14100"/>
          <ac:picMkLst>
            <pc:docMk/>
            <pc:sldMk cId="1357549755" sldId="261"/>
            <ac:picMk id="12" creationId="{9A1FFEFD-9A9F-494E-9A2B-3C9F19FEAC20}"/>
          </ac:picMkLst>
        </pc:picChg>
      </pc:sldChg>
      <pc:sldChg chg="addSp delSp modSp mod ord">
        <pc:chgData name="Molly Sankey" userId="944469c7-6883-451f-9b55-4524bc4915b3" providerId="ADAL" clId="{F1BAABD6-565A-4B4D-9F14-502B1B8F4095}" dt="2022-05-22T23:40:18.597" v="5596" actId="113"/>
        <pc:sldMkLst>
          <pc:docMk/>
          <pc:sldMk cId="1084233196" sldId="263"/>
        </pc:sldMkLst>
        <pc:spChg chg="mod">
          <ac:chgData name="Molly Sankey" userId="944469c7-6883-451f-9b55-4524bc4915b3" providerId="ADAL" clId="{F1BAABD6-565A-4B4D-9F14-502B1B8F4095}" dt="2022-05-22T23:40:18.597" v="5596" actId="113"/>
          <ac:spMkLst>
            <pc:docMk/>
            <pc:sldMk cId="1084233196" sldId="263"/>
            <ac:spMk id="15" creationId="{191A371F-3DCB-4C3D-8390-5779AB1576D0}"/>
          </ac:spMkLst>
        </pc:spChg>
        <pc:spChg chg="add mod">
          <ac:chgData name="Molly Sankey" userId="944469c7-6883-451f-9b55-4524bc4915b3" providerId="ADAL" clId="{F1BAABD6-565A-4B4D-9F14-502B1B8F4095}" dt="2022-05-22T23:39:49.484" v="5589" actId="14100"/>
          <ac:spMkLst>
            <pc:docMk/>
            <pc:sldMk cId="1084233196" sldId="263"/>
            <ac:spMk id="34" creationId="{7C1C6A1E-A0D1-4AC0-B4A8-A4099DF96017}"/>
          </ac:spMkLst>
        </pc:spChg>
        <pc:picChg chg="add mod">
          <ac:chgData name="Molly Sankey" userId="944469c7-6883-451f-9b55-4524bc4915b3" providerId="ADAL" clId="{F1BAABD6-565A-4B4D-9F14-502B1B8F4095}" dt="2022-05-22T23:38:01.556" v="5577" actId="1076"/>
          <ac:picMkLst>
            <pc:docMk/>
            <pc:sldMk cId="1084233196" sldId="263"/>
            <ac:picMk id="4" creationId="{E984195E-C380-4CD3-B2CE-27C0048BADCE}"/>
          </ac:picMkLst>
        </pc:picChg>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picChg chg="add mod">
          <ac:chgData name="Molly Sankey" userId="944469c7-6883-451f-9b55-4524bc4915b3" providerId="ADAL" clId="{F1BAABD6-565A-4B4D-9F14-502B1B8F4095}" dt="2022-05-22T23:38:32.242" v="5581" actId="1076"/>
          <ac:picMkLst>
            <pc:docMk/>
            <pc:sldMk cId="1084233196" sldId="263"/>
            <ac:picMk id="16" creationId="{7A0EA225-9758-43B6-8654-DD1ED07D2FE7}"/>
          </ac:picMkLst>
        </pc:picChg>
        <pc:inkChg chg="del">
          <ac:chgData name="Molly Sankey" userId="944469c7-6883-451f-9b55-4524bc4915b3" providerId="ADAL" clId="{F1BAABD6-565A-4B4D-9F14-502B1B8F4095}" dt="2022-05-22T23:34:44.890" v="5575" actId="478"/>
          <ac:inkMkLst>
            <pc:docMk/>
            <pc:sldMk cId="1084233196" sldId="263"/>
            <ac:inkMk id="8" creationId="{B41B9D85-833B-45B3-9B1E-499E15D92C5F}"/>
          </ac:inkMkLst>
        </pc:inkChg>
        <pc:inkChg chg="del">
          <ac:chgData name="Molly Sankey" userId="944469c7-6883-451f-9b55-4524bc4915b3" providerId="ADAL" clId="{F1BAABD6-565A-4B4D-9F14-502B1B8F4095}" dt="2022-05-22T23:34:40.548" v="5573" actId="478"/>
          <ac:inkMkLst>
            <pc:docMk/>
            <pc:sldMk cId="1084233196" sldId="263"/>
            <ac:inkMk id="9" creationId="{FA239718-D912-4EC5-B38C-E3AB4EB44DFE}"/>
          </ac:inkMkLst>
        </pc:inkChg>
        <pc:inkChg chg="del">
          <ac:chgData name="Molly Sankey" userId="944469c7-6883-451f-9b55-4524bc4915b3" providerId="ADAL" clId="{F1BAABD6-565A-4B4D-9F14-502B1B8F4095}" dt="2022-05-22T23:34:40.548" v="5573" actId="478"/>
          <ac:inkMkLst>
            <pc:docMk/>
            <pc:sldMk cId="1084233196" sldId="263"/>
            <ac:inkMk id="10" creationId="{4201B590-33CA-4770-BE16-81227B1428C2}"/>
          </ac:inkMkLst>
        </pc:inkChg>
        <pc:inkChg chg="del">
          <ac:chgData name="Molly Sankey" userId="944469c7-6883-451f-9b55-4524bc4915b3" providerId="ADAL" clId="{F1BAABD6-565A-4B4D-9F14-502B1B8F4095}" dt="2022-05-22T23:34:40.548" v="5573" actId="478"/>
          <ac:inkMkLst>
            <pc:docMk/>
            <pc:sldMk cId="1084233196" sldId="263"/>
            <ac:inkMk id="11" creationId="{600189F9-5F8E-432F-8D2D-D4542FEF6F40}"/>
          </ac:inkMkLst>
        </pc:inkChg>
        <pc:inkChg chg="del">
          <ac:chgData name="Molly Sankey" userId="944469c7-6883-451f-9b55-4524bc4915b3" providerId="ADAL" clId="{F1BAABD6-565A-4B4D-9F14-502B1B8F4095}" dt="2022-05-22T23:34:40.548" v="5573" actId="478"/>
          <ac:inkMkLst>
            <pc:docMk/>
            <pc:sldMk cId="1084233196" sldId="263"/>
            <ac:inkMk id="12" creationId="{8D49F908-8932-4775-A2B2-C3E223016DF8}"/>
          </ac:inkMkLst>
        </pc:inkChg>
        <pc:inkChg chg="del">
          <ac:chgData name="Molly Sankey" userId="944469c7-6883-451f-9b55-4524bc4915b3" providerId="ADAL" clId="{F1BAABD6-565A-4B4D-9F14-502B1B8F4095}" dt="2022-05-22T23:34:40.548" v="5573" actId="478"/>
          <ac:inkMkLst>
            <pc:docMk/>
            <pc:sldMk cId="1084233196" sldId="263"/>
            <ac:inkMk id="13" creationId="{603ACE94-E06B-42F3-8F6B-8818F6B9DBBF}"/>
          </ac:inkMkLst>
        </pc:inkChg>
        <pc:inkChg chg="del">
          <ac:chgData name="Molly Sankey" userId="944469c7-6883-451f-9b55-4524bc4915b3" providerId="ADAL" clId="{F1BAABD6-565A-4B4D-9F14-502B1B8F4095}" dt="2022-05-22T23:34:40.548" v="5573" actId="478"/>
          <ac:inkMkLst>
            <pc:docMk/>
            <pc:sldMk cId="1084233196" sldId="263"/>
            <ac:inkMk id="14" creationId="{051C41BE-6D93-4D7A-8F03-476098BB6A47}"/>
          </ac:inkMkLst>
        </pc:inkChg>
        <pc:inkChg chg="add del">
          <ac:chgData name="Molly Sankey" userId="944469c7-6883-451f-9b55-4524bc4915b3" providerId="ADAL" clId="{F1BAABD6-565A-4B4D-9F14-502B1B8F4095}" dt="2022-05-22T23:38:50.467" v="5583" actId="9405"/>
          <ac:inkMkLst>
            <pc:docMk/>
            <pc:sldMk cId="1084233196" sldId="263"/>
            <ac:inkMk id="17" creationId="{9E30E7D1-46DE-4C77-8677-D0CEE9698728}"/>
          </ac:inkMkLst>
        </pc:inkChg>
        <pc:inkChg chg="add">
          <ac:chgData name="Molly Sankey" userId="944469c7-6883-451f-9b55-4524bc4915b3" providerId="ADAL" clId="{F1BAABD6-565A-4B4D-9F14-502B1B8F4095}" dt="2022-05-22T23:38:51.782" v="5584" actId="9405"/>
          <ac:inkMkLst>
            <pc:docMk/>
            <pc:sldMk cId="1084233196" sldId="263"/>
            <ac:inkMk id="18" creationId="{7EBA2AEB-62AA-4B1B-BEEB-C7BCAB152D0D}"/>
          </ac:inkMkLst>
        </pc:inkChg>
        <pc:inkChg chg="add del">
          <ac:chgData name="Molly Sankey" userId="944469c7-6883-451f-9b55-4524bc4915b3" providerId="ADAL" clId="{F1BAABD6-565A-4B4D-9F14-502B1B8F4095}" dt="2022-05-22T23:39:43.508" v="5588" actId="34122"/>
          <ac:inkMkLst>
            <pc:docMk/>
            <pc:sldMk cId="1084233196" sldId="263"/>
            <ac:inkMk id="19" creationId="{F22FEB6E-FE1B-43FB-8BA7-553D696418C2}"/>
          </ac:inkMkLst>
        </pc:inkChg>
        <pc:inkChg chg="add">
          <ac:chgData name="Molly Sankey" userId="944469c7-6883-451f-9b55-4524bc4915b3" providerId="ADAL" clId="{F1BAABD6-565A-4B4D-9F14-502B1B8F4095}" dt="2022-05-22T23:39:01.584" v="5586" actId="9405"/>
          <ac:inkMkLst>
            <pc:docMk/>
            <pc:sldMk cId="1084233196" sldId="263"/>
            <ac:inkMk id="20" creationId="{B0553B4E-BEF2-4AB8-8735-A089775365EB}"/>
          </ac:inkMkLst>
        </pc:inkChg>
        <pc:inkChg chg="add del">
          <ac:chgData name="Molly Sankey" userId="944469c7-6883-451f-9b55-4524bc4915b3" providerId="ADAL" clId="{F1BAABD6-565A-4B4D-9F14-502B1B8F4095}" dt="2022-05-22T23:39:43.508" v="5588" actId="34122"/>
          <ac:inkMkLst>
            <pc:docMk/>
            <pc:sldMk cId="1084233196" sldId="263"/>
            <ac:inkMk id="21" creationId="{9D6AD30A-5AE2-489E-BE1C-734487B90507}"/>
          </ac:inkMkLst>
        </pc:inkChg>
        <pc:inkChg chg="add">
          <ac:chgData name="Molly Sankey" userId="944469c7-6883-451f-9b55-4524bc4915b3" providerId="ADAL" clId="{F1BAABD6-565A-4B4D-9F14-502B1B8F4095}" dt="2022-05-22T23:40:05.500" v="5590" actId="9405"/>
          <ac:inkMkLst>
            <pc:docMk/>
            <pc:sldMk cId="1084233196" sldId="263"/>
            <ac:inkMk id="22" creationId="{6D57A88F-6A49-430B-979C-5B0A06FAE203}"/>
          </ac:inkMkLst>
        </pc:inkChg>
      </pc:sldChg>
      <pc:sldChg chg="modSp mod">
        <pc:chgData name="Molly Sankey" userId="944469c7-6883-451f-9b55-4524bc4915b3" providerId="ADAL" clId="{F1BAABD6-565A-4B4D-9F14-502B1B8F4095}" dt="2022-05-25T01:57:29.893" v="7810" actId="1076"/>
        <pc:sldMkLst>
          <pc:docMk/>
          <pc:sldMk cId="2276153040" sldId="266"/>
        </pc:sldMkLst>
        <pc:spChg chg="mod">
          <ac:chgData name="Molly Sankey" userId="944469c7-6883-451f-9b55-4524bc4915b3" providerId="ADAL" clId="{F1BAABD6-565A-4B4D-9F14-502B1B8F4095}" dt="2022-05-25T01:57:29.893" v="7810" actId="1076"/>
          <ac:spMkLst>
            <pc:docMk/>
            <pc:sldMk cId="2276153040" sldId="266"/>
            <ac:spMk id="4" creationId="{3E0C2D1D-B6B1-4382-96F8-EC3E0ABBE3A6}"/>
          </ac:spMkLst>
        </pc:sp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25T01:36:13.600" v="6601" actId="20577"/>
        <pc:sldMkLst>
          <pc:docMk/>
          <pc:sldMk cId="1053444694" sldId="270"/>
        </pc:sldMkLst>
        <pc:graphicFrameChg chg="modGraphic">
          <ac:chgData name="Molly Sankey" userId="944469c7-6883-451f-9b55-4524bc4915b3" providerId="ADAL" clId="{F1BAABD6-565A-4B4D-9F14-502B1B8F4095}" dt="2022-05-25T01:36:13.600" v="6601" actId="20577"/>
          <ac:graphicFrameMkLst>
            <pc:docMk/>
            <pc:sldMk cId="1053444694" sldId="270"/>
            <ac:graphicFrameMk id="4" creationId="{54A393A9-6C94-409B-BDCB-65C4ABAA2DD1}"/>
          </ac:graphicFrameMkLst>
        </pc:graphicFrame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25T02:02:07.355" v="8016" actId="20577"/>
        <pc:sldMkLst>
          <pc:docMk/>
          <pc:sldMk cId="3013588869" sldId="279"/>
        </pc:sldMkLst>
        <pc:spChg chg="add mod">
          <ac:chgData name="Molly Sankey" userId="944469c7-6883-451f-9b55-4524bc4915b3" providerId="ADAL" clId="{F1BAABD6-565A-4B4D-9F14-502B1B8F4095}" dt="2022-05-25T02:00:39.436" v="8000" actId="1076"/>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25T02:02:07.355" v="8016" actId="20577"/>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25T02:12:02.266" v="8112" actId="1076"/>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del mod">
          <ac:chgData name="Molly Sankey" userId="944469c7-6883-451f-9b55-4524bc4915b3" providerId="ADAL" clId="{F1BAABD6-565A-4B4D-9F14-502B1B8F4095}" dt="2022-05-25T02:02:48.236" v="8028" actId="478"/>
          <ac:spMkLst>
            <pc:docMk/>
            <pc:sldMk cId="274688009" sldId="280"/>
            <ac:spMk id="6" creationId="{6F768BB2-CD0B-447B-A437-9DE010488F0C}"/>
          </ac:spMkLst>
        </pc:spChg>
        <pc:spChg chg="add del mod">
          <ac:chgData name="Molly Sankey" userId="944469c7-6883-451f-9b55-4524bc4915b3" providerId="ADAL" clId="{F1BAABD6-565A-4B4D-9F14-502B1B8F4095}" dt="2022-05-25T02:01:46.598" v="8005" actId="478"/>
          <ac:spMkLst>
            <pc:docMk/>
            <pc:sldMk cId="274688009" sldId="280"/>
            <ac:spMk id="7" creationId="{CC6B04D6-F294-4C53-8850-B4303EB606FC}"/>
          </ac:spMkLst>
        </pc:spChg>
        <pc:spChg chg="add del mod">
          <ac:chgData name="Molly Sankey" userId="944469c7-6883-451f-9b55-4524bc4915b3" providerId="ADAL" clId="{F1BAABD6-565A-4B4D-9F14-502B1B8F4095}" dt="2022-05-25T02:01:39.673" v="8002" actId="478"/>
          <ac:spMkLst>
            <pc:docMk/>
            <pc:sldMk cId="274688009" sldId="280"/>
            <ac:spMk id="20" creationId="{C63856B4-6F03-4FFF-B887-FA40D36B0660}"/>
          </ac:spMkLst>
        </pc:spChg>
        <pc:spChg chg="add del mod">
          <ac:chgData name="Molly Sankey" userId="944469c7-6883-451f-9b55-4524bc4915b3" providerId="ADAL" clId="{F1BAABD6-565A-4B4D-9F14-502B1B8F4095}" dt="2022-05-25T02:01:40.909" v="8003" actId="478"/>
          <ac:spMkLst>
            <pc:docMk/>
            <pc:sldMk cId="274688009" sldId="280"/>
            <ac:spMk id="27" creationId="{B53C58C3-1014-475C-B8E3-69C987E3C09E}"/>
          </ac:spMkLst>
        </pc:spChg>
        <pc:spChg chg="add mod">
          <ac:chgData name="Molly Sankey" userId="944469c7-6883-451f-9b55-4524bc4915b3" providerId="ADAL" clId="{F1BAABD6-565A-4B4D-9F14-502B1B8F4095}" dt="2022-05-25T02:08:44.187" v="8077" actId="14100"/>
          <ac:spMkLst>
            <pc:docMk/>
            <pc:sldMk cId="274688009" sldId="280"/>
            <ac:spMk id="28" creationId="{2C2CEBCF-E4CF-4079-B252-01FD0B2574DB}"/>
          </ac:spMkLst>
        </pc:spChg>
        <pc:spChg chg="add del mod ord">
          <ac:chgData name="Molly Sankey" userId="944469c7-6883-451f-9b55-4524bc4915b3" providerId="ADAL" clId="{F1BAABD6-565A-4B4D-9F14-502B1B8F4095}" dt="2022-05-25T02:01:47.826" v="8006" actId="478"/>
          <ac:spMkLst>
            <pc:docMk/>
            <pc:sldMk cId="274688009" sldId="280"/>
            <ac:spMk id="28" creationId="{B6ECE650-68AF-4AEA-86FF-4495C2678335}"/>
          </ac:spMkLst>
        </pc:spChg>
        <pc:spChg chg="add del mod">
          <ac:chgData name="Molly Sankey" userId="944469c7-6883-451f-9b55-4524bc4915b3" providerId="ADAL" clId="{F1BAABD6-565A-4B4D-9F14-502B1B8F4095}" dt="2022-05-25T02:01:56.474" v="8009" actId="478"/>
          <ac:spMkLst>
            <pc:docMk/>
            <pc:sldMk cId="274688009" sldId="280"/>
            <ac:spMk id="29" creationId="{33A2BB84-5E6B-42FB-AF03-A439797C1E1F}"/>
          </ac:spMkLst>
        </pc:spChg>
        <pc:spChg chg="add del mod ord">
          <ac:chgData name="Molly Sankey" userId="944469c7-6883-451f-9b55-4524bc4915b3" providerId="ADAL" clId="{F1BAABD6-565A-4B4D-9F14-502B1B8F4095}" dt="2022-05-25T02:01:57.617" v="8010" actId="478"/>
          <ac:spMkLst>
            <pc:docMk/>
            <pc:sldMk cId="274688009" sldId="280"/>
            <ac:spMk id="30" creationId="{6C05B776-E39C-4CB4-8FEA-C21AF98EFD9B}"/>
          </ac:spMkLst>
        </pc:spChg>
        <pc:spChg chg="add mod">
          <ac:chgData name="Molly Sankey" userId="944469c7-6883-451f-9b55-4524bc4915b3" providerId="ADAL" clId="{F1BAABD6-565A-4B4D-9F14-502B1B8F4095}" dt="2022-05-25T02:06:37.729" v="8053" actId="14100"/>
          <ac:spMkLst>
            <pc:docMk/>
            <pc:sldMk cId="274688009" sldId="280"/>
            <ac:spMk id="30" creationId="{85B5823E-7352-4720-A719-F7FC536FC464}"/>
          </ac:spMkLst>
        </pc:spChg>
        <pc:spChg chg="add mod">
          <ac:chgData name="Molly Sankey" userId="944469c7-6883-451f-9b55-4524bc4915b3" providerId="ADAL" clId="{F1BAABD6-565A-4B4D-9F14-502B1B8F4095}" dt="2022-05-25T02:09:07.123" v="8079" actId="14100"/>
          <ac:spMkLst>
            <pc:docMk/>
            <pc:sldMk cId="274688009" sldId="280"/>
            <ac:spMk id="32" creationId="{440992AF-7473-4FD3-A380-CBC5B2C365E2}"/>
          </ac:spMkLst>
        </pc:spChg>
        <pc:spChg chg="add del mod">
          <ac:chgData name="Molly Sankey" userId="944469c7-6883-451f-9b55-4524bc4915b3" providerId="ADAL" clId="{F1BAABD6-565A-4B4D-9F14-502B1B8F4095}" dt="2022-05-25T02:02:01.571" v="8013" actId="478"/>
          <ac:spMkLst>
            <pc:docMk/>
            <pc:sldMk cId="274688009" sldId="280"/>
            <ac:spMk id="33" creationId="{09A9A500-51AC-40A4-882C-25382D4DDA53}"/>
          </ac:spMkLst>
        </pc:spChg>
        <pc:spChg chg="add mod">
          <ac:chgData name="Molly Sankey" userId="944469c7-6883-451f-9b55-4524bc4915b3" providerId="ADAL" clId="{F1BAABD6-565A-4B4D-9F14-502B1B8F4095}" dt="2022-05-25T02:07:00.507" v="8058" actId="14100"/>
          <ac:spMkLst>
            <pc:docMk/>
            <pc:sldMk cId="274688009" sldId="280"/>
            <ac:spMk id="33" creationId="{7923D4DC-E8AE-47F1-91DE-BB6AADFC916A}"/>
          </ac:spMkLst>
        </pc:spChg>
        <pc:spChg chg="add mod">
          <ac:chgData name="Molly Sankey" userId="944469c7-6883-451f-9b55-4524bc4915b3" providerId="ADAL" clId="{F1BAABD6-565A-4B4D-9F14-502B1B8F4095}" dt="2022-05-25T02:08:12.410" v="8073" actId="14100"/>
          <ac:spMkLst>
            <pc:docMk/>
            <pc:sldMk cId="274688009" sldId="280"/>
            <ac:spMk id="34" creationId="{4BB875E0-85EF-4EB9-8133-32E95CFE26C2}"/>
          </ac:spMkLst>
        </pc:spChg>
        <pc:spChg chg="add del mod">
          <ac:chgData name="Molly Sankey" userId="944469c7-6883-451f-9b55-4524bc4915b3" providerId="ADAL" clId="{F1BAABD6-565A-4B4D-9F14-502B1B8F4095}" dt="2022-05-25T02:01:59.558" v="8011" actId="478"/>
          <ac:spMkLst>
            <pc:docMk/>
            <pc:sldMk cId="274688009" sldId="280"/>
            <ac:spMk id="34" creationId="{BDAAEE3E-CDA6-4748-8629-3E5B1D62963F}"/>
          </ac:spMkLst>
        </pc:spChg>
        <pc:spChg chg="add mod">
          <ac:chgData name="Molly Sankey" userId="944469c7-6883-451f-9b55-4524bc4915b3" providerId="ADAL" clId="{F1BAABD6-565A-4B4D-9F14-502B1B8F4095}" dt="2022-05-25T02:09:02.239" v="8078" actId="14100"/>
          <ac:spMkLst>
            <pc:docMk/>
            <pc:sldMk cId="274688009" sldId="280"/>
            <ac:spMk id="36" creationId="{96CF7F5A-EED5-413A-8F78-13F4BBD40D6F}"/>
          </ac:spMkLst>
        </pc:spChg>
        <pc:spChg chg="add del mod">
          <ac:chgData name="Molly Sankey" userId="944469c7-6883-451f-9b55-4524bc4915b3" providerId="ADAL" clId="{F1BAABD6-565A-4B4D-9F14-502B1B8F4095}" dt="2022-05-25T02:01:43.554" v="8004" actId="478"/>
          <ac:spMkLst>
            <pc:docMk/>
            <pc:sldMk cId="274688009" sldId="280"/>
            <ac:spMk id="36" creationId="{FB5D623D-1A9E-48DC-AA08-25619E84BFC7}"/>
          </ac:spMkLst>
        </pc:spChg>
        <pc:spChg chg="add mod">
          <ac:chgData name="Molly Sankey" userId="944469c7-6883-451f-9b55-4524bc4915b3" providerId="ADAL" clId="{F1BAABD6-565A-4B4D-9F14-502B1B8F4095}" dt="2022-05-25T02:10:15.299" v="8093" actId="14100"/>
          <ac:spMkLst>
            <pc:docMk/>
            <pc:sldMk cId="274688009" sldId="280"/>
            <ac:spMk id="40" creationId="{42917F72-EF63-4B78-B758-BC694950F438}"/>
          </ac:spMkLst>
        </pc:spChg>
        <pc:spChg chg="add mod">
          <ac:chgData name="Molly Sankey" userId="944469c7-6883-451f-9b55-4524bc4915b3" providerId="ADAL" clId="{F1BAABD6-565A-4B4D-9F14-502B1B8F4095}" dt="2022-05-25T02:10:31.711" v="8096" actId="1076"/>
          <ac:spMkLst>
            <pc:docMk/>
            <pc:sldMk cId="274688009" sldId="280"/>
            <ac:spMk id="43" creationId="{131A1C35-95CC-44EB-96FD-3B330FEA34B9}"/>
          </ac:spMkLst>
        </pc:spChg>
        <pc:spChg chg="add mod">
          <ac:chgData name="Molly Sankey" userId="944469c7-6883-451f-9b55-4524bc4915b3" providerId="ADAL" clId="{F1BAABD6-565A-4B4D-9F14-502B1B8F4095}" dt="2022-05-25T02:11:39.410" v="8105" actId="1076"/>
          <ac:spMkLst>
            <pc:docMk/>
            <pc:sldMk cId="274688009" sldId="280"/>
            <ac:spMk id="51" creationId="{83CEEEFE-239C-4DCA-96D2-557CD264D070}"/>
          </ac:spMkLst>
        </pc:spChg>
        <pc:spChg chg="add mod">
          <ac:chgData name="Molly Sankey" userId="944469c7-6883-451f-9b55-4524bc4915b3" providerId="ADAL" clId="{F1BAABD6-565A-4B4D-9F14-502B1B8F4095}" dt="2022-05-25T02:11:50.887" v="8108" actId="14100"/>
          <ac:spMkLst>
            <pc:docMk/>
            <pc:sldMk cId="274688009" sldId="280"/>
            <ac:spMk id="52" creationId="{34777342-0EA8-4B8C-B019-6545CB38474E}"/>
          </ac:spMkLst>
        </pc:spChg>
        <pc:spChg chg="add mod">
          <ac:chgData name="Molly Sankey" userId="944469c7-6883-451f-9b55-4524bc4915b3" providerId="ADAL" clId="{F1BAABD6-565A-4B4D-9F14-502B1B8F4095}" dt="2022-05-25T02:11:57.144" v="8110" actId="1076"/>
          <ac:spMkLst>
            <pc:docMk/>
            <pc:sldMk cId="274688009" sldId="280"/>
            <ac:spMk id="53" creationId="{332598E0-D04C-4D07-934B-8B889C2F1DBC}"/>
          </ac:spMkLst>
        </pc:spChg>
        <pc:spChg chg="add mod">
          <ac:chgData name="Molly Sankey" userId="944469c7-6883-451f-9b55-4524bc4915b3" providerId="ADAL" clId="{F1BAABD6-565A-4B4D-9F14-502B1B8F4095}" dt="2022-05-25T02:12:02.266" v="8112" actId="1076"/>
          <ac:spMkLst>
            <pc:docMk/>
            <pc:sldMk cId="274688009" sldId="280"/>
            <ac:spMk id="54" creationId="{9576218B-A098-4C5A-B11C-56B151B5DDDA}"/>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del mod">
          <ac:chgData name="Molly Sankey" userId="944469c7-6883-451f-9b55-4524bc4915b3" providerId="ADAL" clId="{F1BAABD6-565A-4B4D-9F14-502B1B8F4095}" dt="2022-05-25T02:05:25.467" v="8042" actId="34122"/>
          <ac:grpSpMkLst>
            <pc:docMk/>
            <pc:sldMk cId="274688009" sldId="280"/>
            <ac:grpSpMk id="18" creationId="{E3BEE731-34C7-4B66-A016-016CFBDA9322}"/>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graphicFrameChg chg="add mod modGraphic">
          <ac:chgData name="Molly Sankey" userId="944469c7-6883-451f-9b55-4524bc4915b3" providerId="ADAL" clId="{F1BAABD6-565A-4B4D-9F14-502B1B8F4095}" dt="2022-05-25T02:02:45.776" v="8027" actId="1076"/>
          <ac:graphicFrameMkLst>
            <pc:docMk/>
            <pc:sldMk cId="274688009" sldId="280"/>
            <ac:graphicFrameMk id="3" creationId="{5AF9258C-F104-48C8-A4EC-B5C5F30684B3}"/>
          </ac:graphicFrameMkLst>
        </pc:graphicFrameChg>
        <pc:picChg chg="add del mod">
          <ac:chgData name="Molly Sankey" userId="944469c7-6883-451f-9b55-4524bc4915b3" providerId="ADAL" clId="{F1BAABD6-565A-4B4D-9F14-502B1B8F4095}" dt="2022-05-25T02:01:38.447" v="8001" actId="478"/>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add mod">
          <ac:chgData name="Molly Sankey" userId="944469c7-6883-451f-9b55-4524bc4915b3" providerId="ADAL" clId="{F1BAABD6-565A-4B4D-9F14-502B1B8F4095}" dt="2022-05-25T02:03:24.719" v="8030" actId="1076"/>
          <ac:picMkLst>
            <pc:docMk/>
            <pc:sldMk cId="274688009" sldId="280"/>
            <ac:picMk id="8" creationId="{BA758F41-7E9C-40D0-841D-C782E90B0F10}"/>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picChg chg="add mod">
          <ac:chgData name="Molly Sankey" userId="944469c7-6883-451f-9b55-4524bc4915b3" providerId="ADAL" clId="{F1BAABD6-565A-4B4D-9F14-502B1B8F4095}" dt="2022-05-25T02:03:55.299" v="8032" actId="1076"/>
          <ac:picMkLst>
            <pc:docMk/>
            <pc:sldMk cId="274688009" sldId="280"/>
            <ac:picMk id="10" creationId="{7F9F686E-D0DE-4E19-A0B9-2B3330F7AA49}"/>
          </ac:picMkLst>
        </pc:picChg>
        <pc:picChg chg="add mod">
          <ac:chgData name="Molly Sankey" userId="944469c7-6883-451f-9b55-4524bc4915b3" providerId="ADAL" clId="{F1BAABD6-565A-4B4D-9F14-502B1B8F4095}" dt="2022-05-25T02:04:29.182" v="8034" actId="1076"/>
          <ac:picMkLst>
            <pc:docMk/>
            <pc:sldMk cId="274688009" sldId="280"/>
            <ac:picMk id="12" creationId="{98BD3603-ACE3-4528-9AD0-510748E49FE1}"/>
          </ac:picMkLst>
        </pc:picChg>
        <pc:picChg chg="add mod">
          <ac:chgData name="Molly Sankey" userId="944469c7-6883-451f-9b55-4524bc4915b3" providerId="ADAL" clId="{F1BAABD6-565A-4B4D-9F14-502B1B8F4095}" dt="2022-05-25T02:05:00.539" v="8036" actId="1076"/>
          <ac:picMkLst>
            <pc:docMk/>
            <pc:sldMk cId="274688009" sldId="280"/>
            <ac:picMk id="14" creationId="{4A168DD1-D7D5-4B44-93B4-0434C148F686}"/>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ac:chgData name="Molly Sankey" userId="944469c7-6883-451f-9b55-4524bc4915b3" providerId="ADAL" clId="{F1BAABD6-565A-4B4D-9F14-502B1B8F4095}" dt="2022-05-25T02:05:10.649" v="8038" actId="9405"/>
          <ac:inkMkLst>
            <pc:docMk/>
            <pc:sldMk cId="274688009" sldId="280"/>
            <ac:inkMk id="15" creationId="{6CB8BB48-BE95-4A00-AE58-F5C467C3F3CC}"/>
          </ac:inkMkLst>
        </pc:inkChg>
        <pc:inkChg chg="add del mod topLvl">
          <ac:chgData name="Molly Sankey" userId="944469c7-6883-451f-9b55-4524bc4915b3" providerId="ADAL" clId="{F1BAABD6-565A-4B4D-9F14-502B1B8F4095}" dt="2022-05-25T02:05:25.467" v="8042" actId="34122"/>
          <ac:inkMkLst>
            <pc:docMk/>
            <pc:sldMk cId="274688009" sldId="280"/>
            <ac:inkMk id="16" creationId="{18B9A263-0E67-482C-8EE1-229A74608D0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topLvl">
          <ac:chgData name="Molly Sankey" userId="944469c7-6883-451f-9b55-4524bc4915b3" providerId="ADAL" clId="{F1BAABD6-565A-4B4D-9F14-502B1B8F4095}" dt="2022-05-25T02:05:32.339" v="8044" actId="478"/>
          <ac:inkMkLst>
            <pc:docMk/>
            <pc:sldMk cId="274688009" sldId="280"/>
            <ac:inkMk id="17" creationId="{78B9A216-2D4B-45F5-8FAA-32A2BC48AE4F}"/>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del">
          <ac:chgData name="Molly Sankey" userId="944469c7-6883-451f-9b55-4524bc4915b3" providerId="ADAL" clId="{F1BAABD6-565A-4B4D-9F14-502B1B8F4095}" dt="2022-05-25T02:01:49.670" v="8007" actId="478"/>
          <ac:inkMkLst>
            <pc:docMk/>
            <pc:sldMk cId="274688009" sldId="280"/>
            <ac:inkMk id="19" creationId="{02CE57DD-6197-4180-8373-3348F1BE836B}"/>
          </ac:inkMkLst>
        </pc:inkChg>
        <pc:inkChg chg="add del">
          <ac:chgData name="Molly Sankey" userId="944469c7-6883-451f-9b55-4524bc4915b3" providerId="ADAL" clId="{F1BAABD6-565A-4B4D-9F14-502B1B8F4095}" dt="2022-05-25T02:05:53.066" v="8046" actId="34122"/>
          <ac:inkMkLst>
            <pc:docMk/>
            <pc:sldMk cId="274688009" sldId="280"/>
            <ac:inkMk id="21" creationId="{00E6EF4E-7281-465D-8481-60C58EE646CD}"/>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ac:chgData name="Molly Sankey" userId="944469c7-6883-451f-9b55-4524bc4915b3" providerId="ADAL" clId="{F1BAABD6-565A-4B4D-9F14-502B1B8F4095}" dt="2022-05-25T02:06:07.709" v="8048" actId="9405"/>
          <ac:inkMkLst>
            <pc:docMk/>
            <pc:sldMk cId="274688009" sldId="280"/>
            <ac:inkMk id="22" creationId="{F0D40B0E-DDEC-4081-BE36-2857AC83E989}"/>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del">
          <ac:chgData name="Molly Sankey" userId="944469c7-6883-451f-9b55-4524bc4915b3" providerId="ADAL" clId="{F1BAABD6-565A-4B4D-9F14-502B1B8F4095}" dt="2022-05-25T02:06:43.457" v="8055" actId="478"/>
          <ac:inkMkLst>
            <pc:docMk/>
            <pc:sldMk cId="274688009" sldId="280"/>
            <ac:inkMk id="23" creationId="{41409AE0-7255-4F74-9710-BA7BDCB764D8}"/>
          </ac:inkMkLst>
        </pc:inkChg>
        <pc:inkChg chg="add del">
          <ac:chgData name="Molly Sankey" userId="944469c7-6883-451f-9b55-4524bc4915b3" providerId="ADAL" clId="{F1BAABD6-565A-4B4D-9F14-502B1B8F4095}" dt="2022-05-25T02:06:24.205" v="8051" actId="34122"/>
          <ac:inkMkLst>
            <pc:docMk/>
            <pc:sldMk cId="274688009" sldId="280"/>
            <ac:inkMk id="24" creationId="{498332AB-A325-4038-A34A-BAF9F7CF9F33}"/>
          </ac:inkMkLst>
        </pc:inkChg>
        <pc:inkChg chg="add del">
          <ac:chgData name="Molly Sankey" userId="944469c7-6883-451f-9b55-4524bc4915b3" providerId="ADAL" clId="{F1BAABD6-565A-4B4D-9F14-502B1B8F4095}" dt="2022-05-25T02:01:52.962" v="8008" actId="478"/>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del">
          <ac:chgData name="Molly Sankey" userId="944469c7-6883-451f-9b55-4524bc4915b3" providerId="ADAL" clId="{F1BAABD6-565A-4B4D-9F14-502B1B8F4095}" dt="2022-05-25T02:07:16.636" v="8060" actId="34122"/>
          <ac:inkMkLst>
            <pc:docMk/>
            <pc:sldMk cId="274688009" sldId="280"/>
            <ac:inkMk id="26" creationId="{14749350-D778-4AE0-A34A-7FD006D5DF2B}"/>
          </ac:inkMkLst>
        </pc:inkChg>
        <pc:inkChg chg="add del">
          <ac:chgData name="Molly Sankey" userId="944469c7-6883-451f-9b55-4524bc4915b3" providerId="ADAL" clId="{F1BAABD6-565A-4B4D-9F14-502B1B8F4095}" dt="2022-05-25T02:07:30.108" v="8063"/>
          <ac:inkMkLst>
            <pc:docMk/>
            <pc:sldMk cId="274688009" sldId="280"/>
            <ac:inkMk id="31" creationId="{3F0C0EFC-E7E6-4061-8310-3F1EC038DA05}"/>
          </ac:inkMkLst>
        </pc:inkChg>
        <pc:inkChg chg="add del">
          <ac:chgData name="Molly Sankey" userId="944469c7-6883-451f-9b55-4524bc4915b3" providerId="ADAL" clId="{F1BAABD6-565A-4B4D-9F14-502B1B8F4095}" dt="2022-05-25T02:02:03.308" v="8014" actId="478"/>
          <ac:inkMkLst>
            <pc:docMk/>
            <pc:sldMk cId="274688009" sldId="280"/>
            <ac:inkMk id="32" creationId="{7D46211E-564E-4421-A655-E9D2E8BE0051}"/>
          </ac:inkMkLst>
        </pc:inkChg>
        <pc:inkChg chg="add del">
          <ac:chgData name="Molly Sankey" userId="944469c7-6883-451f-9b55-4524bc4915b3" providerId="ADAL" clId="{F1BAABD6-565A-4B4D-9F14-502B1B8F4095}" dt="2022-05-25T02:07:34.097" v="8065"/>
          <ac:inkMkLst>
            <pc:docMk/>
            <pc:sldMk cId="274688009" sldId="280"/>
            <ac:inkMk id="35" creationId="{A9976B3F-59E5-45DD-8770-0DAA16990B3C}"/>
          </ac:inkMkLst>
        </pc:inkChg>
        <pc:inkChg chg="add">
          <ac:chgData name="Molly Sankey" userId="944469c7-6883-451f-9b55-4524bc4915b3" providerId="ADAL" clId="{F1BAABD6-565A-4B4D-9F14-502B1B8F4095}" dt="2022-05-25T02:07:41.146" v="8066" actId="9405"/>
          <ac:inkMkLst>
            <pc:docMk/>
            <pc:sldMk cId="274688009" sldId="280"/>
            <ac:inkMk id="37" creationId="{CEAAC40F-3C4A-4E3D-BDC0-7DB4A198276F}"/>
          </ac:inkMkLst>
        </pc:inkChg>
        <pc:inkChg chg="add del">
          <ac:chgData name="Molly Sankey" userId="944469c7-6883-451f-9b55-4524bc4915b3" providerId="ADAL" clId="{F1BAABD6-565A-4B4D-9F14-502B1B8F4095}" dt="2022-05-25T02:07:53.498" v="8068" actId="9405"/>
          <ac:inkMkLst>
            <pc:docMk/>
            <pc:sldMk cId="274688009" sldId="280"/>
            <ac:inkMk id="38" creationId="{BD42F458-2589-472D-B69D-0E573015EB04}"/>
          </ac:inkMkLst>
        </pc:inkChg>
        <pc:inkChg chg="add del">
          <ac:chgData name="Molly Sankey" userId="944469c7-6883-451f-9b55-4524bc4915b3" providerId="ADAL" clId="{F1BAABD6-565A-4B4D-9F14-502B1B8F4095}" dt="2022-05-25T02:08:02.507" v="8070" actId="34122"/>
          <ac:inkMkLst>
            <pc:docMk/>
            <pc:sldMk cId="274688009" sldId="280"/>
            <ac:inkMk id="39" creationId="{0FF53087-D732-4CE6-9D1E-740E0DCB82CC}"/>
          </ac:inkMkLst>
        </pc:inkChg>
        <pc:inkChg chg="add del">
          <ac:chgData name="Molly Sankey" userId="944469c7-6883-451f-9b55-4524bc4915b3" providerId="ADAL" clId="{F1BAABD6-565A-4B4D-9F14-502B1B8F4095}" dt="2022-05-25T02:08:31.158" v="8075" actId="34122"/>
          <ac:inkMkLst>
            <pc:docMk/>
            <pc:sldMk cId="274688009" sldId="280"/>
            <ac:inkMk id="40" creationId="{4796E1E2-C887-4CAE-920A-00DA1A0EA03D}"/>
          </ac:inkMkLst>
        </pc:inkChg>
        <pc:inkChg chg="add">
          <ac:chgData name="Molly Sankey" userId="944469c7-6883-451f-9b55-4524bc4915b3" providerId="ADAL" clId="{F1BAABD6-565A-4B4D-9F14-502B1B8F4095}" dt="2022-05-25T02:09:11.161" v="8080" actId="9405"/>
          <ac:inkMkLst>
            <pc:docMk/>
            <pc:sldMk cId="274688009" sldId="280"/>
            <ac:inkMk id="41" creationId="{5D71D41B-3FC0-4214-9161-55AEF17A3456}"/>
          </ac:inkMkLst>
        </pc:inkChg>
        <pc:inkChg chg="add del">
          <ac:chgData name="Molly Sankey" userId="944469c7-6883-451f-9b55-4524bc4915b3" providerId="ADAL" clId="{F1BAABD6-565A-4B4D-9F14-502B1B8F4095}" dt="2022-05-25T02:09:22.950" v="8082" actId="9405"/>
          <ac:inkMkLst>
            <pc:docMk/>
            <pc:sldMk cId="274688009" sldId="280"/>
            <ac:inkMk id="42" creationId="{109CB759-8A1B-4A2B-85F6-9F626823D486}"/>
          </ac:inkMkLst>
        </pc:inkChg>
        <pc:inkChg chg="add del">
          <ac:chgData name="Molly Sankey" userId="944469c7-6883-451f-9b55-4524bc4915b3" providerId="ADAL" clId="{F1BAABD6-565A-4B4D-9F14-502B1B8F4095}" dt="2022-05-25T02:09:38.837" v="8084" actId="9405"/>
          <ac:inkMkLst>
            <pc:docMk/>
            <pc:sldMk cId="274688009" sldId="280"/>
            <ac:inkMk id="43" creationId="{480486E8-F2C2-4B46-8D7E-6F2BD92FF373}"/>
          </ac:inkMkLst>
        </pc:inkChg>
        <pc:inkChg chg="add del">
          <ac:chgData name="Molly Sankey" userId="944469c7-6883-451f-9b55-4524bc4915b3" providerId="ADAL" clId="{F1BAABD6-565A-4B4D-9F14-502B1B8F4095}" dt="2022-05-25T02:09:42.132" v="8086" actId="9405"/>
          <ac:inkMkLst>
            <pc:docMk/>
            <pc:sldMk cId="274688009" sldId="280"/>
            <ac:inkMk id="44" creationId="{B629DDB3-BBA3-4F1C-90BA-B182C7878271}"/>
          </ac:inkMkLst>
        </pc:inkChg>
        <pc:inkChg chg="add del">
          <ac:chgData name="Molly Sankey" userId="944469c7-6883-451f-9b55-4524bc4915b3" providerId="ADAL" clId="{F1BAABD6-565A-4B4D-9F14-502B1B8F4095}" dt="2022-05-25T02:09:58.763" v="8088" actId="34122"/>
          <ac:inkMkLst>
            <pc:docMk/>
            <pc:sldMk cId="274688009" sldId="280"/>
            <ac:inkMk id="45" creationId="{BD427DDA-EF39-4AB8-A25F-BC889E0514B7}"/>
          </ac:inkMkLst>
        </pc:inkChg>
        <pc:inkChg chg="add del">
          <ac:chgData name="Molly Sankey" userId="944469c7-6883-451f-9b55-4524bc4915b3" providerId="ADAL" clId="{F1BAABD6-565A-4B4D-9F14-502B1B8F4095}" dt="2022-05-25T02:10:26.876" v="8095" actId="34122"/>
          <ac:inkMkLst>
            <pc:docMk/>
            <pc:sldMk cId="274688009" sldId="280"/>
            <ac:inkMk id="46" creationId="{D3A48297-6656-4C8E-AFE3-B2155F2E9CBC}"/>
          </ac:inkMkLst>
        </pc:inkChg>
        <pc:inkChg chg="add del">
          <ac:chgData name="Molly Sankey" userId="944469c7-6883-451f-9b55-4524bc4915b3" providerId="ADAL" clId="{F1BAABD6-565A-4B4D-9F14-502B1B8F4095}" dt="2022-05-25T02:10:36.252" v="8098" actId="9405"/>
          <ac:inkMkLst>
            <pc:docMk/>
            <pc:sldMk cId="274688009" sldId="280"/>
            <ac:inkMk id="47" creationId="{D3CE1900-1879-49C0-8EA2-599F8EF17F21}"/>
          </ac:inkMkLst>
        </pc:inkChg>
        <pc:inkChg chg="add del">
          <ac:chgData name="Molly Sankey" userId="944469c7-6883-451f-9b55-4524bc4915b3" providerId="ADAL" clId="{F1BAABD6-565A-4B4D-9F14-502B1B8F4095}" dt="2022-05-25T02:10:38.693" v="8100" actId="9405"/>
          <ac:inkMkLst>
            <pc:docMk/>
            <pc:sldMk cId="274688009" sldId="280"/>
            <ac:inkMk id="48" creationId="{D5F4DBB8-6C50-45AB-BADF-9BC48D455B98}"/>
          </ac:inkMkLst>
        </pc:inkChg>
        <pc:inkChg chg="add del">
          <ac:chgData name="Molly Sankey" userId="944469c7-6883-451f-9b55-4524bc4915b3" providerId="ADAL" clId="{F1BAABD6-565A-4B4D-9F14-502B1B8F4095}" dt="2022-05-25T02:10:43.107" v="8102" actId="9405"/>
          <ac:inkMkLst>
            <pc:docMk/>
            <pc:sldMk cId="274688009" sldId="280"/>
            <ac:inkMk id="49" creationId="{D35AA48B-08C3-4A10-80C8-892C33BE946F}"/>
          </ac:inkMkLst>
        </pc:inkChg>
        <pc:inkChg chg="add">
          <ac:chgData name="Molly Sankey" userId="944469c7-6883-451f-9b55-4524bc4915b3" providerId="ADAL" clId="{F1BAABD6-565A-4B4D-9F14-502B1B8F4095}" dt="2022-05-25T02:10:50.827" v="8103" actId="9405"/>
          <ac:inkMkLst>
            <pc:docMk/>
            <pc:sldMk cId="274688009" sldId="280"/>
            <ac:inkMk id="50" creationId="{130CAC69-DE42-475A-8210-524DBFB05810}"/>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22T23:04:30.028" v="4686" actId="20577"/>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del">
        <pc:chgData name="Molly Sankey" userId="944469c7-6883-451f-9b55-4524bc4915b3" providerId="ADAL" clId="{F1BAABD6-565A-4B4D-9F14-502B1B8F4095}" dt="2022-05-23T20:55:55.992" v="5789" actId="2696"/>
        <pc:sldMkLst>
          <pc:docMk/>
          <pc:sldMk cId="2197962000" sldId="294"/>
        </pc:sldMkLst>
      </pc:sldChg>
      <pc:sldChg chg="del">
        <pc:chgData name="Molly Sankey" userId="944469c7-6883-451f-9b55-4524bc4915b3" providerId="ADAL" clId="{F1BAABD6-565A-4B4D-9F14-502B1B8F4095}" dt="2022-05-23T20:56:01.463" v="5790" actId="2696"/>
        <pc:sldMkLst>
          <pc:docMk/>
          <pc:sldMk cId="3397948323" sldId="295"/>
        </pc:sldMkLst>
      </pc:sldChg>
      <pc:sldChg chg="addSp delSp modSp mod ord">
        <pc:chgData name="Molly Sankey" userId="944469c7-6883-451f-9b55-4524bc4915b3" providerId="ADAL" clId="{F1BAABD6-565A-4B4D-9F14-502B1B8F4095}" dt="2022-05-23T20:51:31.904" v="5682" actId="1076"/>
        <pc:sldMkLst>
          <pc:docMk/>
          <pc:sldMk cId="2493281480" sldId="296"/>
        </pc:sldMkLst>
        <pc:spChg chg="add mod">
          <ac:chgData name="Molly Sankey" userId="944469c7-6883-451f-9b55-4524bc4915b3" providerId="ADAL" clId="{F1BAABD6-565A-4B4D-9F14-502B1B8F4095}" dt="2022-05-23T20:50:51.892" v="5672" actId="1076"/>
          <ac:spMkLst>
            <pc:docMk/>
            <pc:sldMk cId="2493281480" sldId="296"/>
            <ac:spMk id="17" creationId="{6A841B72-4418-4DEE-8250-6BD24060BC8A}"/>
          </ac:spMkLst>
        </pc:spChg>
        <pc:spChg chg="del">
          <ac:chgData name="Molly Sankey" userId="944469c7-6883-451f-9b55-4524bc4915b3" providerId="ADAL" clId="{F1BAABD6-565A-4B4D-9F14-502B1B8F4095}" dt="2022-05-22T23:40:27.979" v="5599" actId="478"/>
          <ac:spMkLst>
            <pc:docMk/>
            <pc:sldMk cId="2493281480" sldId="296"/>
            <ac:spMk id="21" creationId="{15929154-5457-4AD7-B6D0-394BDC1ACC78}"/>
          </ac:spMkLst>
        </pc:spChg>
        <pc:spChg chg="add mod">
          <ac:chgData name="Molly Sankey" userId="944469c7-6883-451f-9b55-4524bc4915b3" providerId="ADAL" clId="{F1BAABD6-565A-4B4D-9F14-502B1B8F4095}" dt="2022-05-23T20:50:57.022" v="5673" actId="1076"/>
          <ac:spMkLst>
            <pc:docMk/>
            <pc:sldMk cId="2493281480" sldId="296"/>
            <ac:spMk id="21" creationId="{7884ADE6-5EE6-4A92-A943-A0F4B0901E30}"/>
          </ac:spMkLst>
        </pc:spChg>
        <pc:spChg chg="add mod">
          <ac:chgData name="Molly Sankey" userId="944469c7-6883-451f-9b55-4524bc4915b3" providerId="ADAL" clId="{F1BAABD6-565A-4B4D-9F14-502B1B8F4095}" dt="2022-05-23T20:51:14.001" v="5677" actId="1076"/>
          <ac:spMkLst>
            <pc:docMk/>
            <pc:sldMk cId="2493281480" sldId="296"/>
            <ac:spMk id="22" creationId="{C61E437E-2101-4F0F-A320-9DDFAFE9B4B5}"/>
          </ac:spMkLst>
        </pc:spChg>
        <pc:spChg chg="add mod">
          <ac:chgData name="Molly Sankey" userId="944469c7-6883-451f-9b55-4524bc4915b3" providerId="ADAL" clId="{F1BAABD6-565A-4B4D-9F14-502B1B8F4095}" dt="2022-05-23T20:51:24.403" v="5681" actId="20577"/>
          <ac:spMkLst>
            <pc:docMk/>
            <pc:sldMk cId="2493281480" sldId="296"/>
            <ac:spMk id="23" creationId="{9EF26EFE-0D5E-474D-8810-2EFEAC2CE894}"/>
          </ac:spMkLst>
        </pc:spChg>
        <pc:spChg chg="add mod">
          <ac:chgData name="Molly Sankey" userId="944469c7-6883-451f-9b55-4524bc4915b3" providerId="ADAL" clId="{F1BAABD6-565A-4B4D-9F14-502B1B8F4095}" dt="2022-05-23T20:51:09.745" v="5676" actId="1076"/>
          <ac:spMkLst>
            <pc:docMk/>
            <pc:sldMk cId="2493281480" sldId="296"/>
            <ac:spMk id="25" creationId="{0323F003-6446-413E-9EF5-EA2794C09445}"/>
          </ac:spMkLst>
        </pc:spChg>
        <pc:spChg chg="add mod">
          <ac:chgData name="Molly Sankey" userId="944469c7-6883-451f-9b55-4524bc4915b3" providerId="ADAL" clId="{F1BAABD6-565A-4B4D-9F14-502B1B8F4095}" dt="2022-05-23T20:51:06.941" v="5675" actId="1076"/>
          <ac:spMkLst>
            <pc:docMk/>
            <pc:sldMk cId="2493281480" sldId="296"/>
            <ac:spMk id="26" creationId="{6F0D13A5-585F-4FD0-94C9-0C552F039C55}"/>
          </ac:spMkLst>
        </pc:spChg>
        <pc:spChg chg="add del">
          <ac:chgData name="Molly Sankey" userId="944469c7-6883-451f-9b55-4524bc4915b3" providerId="ADAL" clId="{F1BAABD6-565A-4B4D-9F14-502B1B8F4095}" dt="2022-05-23T20:49:39.995" v="5646" actId="34124"/>
          <ac:spMkLst>
            <pc:docMk/>
            <pc:sldMk cId="2493281480" sldId="296"/>
            <ac:spMk id="28" creationId="{B4F0FF25-F130-42C3-BCC9-C2C878E0DEBF}"/>
          </ac:spMkLst>
        </pc:spChg>
        <pc:spChg chg="mod">
          <ac:chgData name="Molly Sankey" userId="944469c7-6883-451f-9b55-4524bc4915b3" providerId="ADAL" clId="{F1BAABD6-565A-4B4D-9F14-502B1B8F4095}" dt="2022-05-23T20:51:31.904" v="5682" actId="1076"/>
          <ac:spMkLst>
            <pc:docMk/>
            <pc:sldMk cId="2493281480" sldId="296"/>
            <ac:spMk id="34" creationId="{D9250A60-5C90-4E48-8298-31D81BFB450D}"/>
          </ac:spMkLst>
        </pc:spChg>
        <pc:picChg chg="del">
          <ac:chgData name="Molly Sankey" userId="944469c7-6883-451f-9b55-4524bc4915b3" providerId="ADAL" clId="{F1BAABD6-565A-4B4D-9F14-502B1B8F4095}" dt="2022-05-22T23:40:40.539" v="5601" actId="478"/>
          <ac:picMkLst>
            <pc:docMk/>
            <pc:sldMk cId="2493281480" sldId="296"/>
            <ac:picMk id="4" creationId="{A88F6254-2930-4C9A-9CCB-0C31DBC0D80F}"/>
          </ac:picMkLst>
        </pc:picChg>
        <pc:picChg chg="add mod">
          <ac:chgData name="Molly Sankey" userId="944469c7-6883-451f-9b55-4524bc4915b3" providerId="ADAL" clId="{F1BAABD6-565A-4B4D-9F14-502B1B8F4095}" dt="2022-05-23T20:50:44.836" v="5671" actId="1076"/>
          <ac:picMkLst>
            <pc:docMk/>
            <pc:sldMk cId="2493281480" sldId="296"/>
            <ac:picMk id="5" creationId="{7CB0229C-868A-482C-8FAE-4EE54FF9845A}"/>
          </ac:picMkLst>
        </pc:picChg>
        <pc:picChg chg="add mod">
          <ac:chgData name="Molly Sankey" userId="944469c7-6883-451f-9b55-4524bc4915b3" providerId="ADAL" clId="{F1BAABD6-565A-4B4D-9F14-502B1B8F4095}" dt="2022-05-23T20:51:03.322" v="5674" actId="1076"/>
          <ac:picMkLst>
            <pc:docMk/>
            <pc:sldMk cId="2493281480" sldId="296"/>
            <ac:picMk id="8" creationId="{EC0809D8-9C4A-48B9-A259-950FDA88AEBF}"/>
          </ac:picMkLst>
        </pc:picChg>
        <pc:picChg chg="del">
          <ac:chgData name="Molly Sankey" userId="944469c7-6883-451f-9b55-4524bc4915b3" providerId="ADAL" clId="{F1BAABD6-565A-4B4D-9F14-502B1B8F4095}" dt="2022-05-22T23:40:42.201" v="5602" actId="478"/>
          <ac:picMkLst>
            <pc:docMk/>
            <pc:sldMk cId="2493281480" sldId="296"/>
            <ac:picMk id="31" creationId="{CB88BDA4-58ED-4D33-8EC5-7E7E7848553A}"/>
          </ac:picMkLst>
        </pc:picChg>
        <pc:inkChg chg="add del">
          <ac:chgData name="Molly Sankey" userId="944469c7-6883-451f-9b55-4524bc4915b3" providerId="ADAL" clId="{F1BAABD6-565A-4B4D-9F14-502B1B8F4095}" dt="2022-05-22T23:44:24.972" v="5607" actId="34122"/>
          <ac:inkMkLst>
            <pc:docMk/>
            <pc:sldMk cId="2493281480" sldId="296"/>
            <ac:inkMk id="6" creationId="{16DF8819-8725-4F44-A814-D4C281280986}"/>
          </ac:inkMkLst>
        </pc:inkChg>
        <pc:inkChg chg="add del">
          <ac:chgData name="Molly Sankey" userId="944469c7-6883-451f-9b55-4524bc4915b3" providerId="ADAL" clId="{F1BAABD6-565A-4B4D-9F14-502B1B8F4095}" dt="2022-05-23T20:48:40.381" v="5639" actId="34122"/>
          <ac:inkMkLst>
            <pc:docMk/>
            <pc:sldMk cId="2493281480" sldId="296"/>
            <ac:inkMk id="9" creationId="{3040AB92-09FA-481D-AFE6-B699F6409C3D}"/>
          </ac:inkMkLst>
        </pc:inkChg>
        <pc:inkChg chg="add del">
          <ac:chgData name="Molly Sankey" userId="944469c7-6883-451f-9b55-4524bc4915b3" providerId="ADAL" clId="{F1BAABD6-565A-4B4D-9F14-502B1B8F4095}" dt="2022-05-23T20:49:19.522" v="5643" actId="34122"/>
          <ac:inkMkLst>
            <pc:docMk/>
            <pc:sldMk cId="2493281480" sldId="296"/>
            <ac:inkMk id="10" creationId="{65A16492-5F47-41C7-97E6-ADA8A683B8A5}"/>
          </ac:inkMkLst>
        </pc:inkChg>
        <pc:inkChg chg="add del">
          <ac:chgData name="Molly Sankey" userId="944469c7-6883-451f-9b55-4524bc4915b3" providerId="ADAL" clId="{F1BAABD6-565A-4B4D-9F14-502B1B8F4095}" dt="2022-05-23T20:49:36.055" v="5645" actId="34122"/>
          <ac:inkMkLst>
            <pc:docMk/>
            <pc:sldMk cId="2493281480" sldId="296"/>
            <ac:inkMk id="11" creationId="{95A0ACC1-361D-4933-A24A-D6F65FD8043E}"/>
          </ac:inkMkLst>
        </pc:inkChg>
        <pc:inkChg chg="del">
          <ac:chgData name="Molly Sankey" userId="944469c7-6883-451f-9b55-4524bc4915b3" providerId="ADAL" clId="{F1BAABD6-565A-4B4D-9F14-502B1B8F4095}" dt="2022-05-22T23:40:35.621" v="5600" actId="478"/>
          <ac:inkMkLst>
            <pc:docMk/>
            <pc:sldMk cId="2493281480" sldId="296"/>
            <ac:inkMk id="29" creationId="{2B5712CB-AEA7-44A0-B309-2AECFD804629}"/>
          </ac:inkMkLst>
        </pc:inkChg>
        <pc:inkChg chg="del">
          <ac:chgData name="Molly Sankey" userId="944469c7-6883-451f-9b55-4524bc4915b3" providerId="ADAL" clId="{F1BAABD6-565A-4B4D-9F14-502B1B8F4095}" dt="2022-05-22T23:40:35.621" v="5600" actId="478"/>
          <ac:inkMkLst>
            <pc:docMk/>
            <pc:sldMk cId="2493281480" sldId="296"/>
            <ac:inkMk id="32" creationId="{F8823078-E861-4DA5-AF5E-EDBA3102740B}"/>
          </ac:inkMkLst>
        </pc:inkChg>
        <pc:inkChg chg="del">
          <ac:chgData name="Molly Sankey" userId="944469c7-6883-451f-9b55-4524bc4915b3" providerId="ADAL" clId="{F1BAABD6-565A-4B4D-9F14-502B1B8F4095}" dt="2022-05-22T23:40:35.621" v="5600" actId="478"/>
          <ac:inkMkLst>
            <pc:docMk/>
            <pc:sldMk cId="2493281480" sldId="296"/>
            <ac:inkMk id="33" creationId="{60E87934-33AC-4F35-A3E0-F95584EF58BF}"/>
          </ac:inkMkLst>
        </pc:inkChg>
      </pc:sldChg>
      <pc:sldChg chg="del">
        <pc:chgData name="Molly Sankey" userId="944469c7-6883-451f-9b55-4524bc4915b3" providerId="ADAL" clId="{F1BAABD6-565A-4B4D-9F14-502B1B8F4095}" dt="2022-05-23T20:56:06.306" v="5791" actId="2696"/>
        <pc:sldMkLst>
          <pc:docMk/>
          <pc:sldMk cId="2088247680" sldId="297"/>
        </pc:sldMkLst>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3T00:27:30.051" v="5628" actId="20577"/>
        <pc:sldMkLst>
          <pc:docMk/>
          <pc:sldMk cId="2856955835" sldId="308"/>
        </pc:sldMkLst>
        <pc:spChg chg="mod">
          <ac:chgData name="Molly Sankey" userId="944469c7-6883-451f-9b55-4524bc4915b3" providerId="ADAL" clId="{F1BAABD6-565A-4B4D-9F14-502B1B8F4095}" dt="2022-05-23T00:27:30.051" v="5628" actId="20577"/>
          <ac:spMkLst>
            <pc:docMk/>
            <pc:sldMk cId="2856955835" sldId="308"/>
            <ac:spMk id="2" creationId="{0AC904DD-5A10-446B-A89E-8DA5AC00DE23}"/>
          </ac:spMkLst>
        </pc:spChg>
        <pc:spChg chg="del">
          <ac:chgData name="Molly Sankey" userId="944469c7-6883-451f-9b55-4524bc4915b3" providerId="ADAL" clId="{F1BAABD6-565A-4B4D-9F14-502B1B8F4095}" dt="2022-05-23T00:27:08.495" v="5614" actId="478"/>
          <ac:spMkLst>
            <pc:docMk/>
            <pc:sldMk cId="2856955835" sldId="308"/>
            <ac:spMk id="4" creationId="{3E0C2D1D-B6B1-4382-96F8-EC3E0ABBE3A6}"/>
          </ac:spMkLst>
        </pc:spChg>
        <pc:picChg chg="add mod">
          <ac:chgData name="Molly Sankey" userId="944469c7-6883-451f-9b55-4524bc4915b3" providerId="ADAL" clId="{F1BAABD6-565A-4B4D-9F14-502B1B8F4095}" dt="2022-05-23T00:27:11.620" v="5616" actId="1076"/>
          <ac:picMkLst>
            <pc:docMk/>
            <pc:sldMk cId="2856955835" sldId="308"/>
            <ac:picMk id="5" creationId="{54BE8EB9-2A93-4965-946D-8BDE7B1CCEC9}"/>
          </ac:picMkLst>
        </pc:picChg>
      </pc:sldChg>
      <pc:sldChg chg="addSp delSp modSp add mod ord">
        <pc:chgData name="Molly Sankey" userId="944469c7-6883-451f-9b55-4524bc4915b3" providerId="ADAL" clId="{F1BAABD6-565A-4B4D-9F14-502B1B8F4095}" dt="2022-05-23T20:55:30.605" v="5788" actId="20577"/>
        <pc:sldMkLst>
          <pc:docMk/>
          <pc:sldMk cId="2035673755" sldId="309"/>
        </pc:sldMkLst>
        <pc:spChg chg="mod">
          <ac:chgData name="Molly Sankey" userId="944469c7-6883-451f-9b55-4524bc4915b3" providerId="ADAL" clId="{F1BAABD6-565A-4B4D-9F14-502B1B8F4095}" dt="2022-05-23T20:55:30.605" v="5788" actId="20577"/>
          <ac:spMkLst>
            <pc:docMk/>
            <pc:sldMk cId="2035673755" sldId="309"/>
            <ac:spMk id="2" creationId="{183CAE4A-E189-4CAA-B3F5-7E97BC5188E3}"/>
          </ac:spMkLst>
        </pc:spChg>
        <pc:spChg chg="del">
          <ac:chgData name="Molly Sankey" userId="944469c7-6883-451f-9b55-4524bc4915b3" providerId="ADAL" clId="{F1BAABD6-565A-4B4D-9F14-502B1B8F4095}" dt="2022-05-23T20:52:37.536" v="5694" actId="478"/>
          <ac:spMkLst>
            <pc:docMk/>
            <pc:sldMk cId="2035673755" sldId="309"/>
            <ac:spMk id="17" creationId="{6A841B72-4418-4DEE-8250-6BD24060BC8A}"/>
          </ac:spMkLst>
        </pc:spChg>
        <pc:spChg chg="del">
          <ac:chgData name="Molly Sankey" userId="944469c7-6883-451f-9b55-4524bc4915b3" providerId="ADAL" clId="{F1BAABD6-565A-4B4D-9F14-502B1B8F4095}" dt="2022-05-23T20:52:36.008" v="5693" actId="478"/>
          <ac:spMkLst>
            <pc:docMk/>
            <pc:sldMk cId="2035673755" sldId="309"/>
            <ac:spMk id="21" creationId="{7884ADE6-5EE6-4A92-A943-A0F4B0901E30}"/>
          </ac:spMkLst>
        </pc:spChg>
        <pc:spChg chg="mod">
          <ac:chgData name="Molly Sankey" userId="944469c7-6883-451f-9b55-4524bc4915b3" providerId="ADAL" clId="{F1BAABD6-565A-4B4D-9F14-502B1B8F4095}" dt="2022-05-23T20:55:20.390" v="5786" actId="1076"/>
          <ac:spMkLst>
            <pc:docMk/>
            <pc:sldMk cId="2035673755" sldId="309"/>
            <ac:spMk id="22" creationId="{C61E437E-2101-4F0F-A320-9DDFAFE9B4B5}"/>
          </ac:spMkLst>
        </pc:spChg>
        <pc:spChg chg="mod">
          <ac:chgData name="Molly Sankey" userId="944469c7-6883-451f-9b55-4524bc4915b3" providerId="ADAL" clId="{F1BAABD6-565A-4B4D-9F14-502B1B8F4095}" dt="2022-05-23T20:52:49.989" v="5720" actId="20577"/>
          <ac:spMkLst>
            <pc:docMk/>
            <pc:sldMk cId="2035673755" sldId="309"/>
            <ac:spMk id="23" creationId="{9EF26EFE-0D5E-474D-8810-2EFEAC2CE894}"/>
          </ac:spMkLst>
        </pc:spChg>
        <pc:spChg chg="add">
          <ac:chgData name="Molly Sankey" userId="944469c7-6883-451f-9b55-4524bc4915b3" providerId="ADAL" clId="{F1BAABD6-565A-4B4D-9F14-502B1B8F4095}" dt="2022-05-23T20:53:31.632" v="5747" actId="34122"/>
          <ac:spMkLst>
            <pc:docMk/>
            <pc:sldMk cId="2035673755" sldId="309"/>
            <ac:spMk id="24" creationId="{C914EA71-AFC2-4CE2-981B-634FDF7F198E}"/>
          </ac:spMkLst>
        </pc:spChg>
        <pc:spChg chg="del">
          <ac:chgData name="Molly Sankey" userId="944469c7-6883-451f-9b55-4524bc4915b3" providerId="ADAL" clId="{F1BAABD6-565A-4B4D-9F14-502B1B8F4095}" dt="2022-05-23T20:52:40.707" v="5696" actId="478"/>
          <ac:spMkLst>
            <pc:docMk/>
            <pc:sldMk cId="2035673755" sldId="309"/>
            <ac:spMk id="25" creationId="{0323F003-6446-413E-9EF5-EA2794C09445}"/>
          </ac:spMkLst>
        </pc:spChg>
        <pc:spChg chg="del">
          <ac:chgData name="Molly Sankey" userId="944469c7-6883-451f-9b55-4524bc4915b3" providerId="ADAL" clId="{F1BAABD6-565A-4B4D-9F14-502B1B8F4095}" dt="2022-05-23T20:52:42.043" v="5697" actId="478"/>
          <ac:spMkLst>
            <pc:docMk/>
            <pc:sldMk cId="2035673755" sldId="309"/>
            <ac:spMk id="26" creationId="{6F0D13A5-585F-4FD0-94C9-0C552F039C55}"/>
          </ac:spMkLst>
        </pc:spChg>
        <pc:spChg chg="add">
          <ac:chgData name="Molly Sankey" userId="944469c7-6883-451f-9b55-4524bc4915b3" providerId="ADAL" clId="{F1BAABD6-565A-4B4D-9F14-502B1B8F4095}" dt="2022-05-23T20:54:45.671" v="5762" actId="34122"/>
          <ac:spMkLst>
            <pc:docMk/>
            <pc:sldMk cId="2035673755" sldId="309"/>
            <ac:spMk id="32" creationId="{FBF078B9-0DDA-4A23-B274-D4AC51B17418}"/>
          </ac:spMkLst>
        </pc:spChg>
        <pc:grpChg chg="mod">
          <ac:chgData name="Molly Sankey" userId="944469c7-6883-451f-9b55-4524bc4915b3" providerId="ADAL" clId="{F1BAABD6-565A-4B4D-9F14-502B1B8F4095}" dt="2022-05-23T20:53:37.738" v="5752"/>
          <ac:grpSpMkLst>
            <pc:docMk/>
            <pc:sldMk cId="2035673755" sldId="309"/>
            <ac:grpSpMk id="10" creationId="{E36107F9-03E4-438B-901C-A301D8007D8E}"/>
          </ac:grpSpMkLst>
        </pc:grpChg>
        <pc:picChg chg="add mod">
          <ac:chgData name="Molly Sankey" userId="944469c7-6883-451f-9b55-4524bc4915b3" providerId="ADAL" clId="{F1BAABD6-565A-4B4D-9F14-502B1B8F4095}" dt="2022-05-23T20:53:12.135" v="5745" actId="14100"/>
          <ac:picMkLst>
            <pc:docMk/>
            <pc:sldMk cId="2035673755" sldId="309"/>
            <ac:picMk id="4" creationId="{740750CF-E2FA-4505-92FD-1CB938A0FD34}"/>
          </ac:picMkLst>
        </pc:picChg>
        <pc:picChg chg="del">
          <ac:chgData name="Molly Sankey" userId="944469c7-6883-451f-9b55-4524bc4915b3" providerId="ADAL" clId="{F1BAABD6-565A-4B4D-9F14-502B1B8F4095}" dt="2022-05-23T20:52:34.525" v="5692" actId="478"/>
          <ac:picMkLst>
            <pc:docMk/>
            <pc:sldMk cId="2035673755" sldId="309"/>
            <ac:picMk id="5" creationId="{7CB0229C-868A-482C-8FAE-4EE54FF9845A}"/>
          </ac:picMkLst>
        </pc:picChg>
        <pc:picChg chg="del">
          <ac:chgData name="Molly Sankey" userId="944469c7-6883-451f-9b55-4524bc4915b3" providerId="ADAL" clId="{F1BAABD6-565A-4B4D-9F14-502B1B8F4095}" dt="2022-05-23T20:52:39.189" v="5695" actId="478"/>
          <ac:picMkLst>
            <pc:docMk/>
            <pc:sldMk cId="2035673755" sldId="309"/>
            <ac:picMk id="8" creationId="{EC0809D8-9C4A-48B9-A259-950FDA88AEBF}"/>
          </ac:picMkLst>
        </pc:picChg>
        <pc:picChg chg="add mod">
          <ac:chgData name="Molly Sankey" userId="944469c7-6883-451f-9b55-4524bc4915b3" providerId="ADAL" clId="{F1BAABD6-565A-4B4D-9F14-502B1B8F4095}" dt="2022-05-23T20:54:27.740" v="5760" actId="14100"/>
          <ac:picMkLst>
            <pc:docMk/>
            <pc:sldMk cId="2035673755" sldId="309"/>
            <ac:picMk id="15" creationId="{C36ED0F3-B307-4705-ADE3-A584A86EBD1E}"/>
          </ac:picMkLst>
        </pc:picChg>
        <pc:inkChg chg="add del">
          <ac:chgData name="Molly Sankey" userId="944469c7-6883-451f-9b55-4524bc4915b3" providerId="ADAL" clId="{F1BAABD6-565A-4B4D-9F14-502B1B8F4095}" dt="2022-05-23T20:53:31.632" v="5747" actId="34122"/>
          <ac:inkMkLst>
            <pc:docMk/>
            <pc:sldMk cId="2035673755" sldId="309"/>
            <ac:inkMk id="6" creationId="{B04CEA4F-1995-47B6-975B-7E60CA1F658E}"/>
          </ac:inkMkLst>
        </pc:inkChg>
        <pc:inkChg chg="add mod">
          <ac:chgData name="Molly Sankey" userId="944469c7-6883-451f-9b55-4524bc4915b3" providerId="ADAL" clId="{F1BAABD6-565A-4B4D-9F14-502B1B8F4095}" dt="2022-05-23T20:53:37.738" v="5752"/>
          <ac:inkMkLst>
            <pc:docMk/>
            <pc:sldMk cId="2035673755" sldId="309"/>
            <ac:inkMk id="7" creationId="{193A78CC-AD72-4ED2-97A0-130BDA259269}"/>
          </ac:inkMkLst>
        </pc:inkChg>
        <pc:inkChg chg="add del mod">
          <ac:chgData name="Molly Sankey" userId="944469c7-6883-451f-9b55-4524bc4915b3" providerId="ADAL" clId="{F1BAABD6-565A-4B4D-9F14-502B1B8F4095}" dt="2022-05-23T20:53:37.738" v="5752"/>
          <ac:inkMkLst>
            <pc:docMk/>
            <pc:sldMk cId="2035673755" sldId="309"/>
            <ac:inkMk id="9" creationId="{E9053BF0-8A56-4566-9C99-2B6905A4BFEA}"/>
          </ac:inkMkLst>
        </pc:inkChg>
        <pc:inkChg chg="add del">
          <ac:chgData name="Molly Sankey" userId="944469c7-6883-451f-9b55-4524bc4915b3" providerId="ADAL" clId="{F1BAABD6-565A-4B4D-9F14-502B1B8F4095}" dt="2022-05-23T20:53:46.280" v="5754" actId="9405"/>
          <ac:inkMkLst>
            <pc:docMk/>
            <pc:sldMk cId="2035673755" sldId="309"/>
            <ac:inkMk id="11" creationId="{F56CB08D-40C2-4CE2-9B10-185C719B6720}"/>
          </ac:inkMkLst>
        </pc:inkChg>
        <pc:inkChg chg="add del">
          <ac:chgData name="Molly Sankey" userId="944469c7-6883-451f-9b55-4524bc4915b3" providerId="ADAL" clId="{F1BAABD6-565A-4B4D-9F14-502B1B8F4095}" dt="2022-05-23T20:53:48.778" v="5756" actId="9405"/>
          <ac:inkMkLst>
            <pc:docMk/>
            <pc:sldMk cId="2035673755" sldId="309"/>
            <ac:inkMk id="12" creationId="{3D5AE467-9F12-4D1C-8E23-7715A867B827}"/>
          </ac:inkMkLst>
        </pc:inkChg>
        <pc:inkChg chg="add">
          <ac:chgData name="Molly Sankey" userId="944469c7-6883-451f-9b55-4524bc4915b3" providerId="ADAL" clId="{F1BAABD6-565A-4B4D-9F14-502B1B8F4095}" dt="2022-05-23T20:53:51.290" v="5757" actId="9405"/>
          <ac:inkMkLst>
            <pc:docMk/>
            <pc:sldMk cId="2035673755" sldId="309"/>
            <ac:inkMk id="13" creationId="{9FFCC11F-8384-41CB-981C-16BD53FFCF0A}"/>
          </ac:inkMkLst>
        </pc:inkChg>
        <pc:inkChg chg="add del">
          <ac:chgData name="Molly Sankey" userId="944469c7-6883-451f-9b55-4524bc4915b3" providerId="ADAL" clId="{F1BAABD6-565A-4B4D-9F14-502B1B8F4095}" dt="2022-05-23T20:54:45.671" v="5762" actId="34122"/>
          <ac:inkMkLst>
            <pc:docMk/>
            <pc:sldMk cId="2035673755" sldId="309"/>
            <ac:inkMk id="16" creationId="{E62855CC-1A66-429F-B1C4-B1B264DE9916}"/>
          </ac:inkMkLst>
        </pc:inkChg>
        <pc:inkChg chg="add">
          <ac:chgData name="Molly Sankey" userId="944469c7-6883-451f-9b55-4524bc4915b3" providerId="ADAL" clId="{F1BAABD6-565A-4B4D-9F14-502B1B8F4095}" dt="2022-05-23T20:54:56.140" v="5763" actId="9405"/>
          <ac:inkMkLst>
            <pc:docMk/>
            <pc:sldMk cId="2035673755" sldId="309"/>
            <ac:inkMk id="18" creationId="{231A173E-73D6-4389-89B5-89A9EC0C1A33}"/>
          </ac:inkMkLst>
        </pc:inkChg>
      </pc:sldChg>
      <pc:sldChg chg="addSp delSp modSp add mod">
        <pc:chgData name="Molly Sankey" userId="944469c7-6883-451f-9b55-4524bc4915b3" providerId="ADAL" clId="{F1BAABD6-565A-4B4D-9F14-502B1B8F4095}" dt="2022-05-25T23:58:27.615" v="8842" actId="20577"/>
        <pc:sldMkLst>
          <pc:docMk/>
          <pc:sldMk cId="4133279710" sldId="310"/>
        </pc:sldMkLst>
        <pc:spChg chg="mod">
          <ac:chgData name="Molly Sankey" userId="944469c7-6883-451f-9b55-4524bc4915b3" providerId="ADAL" clId="{F1BAABD6-565A-4B4D-9F14-502B1B8F4095}" dt="2022-05-25T01:45:05.022" v="6695" actId="20577"/>
          <ac:spMkLst>
            <pc:docMk/>
            <pc:sldMk cId="4133279710" sldId="310"/>
            <ac:spMk id="2" creationId="{D62183D5-E1F8-4917-B0BA-FC2E62047445}"/>
          </ac:spMkLst>
        </pc:spChg>
        <pc:spChg chg="add mod">
          <ac:chgData name="Molly Sankey" userId="944469c7-6883-451f-9b55-4524bc4915b3" providerId="ADAL" clId="{F1BAABD6-565A-4B4D-9F14-502B1B8F4095}" dt="2022-05-25T23:58:27.615" v="8842" actId="20577"/>
          <ac:spMkLst>
            <pc:docMk/>
            <pc:sldMk cId="4133279710" sldId="310"/>
            <ac:spMk id="3" creationId="{19FB17FB-0EC6-47CF-96D8-0B293598653D}"/>
          </ac:spMkLst>
        </pc:spChg>
        <pc:spChg chg="add mod">
          <ac:chgData name="Molly Sankey" userId="944469c7-6883-451f-9b55-4524bc4915b3" providerId="ADAL" clId="{F1BAABD6-565A-4B4D-9F14-502B1B8F4095}" dt="2022-05-25T23:58:06.706" v="8840" actId="1076"/>
          <ac:spMkLst>
            <pc:docMk/>
            <pc:sldMk cId="4133279710" sldId="310"/>
            <ac:spMk id="23" creationId="{B0825DC8-B87A-4E9C-9D2A-9089FEDB397F}"/>
          </ac:spMkLst>
        </pc:spChg>
        <pc:picChg chg="del">
          <ac:chgData name="Molly Sankey" userId="944469c7-6883-451f-9b55-4524bc4915b3" providerId="ADAL" clId="{F1BAABD6-565A-4B4D-9F14-502B1B8F4095}" dt="2022-05-25T01:44:19.590" v="6632" actId="478"/>
          <ac:picMkLst>
            <pc:docMk/>
            <pc:sldMk cId="4133279710" sldId="310"/>
            <ac:picMk id="4" creationId="{032BD2D3-FA73-4C09-9F9C-C61A42626432}"/>
          </ac:picMkLst>
        </pc:picChg>
        <pc:picChg chg="add mod">
          <ac:chgData name="Molly Sankey" userId="944469c7-6883-451f-9b55-4524bc4915b3" providerId="ADAL" clId="{F1BAABD6-565A-4B4D-9F14-502B1B8F4095}" dt="2022-05-25T23:53:33.670" v="8526" actId="14100"/>
          <ac:picMkLst>
            <pc:docMk/>
            <pc:sldMk cId="4133279710" sldId="310"/>
            <ac:picMk id="6" creationId="{3E043E90-E686-44DA-915A-56A25A4BFAF9}"/>
          </ac:picMkLst>
        </pc:picChg>
        <pc:picChg chg="del">
          <ac:chgData name="Molly Sankey" userId="944469c7-6883-451f-9b55-4524bc4915b3" providerId="ADAL" clId="{F1BAABD6-565A-4B4D-9F14-502B1B8F4095}" dt="2022-05-25T01:44:20.810" v="6633" actId="478"/>
          <ac:picMkLst>
            <pc:docMk/>
            <pc:sldMk cId="4133279710" sldId="310"/>
            <ac:picMk id="8" creationId="{4A6E8168-B287-4387-9906-5225A8B08295}"/>
          </ac:picMkLst>
        </pc:picChg>
        <pc:picChg chg="add mod">
          <ac:chgData name="Molly Sankey" userId="944469c7-6883-451f-9b55-4524bc4915b3" providerId="ADAL" clId="{F1BAABD6-565A-4B4D-9F14-502B1B8F4095}" dt="2022-05-25T23:57:51.663" v="8837" actId="14100"/>
          <ac:picMkLst>
            <pc:docMk/>
            <pc:sldMk cId="4133279710" sldId="310"/>
            <ac:picMk id="9" creationId="{2BAEF07C-B671-45B5-89F4-19C814EF21DD}"/>
          </ac:picMkLst>
        </pc:picChg>
        <pc:picChg chg="del">
          <ac:chgData name="Molly Sankey" userId="944469c7-6883-451f-9b55-4524bc4915b3" providerId="ADAL" clId="{F1BAABD6-565A-4B4D-9F14-502B1B8F4095}" dt="2022-05-25T01:44:22.125" v="6634" actId="478"/>
          <ac:picMkLst>
            <pc:docMk/>
            <pc:sldMk cId="4133279710" sldId="310"/>
            <ac:picMk id="10" creationId="{032FCFFA-D13F-4D96-8911-EA197DD4335E}"/>
          </ac:picMkLst>
        </pc:picChg>
        <pc:picChg chg="del">
          <ac:chgData name="Molly Sankey" userId="944469c7-6883-451f-9b55-4524bc4915b3" providerId="ADAL" clId="{F1BAABD6-565A-4B4D-9F14-502B1B8F4095}" dt="2022-05-25T01:44:24.569" v="6635" actId="478"/>
          <ac:picMkLst>
            <pc:docMk/>
            <pc:sldMk cId="4133279710" sldId="310"/>
            <ac:picMk id="12" creationId="{9A1FFEFD-9A9F-494E-9A2B-3C9F19FEAC20}"/>
          </ac:picMkLst>
        </pc:picChg>
        <pc:inkChg chg="add del">
          <ac:chgData name="Molly Sankey" userId="944469c7-6883-451f-9b55-4524bc4915b3" providerId="ADAL" clId="{F1BAABD6-565A-4B4D-9F14-502B1B8F4095}" dt="2022-05-25T23:57:36.008" v="8834" actId="9405"/>
          <ac:inkMkLst>
            <pc:docMk/>
            <pc:sldMk cId="4133279710" sldId="310"/>
            <ac:inkMk id="11" creationId="{E4116341-2227-4CEE-BD9D-114B234DFB94}"/>
          </ac:inkMkLst>
        </pc:inkChg>
        <pc:inkChg chg="add del">
          <ac:chgData name="Molly Sankey" userId="944469c7-6883-451f-9b55-4524bc4915b3" providerId="ADAL" clId="{F1BAABD6-565A-4B4D-9F14-502B1B8F4095}" dt="2022-05-25T23:57:45.702" v="8836" actId="34122"/>
          <ac:inkMkLst>
            <pc:docMk/>
            <pc:sldMk cId="4133279710" sldId="310"/>
            <ac:inkMk id="13" creationId="{8E19B01D-2F9D-4C3E-BC12-FF98D61F8465}"/>
          </ac:inkMkLst>
        </pc:ink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6049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31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3.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22.xml"/><Relationship Id="rId4" Type="http://schemas.openxmlformats.org/officeDocument/2006/relationships/image" Target="../media/image29.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340.png"/><Relationship Id="rId5" Type="http://schemas.openxmlformats.org/officeDocument/2006/relationships/customXml" Target="../ink/ink25.xml"/><Relationship Id="rId4" Type="http://schemas.openxmlformats.org/officeDocument/2006/relationships/image" Target="../media/image33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commit/f2f38fd020cdef66e2f48757b8d04161ed833f98"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3.png"/><Relationship Id="rId7" Type="http://schemas.openxmlformats.org/officeDocument/2006/relationships/customXml" Target="../ink/ink2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40.png"/><Relationship Id="rId5" Type="http://schemas.openxmlformats.org/officeDocument/2006/relationships/customXml" Target="../ink/ink27.xml"/><Relationship Id="rId10" Type="http://schemas.openxmlformats.org/officeDocument/2006/relationships/image" Target="../media/image56.png"/><Relationship Id="rId4" Type="http://schemas.openxmlformats.org/officeDocument/2006/relationships/image" Target="../media/image54.png"/><Relationship Id="rId9" Type="http://schemas.openxmlformats.org/officeDocument/2006/relationships/customXml" Target="../ink/ink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customXml" Target="../ink/ink31.xml"/><Relationship Id="rId5" Type="http://schemas.openxmlformats.org/officeDocument/2006/relationships/image" Target="../media/image60.png"/><Relationship Id="rId10" Type="http://schemas.openxmlformats.org/officeDocument/2006/relationships/image" Target="../media/image63.png"/><Relationship Id="rId4" Type="http://schemas.openxmlformats.org/officeDocument/2006/relationships/customXml" Target="../ink/ink30.xml"/><Relationship Id="rId9" Type="http://schemas.openxmlformats.org/officeDocument/2006/relationships/customXml" Target="../ink/ink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dirty="0"/>
                        <a:t>One (correct in written form)</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dirty="0" err="1"/>
                        <a:t>Xxi</a:t>
                      </a:r>
                      <a:r>
                        <a:rPr lang="en-NZ" sz="2400" dirty="0"/>
                        <a:t> (incorrect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dirty="0"/>
                        <a:t>0.4 (incorrect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dirty="0"/>
                        <a:t>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dirty="0"/>
                        <a:t>One (correct in written form)</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dirty="0" err="1"/>
                        <a:t>Xxi</a:t>
                      </a:r>
                      <a:r>
                        <a:rPr lang="en-NZ" sz="1800" dirty="0"/>
                        <a:t> (incorrect answer)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dirty="0"/>
                        <a:t>0.4 (incorrect answer)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4200" y="332490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5040" y="2365505"/>
                <a:ext cx="525240"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mc:Choice xmlns:p14="http://schemas.microsoft.com/office/powerpoint/2010/main"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4320" y="3985124"/>
                <a:ext cx="469800" cy="519120"/>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64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https://github.com/MOLLY-S1/Assessment/commit/f2f38fd020cdef66e2f48757b8d04161ed833f98</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dirty="0"/>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479"/>
                <a:ext cx="717120" cy="118440"/>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2</a:t>
            </a:r>
            <a:endParaRPr sz="4000" dirty="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dirty="0"/>
                        <a:t>User answers every question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US" sz="1800" b="1" kern="1200" dirty="0">
                          <a:solidFill>
                            <a:schemeClr val="tx1"/>
                          </a:solidFill>
                          <a:effectLst/>
                          <a:latin typeface="+mn-lt"/>
                          <a:ea typeface="+mn-ea"/>
                          <a:cs typeface="+mn-cs"/>
                        </a:rPr>
                        <a:t>You should probably do some more studying!”</a:t>
                      </a:r>
                      <a:endParaRPr lang="en-NZ" sz="2400" dirty="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dirty="0"/>
                        <a:t>User answers every question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NZ" sz="1800" b="1" kern="1200" dirty="0">
                          <a:solidFill>
                            <a:schemeClr val="tx1"/>
                          </a:solidFill>
                          <a:effectLst/>
                          <a:latin typeface="+mn-lt"/>
                          <a:ea typeface="+mn-ea"/>
                          <a:cs typeface="+mn-cs"/>
                        </a:rPr>
                        <a:t>10/10 THAT'S AMAZING!!!”</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dirty="0"/>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ALL INCORRECT</a:t>
            </a:r>
          </a:p>
        </p:txBody>
      </p:sp>
    </p:spTree>
    <p:extLst>
      <p:ext uri="{BB962C8B-B14F-4D97-AF65-F5344CB8AC3E}">
        <p14:creationId xmlns:p14="http://schemas.microsoft.com/office/powerpoint/2010/main" val="249328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3</a:t>
            </a:r>
            <a:endParaRPr sz="4000" dirty="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Quiz ends</a:t>
                      </a:r>
                    </a:p>
                    <a:p>
                      <a:pPr marL="0" lvl="0" indent="0" algn="l" rtl="0">
                        <a:spcBef>
                          <a:spcPts val="0"/>
                        </a:spcBef>
                        <a:spcAft>
                          <a:spcPts val="0"/>
                        </a:spcAft>
                        <a:buNone/>
                      </a:pPr>
                      <a:r>
                        <a:rPr lang="en-NZ" sz="2400" dirty="0"/>
                        <a:t>User presses &lt;enter&gt; to play again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Quiz ends </a:t>
                      </a:r>
                    </a:p>
                    <a:p>
                      <a:pPr marL="0" lvl="0" indent="0" algn="l" rtl="0">
                        <a:spcBef>
                          <a:spcPts val="0"/>
                        </a:spcBef>
                        <a:spcAft>
                          <a:spcPts val="0"/>
                        </a:spcAft>
                        <a:buNone/>
                      </a:pPr>
                      <a:r>
                        <a:rPr lang="en-NZ" sz="2400" dirty="0"/>
                        <a:t>User presses ‘x’ to finish</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dirty="0"/>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519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956" y="443539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676" y="4021395"/>
                <a:ext cx="888480"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dirty="0"/>
                        <a:t>Aesthetics </a:t>
                      </a:r>
                    </a:p>
                  </a:txBody>
                  <a:tcPr/>
                </a:tc>
                <a:tc>
                  <a:txBody>
                    <a:bodyPr/>
                    <a:lstStyle/>
                    <a:p>
                      <a:r>
                        <a:rPr lang="en-NZ" dirty="0"/>
                        <a:t>The program has a carefully spaced output and used a statement formatter to enhance the appearance. Although aesthetics is not the main focus of text-based programs it helps by addressing </a:t>
                      </a:r>
                      <a:r>
                        <a:rPr lang="en-NZ"/>
                        <a:t>the usability </a:t>
                      </a:r>
                      <a:r>
                        <a:rPr lang="en-NZ" dirty="0"/>
                        <a:t>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dirty="0"/>
                        <a:t>Social </a:t>
                      </a:r>
                    </a:p>
                  </a:txBody>
                  <a:tcPr/>
                </a:tc>
                <a:tc>
                  <a:txBody>
                    <a:bodyPr/>
                    <a:lstStyle/>
                    <a:p>
                      <a:r>
                        <a:rPr lang="en-NZ" dirty="0"/>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4" name="Picture 3">
            <a:extLst>
              <a:ext uri="{FF2B5EF4-FFF2-40B4-BE49-F238E27FC236}">
                <a16:creationId xmlns:a16="http://schemas.microsoft.com/office/drawing/2014/main" id="{032BD2D3-FA73-4C09-9F9C-C61A42626432}"/>
              </a:ext>
            </a:extLst>
          </p:cNvPr>
          <p:cNvPicPr>
            <a:picLocks noChangeAspect="1"/>
          </p:cNvPicPr>
          <p:nvPr/>
        </p:nvPicPr>
        <p:blipFill>
          <a:blip r:embed="rId3"/>
          <a:stretch>
            <a:fillRect/>
          </a:stretch>
        </p:blipFill>
        <p:spPr>
          <a:xfrm>
            <a:off x="153733" y="866487"/>
            <a:ext cx="5088827" cy="3677570"/>
          </a:xfrm>
          <a:prstGeom prst="rect">
            <a:avLst/>
          </a:prstGeom>
        </p:spPr>
      </p:pic>
      <p:pic>
        <p:nvPicPr>
          <p:cNvPr id="8" name="Picture 7">
            <a:extLst>
              <a:ext uri="{FF2B5EF4-FFF2-40B4-BE49-F238E27FC236}">
                <a16:creationId xmlns:a16="http://schemas.microsoft.com/office/drawing/2014/main" id="{4A6E8168-B287-4387-9906-5225A8B08295}"/>
              </a:ext>
            </a:extLst>
          </p:cNvPr>
          <p:cNvPicPr>
            <a:picLocks noChangeAspect="1"/>
          </p:cNvPicPr>
          <p:nvPr/>
        </p:nvPicPr>
        <p:blipFill>
          <a:blip r:embed="rId4"/>
          <a:stretch>
            <a:fillRect/>
          </a:stretch>
        </p:blipFill>
        <p:spPr>
          <a:xfrm>
            <a:off x="31805" y="4542155"/>
            <a:ext cx="6064195" cy="1950720"/>
          </a:xfrm>
          <a:prstGeom prst="rect">
            <a:avLst/>
          </a:prstGeom>
        </p:spPr>
      </p:pic>
      <p:pic>
        <p:nvPicPr>
          <p:cNvPr id="10" name="Picture 9">
            <a:extLst>
              <a:ext uri="{FF2B5EF4-FFF2-40B4-BE49-F238E27FC236}">
                <a16:creationId xmlns:a16="http://schemas.microsoft.com/office/drawing/2014/main" id="{032FCFFA-D13F-4D96-8911-EA197DD4335E}"/>
              </a:ext>
            </a:extLst>
          </p:cNvPr>
          <p:cNvPicPr>
            <a:picLocks noChangeAspect="1"/>
          </p:cNvPicPr>
          <p:nvPr/>
        </p:nvPicPr>
        <p:blipFill>
          <a:blip r:embed="rId5"/>
          <a:stretch>
            <a:fillRect/>
          </a:stretch>
        </p:blipFill>
        <p:spPr>
          <a:xfrm>
            <a:off x="5616187" y="873818"/>
            <a:ext cx="5363986" cy="3452634"/>
          </a:xfrm>
          <a:prstGeom prst="rect">
            <a:avLst/>
          </a:prstGeom>
        </p:spPr>
      </p:pic>
      <p:pic>
        <p:nvPicPr>
          <p:cNvPr id="12" name="Picture 11">
            <a:extLst>
              <a:ext uri="{FF2B5EF4-FFF2-40B4-BE49-F238E27FC236}">
                <a16:creationId xmlns:a16="http://schemas.microsoft.com/office/drawing/2014/main" id="{9A1FFEFD-9A9F-494E-9A2B-3C9F19FEAC20}"/>
              </a:ext>
            </a:extLst>
          </p:cNvPr>
          <p:cNvPicPr>
            <a:picLocks noChangeAspect="1"/>
          </p:cNvPicPr>
          <p:nvPr/>
        </p:nvPicPr>
        <p:blipFill>
          <a:blip r:embed="rId6"/>
          <a:stretch>
            <a:fillRect/>
          </a:stretch>
        </p:blipFill>
        <p:spPr>
          <a:xfrm>
            <a:off x="6096000" y="4437969"/>
            <a:ext cx="5363986" cy="2272188"/>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dirty="0"/>
              <a:t>When talking with users about my final problems there was a few problems found:</a:t>
            </a:r>
            <a:endParaRPr lang="en-NZ" sz="2400" dirty="0"/>
          </a:p>
          <a:p>
            <a:pPr marL="342900" indent="-342900">
              <a:buFontTx/>
              <a:buChar char="-"/>
            </a:pPr>
            <a:r>
              <a:rPr lang="en-NZ" sz="2400" dirty="0"/>
              <a:t>The questions did not reset from 0 when a new round was played. I have now fixed this by adding two lines of code:</a:t>
            </a:r>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r>
              <a:rPr lang="en-NZ" sz="2400" dirty="0"/>
              <a:t>When a new round is wanting to  be played the code previously stated that “press &lt;enter&gt; to play again but if any thing except ‘x’ will play another round. This has now been changed to show that any key can be entered to play again:</a:t>
            </a:r>
          </a:p>
          <a:p>
            <a:pPr marL="342900" indent="-342900">
              <a:buFontTx/>
              <a:buChar char="-"/>
            </a:pPr>
            <a:endParaRPr lang="en-NZ" sz="2400" dirty="0"/>
          </a:p>
          <a:p>
            <a:pPr marL="342900" indent="-342900">
              <a:buFontTx/>
              <a:buChar char="-"/>
            </a:pPr>
            <a:endParaRPr lang="en-NZ" sz="2400" dirty="0"/>
          </a:p>
          <a:p>
            <a:endParaRPr lang="en-NZ" sz="2400" dirty="0"/>
          </a:p>
        </p:txBody>
      </p:sp>
      <p:pic>
        <p:nvPicPr>
          <p:cNvPr id="6" name="Picture 5">
            <a:extLst>
              <a:ext uri="{FF2B5EF4-FFF2-40B4-BE49-F238E27FC236}">
                <a16:creationId xmlns:a16="http://schemas.microsoft.com/office/drawing/2014/main" id="{3E043E90-E686-44DA-915A-56A25A4BFAF9}"/>
              </a:ext>
            </a:extLst>
          </p:cNvPr>
          <p:cNvPicPr>
            <a:picLocks noChangeAspect="1"/>
          </p:cNvPicPr>
          <p:nvPr/>
        </p:nvPicPr>
        <p:blipFill>
          <a:blip r:embed="rId3"/>
          <a:stretch>
            <a:fillRect/>
          </a:stretch>
        </p:blipFill>
        <p:spPr>
          <a:xfrm>
            <a:off x="1088960" y="2250272"/>
            <a:ext cx="3513519" cy="1099651"/>
          </a:xfrm>
          <a:prstGeom prst="rect">
            <a:avLst/>
          </a:prstGeom>
        </p:spPr>
      </p:pic>
      <p:pic>
        <p:nvPicPr>
          <p:cNvPr id="9" name="Picture 8">
            <a:extLst>
              <a:ext uri="{FF2B5EF4-FFF2-40B4-BE49-F238E27FC236}">
                <a16:creationId xmlns:a16="http://schemas.microsoft.com/office/drawing/2014/main" id="{2BAEF07C-B671-45B5-89F4-19C814EF21DD}"/>
              </a:ext>
            </a:extLst>
          </p:cNvPr>
          <p:cNvPicPr>
            <a:picLocks noChangeAspect="1"/>
          </p:cNvPicPr>
          <p:nvPr/>
        </p:nvPicPr>
        <p:blipFill>
          <a:blip r:embed="rId4"/>
          <a:stretch>
            <a:fillRect/>
          </a:stretch>
        </p:blipFill>
        <p:spPr>
          <a:xfrm>
            <a:off x="838199" y="4768190"/>
            <a:ext cx="7366150" cy="1515379"/>
          </a:xfrm>
          <a:prstGeom prst="rect">
            <a:avLst/>
          </a:prstGeom>
        </p:spPr>
      </p:pic>
      <p:sp>
        <p:nvSpPr>
          <p:cNvPr id="23" name="Rectangle 22">
            <a:extLst>
              <a:ext uri="{FF2B5EF4-FFF2-40B4-BE49-F238E27FC236}">
                <a16:creationId xmlns:a16="http://schemas.microsoft.com/office/drawing/2014/main" id="{B0825DC8-B87A-4E9C-9D2A-9089FEDB397F}"/>
              </a:ext>
            </a:extLst>
          </p:cNvPr>
          <p:cNvSpPr/>
          <p:nvPr/>
        </p:nvSpPr>
        <p:spPr>
          <a:xfrm>
            <a:off x="3991707" y="5513636"/>
            <a:ext cx="1417324" cy="26584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spTree>
    <p:extLst>
      <p:ext uri="{BB962C8B-B14F-4D97-AF65-F5344CB8AC3E}">
        <p14:creationId xmlns:p14="http://schemas.microsoft.com/office/powerpoint/2010/main" val="4133279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dirty="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dirty="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dirty="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dirty="0"/>
              <a:t>Through testing I have been able to find and fix any flaws in my code before they were combined into a full program.</a:t>
            </a:r>
          </a:p>
          <a:p>
            <a:pPr marL="342900" indent="-342900">
              <a:buFontTx/>
              <a:buChar char="-"/>
            </a:pPr>
            <a:r>
              <a:rPr lang="en-US" sz="2400" dirty="0"/>
              <a:t>Through having other people (not in this class) test my program I was able to find out how to improve its functionality and gain ideas on how to make it more user friendly. This improved the quality of my finished program.</a:t>
            </a:r>
            <a:endParaRPr lang="en-US" sz="2400" kern="1200" dirty="0">
              <a:solidFill>
                <a:schemeClr val="tx1"/>
              </a:solidFill>
              <a:latin typeface="+mn-lt"/>
              <a:ea typeface="+mn-ea"/>
              <a:cs typeface="+mn-cs"/>
            </a:endParaRPr>
          </a:p>
          <a:p>
            <a:pPr marL="285750" indent="-285750">
              <a:buFontTx/>
              <a:buChar char="-"/>
            </a:pPr>
            <a:r>
              <a:rPr lang="en-US" sz="2400" dirty="0"/>
              <a:t>I have also applied all relevant implications that I stated to my code. This makes the code a higher quality and more user friendly</a:t>
            </a:r>
          </a:p>
          <a:p>
            <a:pPr marL="285750" indent="-285750">
              <a:buFontTx/>
              <a:buChar char="-"/>
            </a:pPr>
            <a:r>
              <a:rPr lang="en-US" sz="2400" dirty="0"/>
              <a:t>By making a large program smaller by using functions I have been able to code my program more efficient overall. </a:t>
            </a:r>
          </a:p>
          <a:p>
            <a:pPr marL="285750" indent="-285750">
              <a:buFontTx/>
              <a:buChar char="-"/>
            </a:pPr>
            <a:r>
              <a:rPr lang="en-US" sz="2400" kern="1200" dirty="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756850" y="965200"/>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58286</TotalTime>
  <Words>2855</Words>
  <Application>Microsoft Office PowerPoint</Application>
  <PresentationFormat>Widescreen</PresentationFormat>
  <Paragraphs>320</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2022-05-25T23:58:35Z</dcterms:modified>
</cp:coreProperties>
</file>