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10" r:id="rId38"/>
    <p:sldId id="308"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51" dt="2022-05-25T02:15:48.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5T02:15:48.476" v="8124"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25T02:15:48.476" v="8124"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25T02:15:48.476" v="8124"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setBg">
        <pc:chgData name="Molly Sankey" userId="944469c7-6883-451f-9b55-4524bc4915b3" providerId="ADAL" clId="{F1BAABD6-565A-4B4D-9F14-502B1B8F4095}" dt="2022-05-25T01:44:30.353" v="6642" actId="20577"/>
        <pc:sldMkLst>
          <pc:docMk/>
          <pc:sldMk cId="1357549755" sldId="261"/>
        </pc:sldMkLst>
        <pc:spChg chg="mod">
          <ac:chgData name="Molly Sankey" userId="944469c7-6883-451f-9b55-4524bc4915b3" providerId="ADAL" clId="{F1BAABD6-565A-4B4D-9F14-502B1B8F4095}" dt="2022-05-25T01:44:30.353" v="6642" actId="20577"/>
          <ac:spMkLst>
            <pc:docMk/>
            <pc:sldMk cId="1357549755" sldId="261"/>
            <ac:spMk id="2" creationId="{D62183D5-E1F8-4917-B0BA-FC2E62047445}"/>
          </ac:spMkLst>
        </pc:spChg>
        <pc:spChg chg="add del">
          <ac:chgData name="Molly Sankey" userId="944469c7-6883-451f-9b55-4524bc4915b3" providerId="ADAL" clId="{F1BAABD6-565A-4B4D-9F14-502B1B8F4095}" dt="2022-05-25T01:42:56.214" v="6626" actId="26606"/>
          <ac:spMkLst>
            <pc:docMk/>
            <pc:sldMk cId="1357549755" sldId="261"/>
            <ac:spMk id="17" creationId="{B4059D9B-2E55-47FE-A188-0F9BD734E0A0}"/>
          </ac:spMkLst>
        </pc:spChg>
        <pc:grpChg chg="add del">
          <ac:chgData name="Molly Sankey" userId="944469c7-6883-451f-9b55-4524bc4915b3" providerId="ADAL" clId="{F1BAABD6-565A-4B4D-9F14-502B1B8F4095}" dt="2022-05-25T01:42:56.214" v="6626" actId="26606"/>
          <ac:grpSpMkLst>
            <pc:docMk/>
            <pc:sldMk cId="1357549755" sldId="261"/>
            <ac:grpSpMk id="19" creationId="{F938B951-7EFC-40A2-B198-E73D39DFB3FC}"/>
          </ac:grpSpMkLst>
        </pc:grpChg>
        <pc:picChg chg="add mod">
          <ac:chgData name="Molly Sankey" userId="944469c7-6883-451f-9b55-4524bc4915b3" providerId="ADAL" clId="{F1BAABD6-565A-4B4D-9F14-502B1B8F4095}" dt="2022-05-25T01:42:56.214" v="6626" actId="26606"/>
          <ac:picMkLst>
            <pc:docMk/>
            <pc:sldMk cId="1357549755" sldId="261"/>
            <ac:picMk id="4" creationId="{032BD2D3-FA73-4C09-9F9C-C61A42626432}"/>
          </ac:picMkLst>
        </pc:picChg>
        <pc:picChg chg="del">
          <ac:chgData name="Molly Sankey" userId="944469c7-6883-451f-9b55-4524bc4915b3" providerId="ADAL" clId="{F1BAABD6-565A-4B4D-9F14-502B1B8F4095}" dt="2022-05-25T01:40:30.699" v="6602" actId="478"/>
          <ac:picMkLst>
            <pc:docMk/>
            <pc:sldMk cId="1357549755" sldId="261"/>
            <ac:picMk id="5" creationId="{6DA575D2-349F-47EF-A952-8B84EF6EA4B7}"/>
          </ac:picMkLst>
        </pc:picChg>
        <pc:picChg chg="del">
          <ac:chgData name="Molly Sankey" userId="944469c7-6883-451f-9b55-4524bc4915b3" providerId="ADAL" clId="{F1BAABD6-565A-4B4D-9F14-502B1B8F4095}" dt="2022-05-25T01:40:41.862" v="6612" actId="478"/>
          <ac:picMkLst>
            <pc:docMk/>
            <pc:sldMk cId="1357549755" sldId="261"/>
            <ac:picMk id="7" creationId="{7E30A647-B420-4AA4-BA5D-522438F30E69}"/>
          </ac:picMkLst>
        </pc:picChg>
        <pc:picChg chg="add mod ord">
          <ac:chgData name="Molly Sankey" userId="944469c7-6883-451f-9b55-4524bc4915b3" providerId="ADAL" clId="{F1BAABD6-565A-4B4D-9F14-502B1B8F4095}" dt="2022-05-25T01:42:56.214" v="6626" actId="26606"/>
          <ac:picMkLst>
            <pc:docMk/>
            <pc:sldMk cId="1357549755" sldId="261"/>
            <ac:picMk id="8" creationId="{4A6E8168-B287-4387-9906-5225A8B08295}"/>
          </ac:picMkLst>
        </pc:picChg>
        <pc:picChg chg="add mod">
          <ac:chgData name="Molly Sankey" userId="944469c7-6883-451f-9b55-4524bc4915b3" providerId="ADAL" clId="{F1BAABD6-565A-4B4D-9F14-502B1B8F4095}" dt="2022-05-25T01:43:17.687" v="6630" actId="1076"/>
          <ac:picMkLst>
            <pc:docMk/>
            <pc:sldMk cId="1357549755" sldId="261"/>
            <ac:picMk id="10" creationId="{032FCFFA-D13F-4D96-8911-EA197DD4335E}"/>
          </ac:picMkLst>
        </pc:picChg>
        <pc:picChg chg="add mod">
          <ac:chgData name="Molly Sankey" userId="944469c7-6883-451f-9b55-4524bc4915b3" providerId="ADAL" clId="{F1BAABD6-565A-4B4D-9F14-502B1B8F4095}" dt="2022-05-25T01:43:14.455" v="6629" actId="14100"/>
          <ac:picMkLst>
            <pc:docMk/>
            <pc:sldMk cId="1357549755" sldId="261"/>
            <ac:picMk id="12" creationId="{9A1FFEFD-9A9F-494E-9A2B-3C9F19FEAC20}"/>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modSp mod">
        <pc:chgData name="Molly Sankey" userId="944469c7-6883-451f-9b55-4524bc4915b3" providerId="ADAL" clId="{F1BAABD6-565A-4B4D-9F14-502B1B8F4095}" dt="2022-05-25T01:57:29.893" v="7810" actId="1076"/>
        <pc:sldMkLst>
          <pc:docMk/>
          <pc:sldMk cId="2276153040" sldId="266"/>
        </pc:sldMkLst>
        <pc:spChg chg="mod">
          <ac:chgData name="Molly Sankey" userId="944469c7-6883-451f-9b55-4524bc4915b3" providerId="ADAL" clId="{F1BAABD6-565A-4B4D-9F14-502B1B8F4095}" dt="2022-05-25T01:57:29.893" v="7810" actId="1076"/>
          <ac:spMkLst>
            <pc:docMk/>
            <pc:sldMk cId="2276153040" sldId="266"/>
            <ac:spMk id="4" creationId="{3E0C2D1D-B6B1-4382-96F8-EC3E0ABBE3A6}"/>
          </ac:spMkLst>
        </pc:sp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25T02:02:07.355" v="8016" actId="20577"/>
        <pc:sldMkLst>
          <pc:docMk/>
          <pc:sldMk cId="3013588869" sldId="279"/>
        </pc:sldMkLst>
        <pc:spChg chg="add mod">
          <ac:chgData name="Molly Sankey" userId="944469c7-6883-451f-9b55-4524bc4915b3" providerId="ADAL" clId="{F1BAABD6-565A-4B4D-9F14-502B1B8F4095}" dt="2022-05-25T02:00:39.436" v="8000" actId="1076"/>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25T02:02:07.355" v="8016" actId="20577"/>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25T02:12:02.266" v="8112" actId="1076"/>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del mod">
          <ac:chgData name="Molly Sankey" userId="944469c7-6883-451f-9b55-4524bc4915b3" providerId="ADAL" clId="{F1BAABD6-565A-4B4D-9F14-502B1B8F4095}" dt="2022-05-25T02:02:48.236" v="8028" actId="478"/>
          <ac:spMkLst>
            <pc:docMk/>
            <pc:sldMk cId="274688009" sldId="280"/>
            <ac:spMk id="6" creationId="{6F768BB2-CD0B-447B-A437-9DE010488F0C}"/>
          </ac:spMkLst>
        </pc:spChg>
        <pc:spChg chg="add del mod">
          <ac:chgData name="Molly Sankey" userId="944469c7-6883-451f-9b55-4524bc4915b3" providerId="ADAL" clId="{F1BAABD6-565A-4B4D-9F14-502B1B8F4095}" dt="2022-05-25T02:01:46.598" v="8005" actId="478"/>
          <ac:spMkLst>
            <pc:docMk/>
            <pc:sldMk cId="274688009" sldId="280"/>
            <ac:spMk id="7" creationId="{CC6B04D6-F294-4C53-8850-B4303EB606FC}"/>
          </ac:spMkLst>
        </pc:spChg>
        <pc:spChg chg="add del mod">
          <ac:chgData name="Molly Sankey" userId="944469c7-6883-451f-9b55-4524bc4915b3" providerId="ADAL" clId="{F1BAABD6-565A-4B4D-9F14-502B1B8F4095}" dt="2022-05-25T02:01:39.673" v="8002" actId="478"/>
          <ac:spMkLst>
            <pc:docMk/>
            <pc:sldMk cId="274688009" sldId="280"/>
            <ac:spMk id="20" creationId="{C63856B4-6F03-4FFF-B887-FA40D36B0660}"/>
          </ac:spMkLst>
        </pc:spChg>
        <pc:spChg chg="add del mod">
          <ac:chgData name="Molly Sankey" userId="944469c7-6883-451f-9b55-4524bc4915b3" providerId="ADAL" clId="{F1BAABD6-565A-4B4D-9F14-502B1B8F4095}" dt="2022-05-25T02:01:40.909" v="8003" actId="478"/>
          <ac:spMkLst>
            <pc:docMk/>
            <pc:sldMk cId="274688009" sldId="280"/>
            <ac:spMk id="27" creationId="{B53C58C3-1014-475C-B8E3-69C987E3C09E}"/>
          </ac:spMkLst>
        </pc:spChg>
        <pc:spChg chg="add mod">
          <ac:chgData name="Molly Sankey" userId="944469c7-6883-451f-9b55-4524bc4915b3" providerId="ADAL" clId="{F1BAABD6-565A-4B4D-9F14-502B1B8F4095}" dt="2022-05-25T02:08:44.187" v="8077" actId="14100"/>
          <ac:spMkLst>
            <pc:docMk/>
            <pc:sldMk cId="274688009" sldId="280"/>
            <ac:spMk id="28" creationId="{2C2CEBCF-E4CF-4079-B252-01FD0B2574DB}"/>
          </ac:spMkLst>
        </pc:spChg>
        <pc:spChg chg="add del mod ord">
          <ac:chgData name="Molly Sankey" userId="944469c7-6883-451f-9b55-4524bc4915b3" providerId="ADAL" clId="{F1BAABD6-565A-4B4D-9F14-502B1B8F4095}" dt="2022-05-25T02:01:47.826" v="8006" actId="478"/>
          <ac:spMkLst>
            <pc:docMk/>
            <pc:sldMk cId="274688009" sldId="280"/>
            <ac:spMk id="28" creationId="{B6ECE650-68AF-4AEA-86FF-4495C2678335}"/>
          </ac:spMkLst>
        </pc:spChg>
        <pc:spChg chg="add del mod">
          <ac:chgData name="Molly Sankey" userId="944469c7-6883-451f-9b55-4524bc4915b3" providerId="ADAL" clId="{F1BAABD6-565A-4B4D-9F14-502B1B8F4095}" dt="2022-05-25T02:01:56.474" v="8009" actId="478"/>
          <ac:spMkLst>
            <pc:docMk/>
            <pc:sldMk cId="274688009" sldId="280"/>
            <ac:spMk id="29" creationId="{33A2BB84-5E6B-42FB-AF03-A439797C1E1F}"/>
          </ac:spMkLst>
        </pc:spChg>
        <pc:spChg chg="add del mod ord">
          <ac:chgData name="Molly Sankey" userId="944469c7-6883-451f-9b55-4524bc4915b3" providerId="ADAL" clId="{F1BAABD6-565A-4B4D-9F14-502B1B8F4095}" dt="2022-05-25T02:01:57.617" v="8010" actId="478"/>
          <ac:spMkLst>
            <pc:docMk/>
            <pc:sldMk cId="274688009" sldId="280"/>
            <ac:spMk id="30" creationId="{6C05B776-E39C-4CB4-8FEA-C21AF98EFD9B}"/>
          </ac:spMkLst>
        </pc:spChg>
        <pc:spChg chg="add mod">
          <ac:chgData name="Molly Sankey" userId="944469c7-6883-451f-9b55-4524bc4915b3" providerId="ADAL" clId="{F1BAABD6-565A-4B4D-9F14-502B1B8F4095}" dt="2022-05-25T02:06:37.729" v="8053" actId="14100"/>
          <ac:spMkLst>
            <pc:docMk/>
            <pc:sldMk cId="274688009" sldId="280"/>
            <ac:spMk id="30" creationId="{85B5823E-7352-4720-A719-F7FC536FC464}"/>
          </ac:spMkLst>
        </pc:spChg>
        <pc:spChg chg="add mod">
          <ac:chgData name="Molly Sankey" userId="944469c7-6883-451f-9b55-4524bc4915b3" providerId="ADAL" clId="{F1BAABD6-565A-4B4D-9F14-502B1B8F4095}" dt="2022-05-25T02:09:07.123" v="8079" actId="14100"/>
          <ac:spMkLst>
            <pc:docMk/>
            <pc:sldMk cId="274688009" sldId="280"/>
            <ac:spMk id="32" creationId="{440992AF-7473-4FD3-A380-CBC5B2C365E2}"/>
          </ac:spMkLst>
        </pc:spChg>
        <pc:spChg chg="add del mod">
          <ac:chgData name="Molly Sankey" userId="944469c7-6883-451f-9b55-4524bc4915b3" providerId="ADAL" clId="{F1BAABD6-565A-4B4D-9F14-502B1B8F4095}" dt="2022-05-25T02:02:01.571" v="8013" actId="478"/>
          <ac:spMkLst>
            <pc:docMk/>
            <pc:sldMk cId="274688009" sldId="280"/>
            <ac:spMk id="33" creationId="{09A9A500-51AC-40A4-882C-25382D4DDA53}"/>
          </ac:spMkLst>
        </pc:spChg>
        <pc:spChg chg="add mod">
          <ac:chgData name="Molly Sankey" userId="944469c7-6883-451f-9b55-4524bc4915b3" providerId="ADAL" clId="{F1BAABD6-565A-4B4D-9F14-502B1B8F4095}" dt="2022-05-25T02:07:00.507" v="8058" actId="14100"/>
          <ac:spMkLst>
            <pc:docMk/>
            <pc:sldMk cId="274688009" sldId="280"/>
            <ac:spMk id="33" creationId="{7923D4DC-E8AE-47F1-91DE-BB6AADFC916A}"/>
          </ac:spMkLst>
        </pc:spChg>
        <pc:spChg chg="add mod">
          <ac:chgData name="Molly Sankey" userId="944469c7-6883-451f-9b55-4524bc4915b3" providerId="ADAL" clId="{F1BAABD6-565A-4B4D-9F14-502B1B8F4095}" dt="2022-05-25T02:08:12.410" v="8073" actId="14100"/>
          <ac:spMkLst>
            <pc:docMk/>
            <pc:sldMk cId="274688009" sldId="280"/>
            <ac:spMk id="34" creationId="{4BB875E0-85EF-4EB9-8133-32E95CFE26C2}"/>
          </ac:spMkLst>
        </pc:spChg>
        <pc:spChg chg="add del mod">
          <ac:chgData name="Molly Sankey" userId="944469c7-6883-451f-9b55-4524bc4915b3" providerId="ADAL" clId="{F1BAABD6-565A-4B4D-9F14-502B1B8F4095}" dt="2022-05-25T02:01:59.558" v="8011" actId="478"/>
          <ac:spMkLst>
            <pc:docMk/>
            <pc:sldMk cId="274688009" sldId="280"/>
            <ac:spMk id="34" creationId="{BDAAEE3E-CDA6-4748-8629-3E5B1D62963F}"/>
          </ac:spMkLst>
        </pc:spChg>
        <pc:spChg chg="add mod">
          <ac:chgData name="Molly Sankey" userId="944469c7-6883-451f-9b55-4524bc4915b3" providerId="ADAL" clId="{F1BAABD6-565A-4B4D-9F14-502B1B8F4095}" dt="2022-05-25T02:09:02.239" v="8078" actId="14100"/>
          <ac:spMkLst>
            <pc:docMk/>
            <pc:sldMk cId="274688009" sldId="280"/>
            <ac:spMk id="36" creationId="{96CF7F5A-EED5-413A-8F78-13F4BBD40D6F}"/>
          </ac:spMkLst>
        </pc:spChg>
        <pc:spChg chg="add del mod">
          <ac:chgData name="Molly Sankey" userId="944469c7-6883-451f-9b55-4524bc4915b3" providerId="ADAL" clId="{F1BAABD6-565A-4B4D-9F14-502B1B8F4095}" dt="2022-05-25T02:01:43.554" v="8004" actId="478"/>
          <ac:spMkLst>
            <pc:docMk/>
            <pc:sldMk cId="274688009" sldId="280"/>
            <ac:spMk id="36" creationId="{FB5D623D-1A9E-48DC-AA08-25619E84BFC7}"/>
          </ac:spMkLst>
        </pc:spChg>
        <pc:spChg chg="add mod">
          <ac:chgData name="Molly Sankey" userId="944469c7-6883-451f-9b55-4524bc4915b3" providerId="ADAL" clId="{F1BAABD6-565A-4B4D-9F14-502B1B8F4095}" dt="2022-05-25T02:10:15.299" v="8093" actId="14100"/>
          <ac:spMkLst>
            <pc:docMk/>
            <pc:sldMk cId="274688009" sldId="280"/>
            <ac:spMk id="40" creationId="{42917F72-EF63-4B78-B758-BC694950F438}"/>
          </ac:spMkLst>
        </pc:spChg>
        <pc:spChg chg="add mod">
          <ac:chgData name="Molly Sankey" userId="944469c7-6883-451f-9b55-4524bc4915b3" providerId="ADAL" clId="{F1BAABD6-565A-4B4D-9F14-502B1B8F4095}" dt="2022-05-25T02:10:31.711" v="8096" actId="1076"/>
          <ac:spMkLst>
            <pc:docMk/>
            <pc:sldMk cId="274688009" sldId="280"/>
            <ac:spMk id="43" creationId="{131A1C35-95CC-44EB-96FD-3B330FEA34B9}"/>
          </ac:spMkLst>
        </pc:spChg>
        <pc:spChg chg="add mod">
          <ac:chgData name="Molly Sankey" userId="944469c7-6883-451f-9b55-4524bc4915b3" providerId="ADAL" clId="{F1BAABD6-565A-4B4D-9F14-502B1B8F4095}" dt="2022-05-25T02:11:39.410" v="8105" actId="1076"/>
          <ac:spMkLst>
            <pc:docMk/>
            <pc:sldMk cId="274688009" sldId="280"/>
            <ac:spMk id="51" creationId="{83CEEEFE-239C-4DCA-96D2-557CD264D070}"/>
          </ac:spMkLst>
        </pc:spChg>
        <pc:spChg chg="add mod">
          <ac:chgData name="Molly Sankey" userId="944469c7-6883-451f-9b55-4524bc4915b3" providerId="ADAL" clId="{F1BAABD6-565A-4B4D-9F14-502B1B8F4095}" dt="2022-05-25T02:11:50.887" v="8108" actId="14100"/>
          <ac:spMkLst>
            <pc:docMk/>
            <pc:sldMk cId="274688009" sldId="280"/>
            <ac:spMk id="52" creationId="{34777342-0EA8-4B8C-B019-6545CB38474E}"/>
          </ac:spMkLst>
        </pc:spChg>
        <pc:spChg chg="add mod">
          <ac:chgData name="Molly Sankey" userId="944469c7-6883-451f-9b55-4524bc4915b3" providerId="ADAL" clId="{F1BAABD6-565A-4B4D-9F14-502B1B8F4095}" dt="2022-05-25T02:11:57.144" v="8110" actId="1076"/>
          <ac:spMkLst>
            <pc:docMk/>
            <pc:sldMk cId="274688009" sldId="280"/>
            <ac:spMk id="53" creationId="{332598E0-D04C-4D07-934B-8B889C2F1DBC}"/>
          </ac:spMkLst>
        </pc:spChg>
        <pc:spChg chg="add mod">
          <ac:chgData name="Molly Sankey" userId="944469c7-6883-451f-9b55-4524bc4915b3" providerId="ADAL" clId="{F1BAABD6-565A-4B4D-9F14-502B1B8F4095}" dt="2022-05-25T02:12:02.266" v="8112" actId="1076"/>
          <ac:spMkLst>
            <pc:docMk/>
            <pc:sldMk cId="274688009" sldId="280"/>
            <ac:spMk id="54" creationId="{9576218B-A098-4C5A-B11C-56B151B5DDDA}"/>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del mod">
          <ac:chgData name="Molly Sankey" userId="944469c7-6883-451f-9b55-4524bc4915b3" providerId="ADAL" clId="{F1BAABD6-565A-4B4D-9F14-502B1B8F4095}" dt="2022-05-25T02:05:25.467" v="8042" actId="34122"/>
          <ac:grpSpMkLst>
            <pc:docMk/>
            <pc:sldMk cId="274688009" sldId="280"/>
            <ac:grpSpMk id="18" creationId="{E3BEE731-34C7-4B66-A016-016CFBDA9322}"/>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graphicFrameChg chg="add mod modGraphic">
          <ac:chgData name="Molly Sankey" userId="944469c7-6883-451f-9b55-4524bc4915b3" providerId="ADAL" clId="{F1BAABD6-565A-4B4D-9F14-502B1B8F4095}" dt="2022-05-25T02:02:45.776" v="8027" actId="1076"/>
          <ac:graphicFrameMkLst>
            <pc:docMk/>
            <pc:sldMk cId="274688009" sldId="280"/>
            <ac:graphicFrameMk id="3" creationId="{5AF9258C-F104-48C8-A4EC-B5C5F30684B3}"/>
          </ac:graphicFrameMkLst>
        </pc:graphicFrameChg>
        <pc:picChg chg="add del mod">
          <ac:chgData name="Molly Sankey" userId="944469c7-6883-451f-9b55-4524bc4915b3" providerId="ADAL" clId="{F1BAABD6-565A-4B4D-9F14-502B1B8F4095}" dt="2022-05-25T02:01:38.447" v="8001" actId="478"/>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add mod">
          <ac:chgData name="Molly Sankey" userId="944469c7-6883-451f-9b55-4524bc4915b3" providerId="ADAL" clId="{F1BAABD6-565A-4B4D-9F14-502B1B8F4095}" dt="2022-05-25T02:03:24.719" v="8030" actId="1076"/>
          <ac:picMkLst>
            <pc:docMk/>
            <pc:sldMk cId="274688009" sldId="280"/>
            <ac:picMk id="8" creationId="{BA758F41-7E9C-40D0-841D-C782E90B0F10}"/>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picChg chg="add mod">
          <ac:chgData name="Molly Sankey" userId="944469c7-6883-451f-9b55-4524bc4915b3" providerId="ADAL" clId="{F1BAABD6-565A-4B4D-9F14-502B1B8F4095}" dt="2022-05-25T02:03:55.299" v="8032" actId="1076"/>
          <ac:picMkLst>
            <pc:docMk/>
            <pc:sldMk cId="274688009" sldId="280"/>
            <ac:picMk id="10" creationId="{7F9F686E-D0DE-4E19-A0B9-2B3330F7AA49}"/>
          </ac:picMkLst>
        </pc:picChg>
        <pc:picChg chg="add mod">
          <ac:chgData name="Molly Sankey" userId="944469c7-6883-451f-9b55-4524bc4915b3" providerId="ADAL" clId="{F1BAABD6-565A-4B4D-9F14-502B1B8F4095}" dt="2022-05-25T02:04:29.182" v="8034" actId="1076"/>
          <ac:picMkLst>
            <pc:docMk/>
            <pc:sldMk cId="274688009" sldId="280"/>
            <ac:picMk id="12" creationId="{98BD3603-ACE3-4528-9AD0-510748E49FE1}"/>
          </ac:picMkLst>
        </pc:picChg>
        <pc:picChg chg="add mod">
          <ac:chgData name="Molly Sankey" userId="944469c7-6883-451f-9b55-4524bc4915b3" providerId="ADAL" clId="{F1BAABD6-565A-4B4D-9F14-502B1B8F4095}" dt="2022-05-25T02:05:00.539" v="8036" actId="1076"/>
          <ac:picMkLst>
            <pc:docMk/>
            <pc:sldMk cId="274688009" sldId="280"/>
            <ac:picMk id="14" creationId="{4A168DD1-D7D5-4B44-93B4-0434C148F686}"/>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ac:chgData name="Molly Sankey" userId="944469c7-6883-451f-9b55-4524bc4915b3" providerId="ADAL" clId="{F1BAABD6-565A-4B4D-9F14-502B1B8F4095}" dt="2022-05-25T02:05:10.649" v="8038" actId="9405"/>
          <ac:inkMkLst>
            <pc:docMk/>
            <pc:sldMk cId="274688009" sldId="280"/>
            <ac:inkMk id="15" creationId="{6CB8BB48-BE95-4A00-AE58-F5C467C3F3CC}"/>
          </ac:inkMkLst>
        </pc:inkChg>
        <pc:inkChg chg="add del mod topLvl">
          <ac:chgData name="Molly Sankey" userId="944469c7-6883-451f-9b55-4524bc4915b3" providerId="ADAL" clId="{F1BAABD6-565A-4B4D-9F14-502B1B8F4095}" dt="2022-05-25T02:05:25.467" v="8042" actId="34122"/>
          <ac:inkMkLst>
            <pc:docMk/>
            <pc:sldMk cId="274688009" sldId="280"/>
            <ac:inkMk id="16" creationId="{18B9A263-0E67-482C-8EE1-229A74608D0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topLvl">
          <ac:chgData name="Molly Sankey" userId="944469c7-6883-451f-9b55-4524bc4915b3" providerId="ADAL" clId="{F1BAABD6-565A-4B4D-9F14-502B1B8F4095}" dt="2022-05-25T02:05:32.339" v="8044" actId="478"/>
          <ac:inkMkLst>
            <pc:docMk/>
            <pc:sldMk cId="274688009" sldId="280"/>
            <ac:inkMk id="17" creationId="{78B9A216-2D4B-45F5-8FAA-32A2BC48AE4F}"/>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del">
          <ac:chgData name="Molly Sankey" userId="944469c7-6883-451f-9b55-4524bc4915b3" providerId="ADAL" clId="{F1BAABD6-565A-4B4D-9F14-502B1B8F4095}" dt="2022-05-25T02:01:49.670" v="8007" actId="478"/>
          <ac:inkMkLst>
            <pc:docMk/>
            <pc:sldMk cId="274688009" sldId="280"/>
            <ac:inkMk id="19" creationId="{02CE57DD-6197-4180-8373-3348F1BE836B}"/>
          </ac:inkMkLst>
        </pc:inkChg>
        <pc:inkChg chg="add del">
          <ac:chgData name="Molly Sankey" userId="944469c7-6883-451f-9b55-4524bc4915b3" providerId="ADAL" clId="{F1BAABD6-565A-4B4D-9F14-502B1B8F4095}" dt="2022-05-25T02:05:53.066" v="8046" actId="34122"/>
          <ac:inkMkLst>
            <pc:docMk/>
            <pc:sldMk cId="274688009" sldId="280"/>
            <ac:inkMk id="21" creationId="{00E6EF4E-7281-465D-8481-60C58EE646CD}"/>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ac:chgData name="Molly Sankey" userId="944469c7-6883-451f-9b55-4524bc4915b3" providerId="ADAL" clId="{F1BAABD6-565A-4B4D-9F14-502B1B8F4095}" dt="2022-05-25T02:06:07.709" v="8048" actId="9405"/>
          <ac:inkMkLst>
            <pc:docMk/>
            <pc:sldMk cId="274688009" sldId="280"/>
            <ac:inkMk id="22" creationId="{F0D40B0E-DDEC-4081-BE36-2857AC83E989}"/>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del">
          <ac:chgData name="Molly Sankey" userId="944469c7-6883-451f-9b55-4524bc4915b3" providerId="ADAL" clId="{F1BAABD6-565A-4B4D-9F14-502B1B8F4095}" dt="2022-05-25T02:06:43.457" v="8055" actId="478"/>
          <ac:inkMkLst>
            <pc:docMk/>
            <pc:sldMk cId="274688009" sldId="280"/>
            <ac:inkMk id="23" creationId="{41409AE0-7255-4F74-9710-BA7BDCB764D8}"/>
          </ac:inkMkLst>
        </pc:inkChg>
        <pc:inkChg chg="add del">
          <ac:chgData name="Molly Sankey" userId="944469c7-6883-451f-9b55-4524bc4915b3" providerId="ADAL" clId="{F1BAABD6-565A-4B4D-9F14-502B1B8F4095}" dt="2022-05-25T02:06:24.205" v="8051" actId="34122"/>
          <ac:inkMkLst>
            <pc:docMk/>
            <pc:sldMk cId="274688009" sldId="280"/>
            <ac:inkMk id="24" creationId="{498332AB-A325-4038-A34A-BAF9F7CF9F33}"/>
          </ac:inkMkLst>
        </pc:inkChg>
        <pc:inkChg chg="add del">
          <ac:chgData name="Molly Sankey" userId="944469c7-6883-451f-9b55-4524bc4915b3" providerId="ADAL" clId="{F1BAABD6-565A-4B4D-9F14-502B1B8F4095}" dt="2022-05-25T02:01:52.962" v="8008" actId="478"/>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del">
          <ac:chgData name="Molly Sankey" userId="944469c7-6883-451f-9b55-4524bc4915b3" providerId="ADAL" clId="{F1BAABD6-565A-4B4D-9F14-502B1B8F4095}" dt="2022-05-25T02:07:16.636" v="8060" actId="34122"/>
          <ac:inkMkLst>
            <pc:docMk/>
            <pc:sldMk cId="274688009" sldId="280"/>
            <ac:inkMk id="26" creationId="{14749350-D778-4AE0-A34A-7FD006D5DF2B}"/>
          </ac:inkMkLst>
        </pc:inkChg>
        <pc:inkChg chg="add del">
          <ac:chgData name="Molly Sankey" userId="944469c7-6883-451f-9b55-4524bc4915b3" providerId="ADAL" clId="{F1BAABD6-565A-4B4D-9F14-502B1B8F4095}" dt="2022-05-25T02:07:30.108" v="8063"/>
          <ac:inkMkLst>
            <pc:docMk/>
            <pc:sldMk cId="274688009" sldId="280"/>
            <ac:inkMk id="31" creationId="{3F0C0EFC-E7E6-4061-8310-3F1EC038DA05}"/>
          </ac:inkMkLst>
        </pc:inkChg>
        <pc:inkChg chg="add del">
          <ac:chgData name="Molly Sankey" userId="944469c7-6883-451f-9b55-4524bc4915b3" providerId="ADAL" clId="{F1BAABD6-565A-4B4D-9F14-502B1B8F4095}" dt="2022-05-25T02:02:03.308" v="8014" actId="478"/>
          <ac:inkMkLst>
            <pc:docMk/>
            <pc:sldMk cId="274688009" sldId="280"/>
            <ac:inkMk id="32" creationId="{7D46211E-564E-4421-A655-E9D2E8BE0051}"/>
          </ac:inkMkLst>
        </pc:inkChg>
        <pc:inkChg chg="add del">
          <ac:chgData name="Molly Sankey" userId="944469c7-6883-451f-9b55-4524bc4915b3" providerId="ADAL" clId="{F1BAABD6-565A-4B4D-9F14-502B1B8F4095}" dt="2022-05-25T02:07:34.097" v="8065"/>
          <ac:inkMkLst>
            <pc:docMk/>
            <pc:sldMk cId="274688009" sldId="280"/>
            <ac:inkMk id="35" creationId="{A9976B3F-59E5-45DD-8770-0DAA16990B3C}"/>
          </ac:inkMkLst>
        </pc:inkChg>
        <pc:inkChg chg="add">
          <ac:chgData name="Molly Sankey" userId="944469c7-6883-451f-9b55-4524bc4915b3" providerId="ADAL" clId="{F1BAABD6-565A-4B4D-9F14-502B1B8F4095}" dt="2022-05-25T02:07:41.146" v="8066" actId="9405"/>
          <ac:inkMkLst>
            <pc:docMk/>
            <pc:sldMk cId="274688009" sldId="280"/>
            <ac:inkMk id="37" creationId="{CEAAC40F-3C4A-4E3D-BDC0-7DB4A198276F}"/>
          </ac:inkMkLst>
        </pc:inkChg>
        <pc:inkChg chg="add del">
          <ac:chgData name="Molly Sankey" userId="944469c7-6883-451f-9b55-4524bc4915b3" providerId="ADAL" clId="{F1BAABD6-565A-4B4D-9F14-502B1B8F4095}" dt="2022-05-25T02:07:53.498" v="8068" actId="9405"/>
          <ac:inkMkLst>
            <pc:docMk/>
            <pc:sldMk cId="274688009" sldId="280"/>
            <ac:inkMk id="38" creationId="{BD42F458-2589-472D-B69D-0E573015EB04}"/>
          </ac:inkMkLst>
        </pc:inkChg>
        <pc:inkChg chg="add del">
          <ac:chgData name="Molly Sankey" userId="944469c7-6883-451f-9b55-4524bc4915b3" providerId="ADAL" clId="{F1BAABD6-565A-4B4D-9F14-502B1B8F4095}" dt="2022-05-25T02:08:02.507" v="8070" actId="34122"/>
          <ac:inkMkLst>
            <pc:docMk/>
            <pc:sldMk cId="274688009" sldId="280"/>
            <ac:inkMk id="39" creationId="{0FF53087-D732-4CE6-9D1E-740E0DCB82CC}"/>
          </ac:inkMkLst>
        </pc:inkChg>
        <pc:inkChg chg="add del">
          <ac:chgData name="Molly Sankey" userId="944469c7-6883-451f-9b55-4524bc4915b3" providerId="ADAL" clId="{F1BAABD6-565A-4B4D-9F14-502B1B8F4095}" dt="2022-05-25T02:08:31.158" v="8075" actId="34122"/>
          <ac:inkMkLst>
            <pc:docMk/>
            <pc:sldMk cId="274688009" sldId="280"/>
            <ac:inkMk id="40" creationId="{4796E1E2-C887-4CAE-920A-00DA1A0EA03D}"/>
          </ac:inkMkLst>
        </pc:inkChg>
        <pc:inkChg chg="add">
          <ac:chgData name="Molly Sankey" userId="944469c7-6883-451f-9b55-4524bc4915b3" providerId="ADAL" clId="{F1BAABD6-565A-4B4D-9F14-502B1B8F4095}" dt="2022-05-25T02:09:11.161" v="8080" actId="9405"/>
          <ac:inkMkLst>
            <pc:docMk/>
            <pc:sldMk cId="274688009" sldId="280"/>
            <ac:inkMk id="41" creationId="{5D71D41B-3FC0-4214-9161-55AEF17A3456}"/>
          </ac:inkMkLst>
        </pc:inkChg>
        <pc:inkChg chg="add del">
          <ac:chgData name="Molly Sankey" userId="944469c7-6883-451f-9b55-4524bc4915b3" providerId="ADAL" clId="{F1BAABD6-565A-4B4D-9F14-502B1B8F4095}" dt="2022-05-25T02:09:22.950" v="8082" actId="9405"/>
          <ac:inkMkLst>
            <pc:docMk/>
            <pc:sldMk cId="274688009" sldId="280"/>
            <ac:inkMk id="42" creationId="{109CB759-8A1B-4A2B-85F6-9F626823D486}"/>
          </ac:inkMkLst>
        </pc:inkChg>
        <pc:inkChg chg="add del">
          <ac:chgData name="Molly Sankey" userId="944469c7-6883-451f-9b55-4524bc4915b3" providerId="ADAL" clId="{F1BAABD6-565A-4B4D-9F14-502B1B8F4095}" dt="2022-05-25T02:09:38.837" v="8084" actId="9405"/>
          <ac:inkMkLst>
            <pc:docMk/>
            <pc:sldMk cId="274688009" sldId="280"/>
            <ac:inkMk id="43" creationId="{480486E8-F2C2-4B46-8D7E-6F2BD92FF373}"/>
          </ac:inkMkLst>
        </pc:inkChg>
        <pc:inkChg chg="add del">
          <ac:chgData name="Molly Sankey" userId="944469c7-6883-451f-9b55-4524bc4915b3" providerId="ADAL" clId="{F1BAABD6-565A-4B4D-9F14-502B1B8F4095}" dt="2022-05-25T02:09:42.132" v="8086" actId="9405"/>
          <ac:inkMkLst>
            <pc:docMk/>
            <pc:sldMk cId="274688009" sldId="280"/>
            <ac:inkMk id="44" creationId="{B629DDB3-BBA3-4F1C-90BA-B182C7878271}"/>
          </ac:inkMkLst>
        </pc:inkChg>
        <pc:inkChg chg="add del">
          <ac:chgData name="Molly Sankey" userId="944469c7-6883-451f-9b55-4524bc4915b3" providerId="ADAL" clId="{F1BAABD6-565A-4B4D-9F14-502B1B8F4095}" dt="2022-05-25T02:09:58.763" v="8088" actId="34122"/>
          <ac:inkMkLst>
            <pc:docMk/>
            <pc:sldMk cId="274688009" sldId="280"/>
            <ac:inkMk id="45" creationId="{BD427DDA-EF39-4AB8-A25F-BC889E0514B7}"/>
          </ac:inkMkLst>
        </pc:inkChg>
        <pc:inkChg chg="add del">
          <ac:chgData name="Molly Sankey" userId="944469c7-6883-451f-9b55-4524bc4915b3" providerId="ADAL" clId="{F1BAABD6-565A-4B4D-9F14-502B1B8F4095}" dt="2022-05-25T02:10:26.876" v="8095" actId="34122"/>
          <ac:inkMkLst>
            <pc:docMk/>
            <pc:sldMk cId="274688009" sldId="280"/>
            <ac:inkMk id="46" creationId="{D3A48297-6656-4C8E-AFE3-B2155F2E9CBC}"/>
          </ac:inkMkLst>
        </pc:inkChg>
        <pc:inkChg chg="add del">
          <ac:chgData name="Molly Sankey" userId="944469c7-6883-451f-9b55-4524bc4915b3" providerId="ADAL" clId="{F1BAABD6-565A-4B4D-9F14-502B1B8F4095}" dt="2022-05-25T02:10:36.252" v="8098" actId="9405"/>
          <ac:inkMkLst>
            <pc:docMk/>
            <pc:sldMk cId="274688009" sldId="280"/>
            <ac:inkMk id="47" creationId="{D3CE1900-1879-49C0-8EA2-599F8EF17F21}"/>
          </ac:inkMkLst>
        </pc:inkChg>
        <pc:inkChg chg="add del">
          <ac:chgData name="Molly Sankey" userId="944469c7-6883-451f-9b55-4524bc4915b3" providerId="ADAL" clId="{F1BAABD6-565A-4B4D-9F14-502B1B8F4095}" dt="2022-05-25T02:10:38.693" v="8100" actId="9405"/>
          <ac:inkMkLst>
            <pc:docMk/>
            <pc:sldMk cId="274688009" sldId="280"/>
            <ac:inkMk id="48" creationId="{D5F4DBB8-6C50-45AB-BADF-9BC48D455B98}"/>
          </ac:inkMkLst>
        </pc:inkChg>
        <pc:inkChg chg="add del">
          <ac:chgData name="Molly Sankey" userId="944469c7-6883-451f-9b55-4524bc4915b3" providerId="ADAL" clId="{F1BAABD6-565A-4B4D-9F14-502B1B8F4095}" dt="2022-05-25T02:10:43.107" v="8102" actId="9405"/>
          <ac:inkMkLst>
            <pc:docMk/>
            <pc:sldMk cId="274688009" sldId="280"/>
            <ac:inkMk id="49" creationId="{D35AA48B-08C3-4A10-80C8-892C33BE946F}"/>
          </ac:inkMkLst>
        </pc:inkChg>
        <pc:inkChg chg="add">
          <ac:chgData name="Molly Sankey" userId="944469c7-6883-451f-9b55-4524bc4915b3" providerId="ADAL" clId="{F1BAABD6-565A-4B4D-9F14-502B1B8F4095}" dt="2022-05-25T02:10:50.827" v="8103" actId="9405"/>
          <ac:inkMkLst>
            <pc:docMk/>
            <pc:sldMk cId="274688009" sldId="280"/>
            <ac:inkMk id="50" creationId="{130CAC69-DE42-475A-8210-524DBFB05810}"/>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sldChg chg="delSp modSp add mod">
        <pc:chgData name="Molly Sankey" userId="944469c7-6883-451f-9b55-4524bc4915b3" providerId="ADAL" clId="{F1BAABD6-565A-4B4D-9F14-502B1B8F4095}" dt="2022-05-25T01:45:05.022" v="6695" actId="20577"/>
        <pc:sldMkLst>
          <pc:docMk/>
          <pc:sldMk cId="4133279710" sldId="310"/>
        </pc:sldMkLst>
        <pc:spChg chg="mod">
          <ac:chgData name="Molly Sankey" userId="944469c7-6883-451f-9b55-4524bc4915b3" providerId="ADAL" clId="{F1BAABD6-565A-4B4D-9F14-502B1B8F4095}" dt="2022-05-25T01:45:05.022" v="6695" actId="20577"/>
          <ac:spMkLst>
            <pc:docMk/>
            <pc:sldMk cId="4133279710" sldId="310"/>
            <ac:spMk id="2" creationId="{D62183D5-E1F8-4917-B0BA-FC2E62047445}"/>
          </ac:spMkLst>
        </pc:spChg>
        <pc:picChg chg="del">
          <ac:chgData name="Molly Sankey" userId="944469c7-6883-451f-9b55-4524bc4915b3" providerId="ADAL" clId="{F1BAABD6-565A-4B4D-9F14-502B1B8F4095}" dt="2022-05-25T01:44:19.590" v="6632" actId="478"/>
          <ac:picMkLst>
            <pc:docMk/>
            <pc:sldMk cId="4133279710" sldId="310"/>
            <ac:picMk id="4" creationId="{032BD2D3-FA73-4C09-9F9C-C61A42626432}"/>
          </ac:picMkLst>
        </pc:picChg>
        <pc:picChg chg="del">
          <ac:chgData name="Molly Sankey" userId="944469c7-6883-451f-9b55-4524bc4915b3" providerId="ADAL" clId="{F1BAABD6-565A-4B4D-9F14-502B1B8F4095}" dt="2022-05-25T01:44:20.810" v="6633" actId="478"/>
          <ac:picMkLst>
            <pc:docMk/>
            <pc:sldMk cId="4133279710" sldId="310"/>
            <ac:picMk id="8" creationId="{4A6E8168-B287-4387-9906-5225A8B08295}"/>
          </ac:picMkLst>
        </pc:picChg>
        <pc:picChg chg="del">
          <ac:chgData name="Molly Sankey" userId="944469c7-6883-451f-9b55-4524bc4915b3" providerId="ADAL" clId="{F1BAABD6-565A-4B4D-9F14-502B1B8F4095}" dt="2022-05-25T01:44:22.125" v="6634" actId="478"/>
          <ac:picMkLst>
            <pc:docMk/>
            <pc:sldMk cId="4133279710" sldId="310"/>
            <ac:picMk id="10" creationId="{032FCFFA-D13F-4D96-8911-EA197DD4335E}"/>
          </ac:picMkLst>
        </pc:picChg>
        <pc:picChg chg="del">
          <ac:chgData name="Molly Sankey" userId="944469c7-6883-451f-9b55-4524bc4915b3" providerId="ADAL" clId="{F1BAABD6-565A-4B4D-9F14-502B1B8F4095}" dt="2022-05-25T01:44:24.569" v="6635" actId="478"/>
          <ac:picMkLst>
            <pc:docMk/>
            <pc:sldMk cId="4133279710" sldId="310"/>
            <ac:picMk id="12" creationId="{9A1FFEFD-9A9F-494E-9A2B-3C9F19FEAC20}"/>
          </ac:picMkLst>
        </pc:pic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3.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22.xml"/><Relationship Id="rId4" Type="http://schemas.openxmlformats.org/officeDocument/2006/relationships/image" Target="../media/image29.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340.png"/><Relationship Id="rId5" Type="http://schemas.openxmlformats.org/officeDocument/2006/relationships/customXml" Target="../ink/ink25.xml"/><Relationship Id="rId4" Type="http://schemas.openxmlformats.org/officeDocument/2006/relationships/image" Target="../media/image3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c31fd114821ce419191d351dbbf415c88d2ec27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openxmlformats.org/officeDocument/2006/relationships/customXml" Target="../ink/ink2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0.png"/><Relationship Id="rId5" Type="http://schemas.openxmlformats.org/officeDocument/2006/relationships/customXml" Target="../ink/ink27.xml"/><Relationship Id="rId10" Type="http://schemas.openxmlformats.org/officeDocument/2006/relationships/image" Target="../media/image56.png"/><Relationship Id="rId4" Type="http://schemas.openxmlformats.org/officeDocument/2006/relationships/image" Target="../media/image54.png"/><Relationship Id="rId9" Type="http://schemas.openxmlformats.org/officeDocument/2006/relationships/customXml" Target="../ink/ink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1.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30.xml"/><Relationship Id="rId9" Type="http://schemas.openxmlformats.org/officeDocument/2006/relationships/customXml" Target="../ink/ink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dirty="0"/>
                        <a:t>One (correct in written form)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dirty="0" err="1"/>
                        <a:t>Xxi</a:t>
                      </a:r>
                      <a:r>
                        <a:rPr lang="en-NZ" sz="2400" dirty="0"/>
                        <a:t>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dirty="0"/>
                        <a:t>0.4 (incorrect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dirty="0"/>
                        <a:t>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dirty="0"/>
                        <a:t>One (correct in written form)</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dirty="0" err="1"/>
                        <a:t>Xxi</a:t>
                      </a:r>
                      <a:r>
                        <a:rPr lang="en-NZ" sz="1800" dirty="0"/>
                        <a:t>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dirty="0"/>
                        <a:t>0.4 (incorrect answer)</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4200" y="332490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5040" y="2365505"/>
                <a:ext cx="525240"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4320" y="3985124"/>
                <a:ext cx="469800" cy="519120"/>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64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a:t>
            </a:r>
            <a:r>
              <a:rPr lang="en-NZ" sz="2000" b="1">
                <a:solidFill>
                  <a:srgbClr val="274E13"/>
                </a:solidFill>
              </a:rPr>
              <a:t>program: </a:t>
            </a:r>
            <a:r>
              <a:rPr lang="en-NZ" sz="2000" b="1">
                <a:solidFill>
                  <a:srgbClr val="274E13"/>
                </a:solidFill>
                <a:hlinkClick r:id="rId4"/>
              </a:rPr>
              <a:t>https://github.com/MOLLY-S1/Assessment/commit/c31fd114821ce419191d351dbbf415c88d2ec27f</a:t>
            </a:r>
            <a:r>
              <a:rPr lang="en-NZ" sz="2000" b="1">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4" name="Picture 3">
            <a:extLst>
              <a:ext uri="{FF2B5EF4-FFF2-40B4-BE49-F238E27FC236}">
                <a16:creationId xmlns:a16="http://schemas.microsoft.com/office/drawing/2014/main" id="{032BD2D3-FA73-4C09-9F9C-C61A42626432}"/>
              </a:ext>
            </a:extLst>
          </p:cNvPr>
          <p:cNvPicPr>
            <a:picLocks noChangeAspect="1"/>
          </p:cNvPicPr>
          <p:nvPr/>
        </p:nvPicPr>
        <p:blipFill>
          <a:blip r:embed="rId3"/>
          <a:stretch>
            <a:fillRect/>
          </a:stretch>
        </p:blipFill>
        <p:spPr>
          <a:xfrm>
            <a:off x="153733" y="866487"/>
            <a:ext cx="5088827" cy="3677570"/>
          </a:xfrm>
          <a:prstGeom prst="rect">
            <a:avLst/>
          </a:prstGeom>
        </p:spPr>
      </p:pic>
      <p:pic>
        <p:nvPicPr>
          <p:cNvPr id="8" name="Picture 7">
            <a:extLst>
              <a:ext uri="{FF2B5EF4-FFF2-40B4-BE49-F238E27FC236}">
                <a16:creationId xmlns:a16="http://schemas.microsoft.com/office/drawing/2014/main" id="{4A6E8168-B287-4387-9906-5225A8B08295}"/>
              </a:ext>
            </a:extLst>
          </p:cNvPr>
          <p:cNvPicPr>
            <a:picLocks noChangeAspect="1"/>
          </p:cNvPicPr>
          <p:nvPr/>
        </p:nvPicPr>
        <p:blipFill>
          <a:blip r:embed="rId4"/>
          <a:stretch>
            <a:fillRect/>
          </a:stretch>
        </p:blipFill>
        <p:spPr>
          <a:xfrm>
            <a:off x="31805" y="4542155"/>
            <a:ext cx="6064195" cy="1950720"/>
          </a:xfrm>
          <a:prstGeom prst="rect">
            <a:avLst/>
          </a:prstGeom>
        </p:spPr>
      </p:pic>
      <p:pic>
        <p:nvPicPr>
          <p:cNvPr id="10" name="Picture 9">
            <a:extLst>
              <a:ext uri="{FF2B5EF4-FFF2-40B4-BE49-F238E27FC236}">
                <a16:creationId xmlns:a16="http://schemas.microsoft.com/office/drawing/2014/main" id="{032FCFFA-D13F-4D96-8911-EA197DD4335E}"/>
              </a:ext>
            </a:extLst>
          </p:cNvPr>
          <p:cNvPicPr>
            <a:picLocks noChangeAspect="1"/>
          </p:cNvPicPr>
          <p:nvPr/>
        </p:nvPicPr>
        <p:blipFill>
          <a:blip r:embed="rId5"/>
          <a:stretch>
            <a:fillRect/>
          </a:stretch>
        </p:blipFill>
        <p:spPr>
          <a:xfrm>
            <a:off x="5616187" y="873818"/>
            <a:ext cx="5363986" cy="3452634"/>
          </a:xfrm>
          <a:prstGeom prst="rect">
            <a:avLst/>
          </a:prstGeom>
        </p:spPr>
      </p:pic>
      <p:pic>
        <p:nvPicPr>
          <p:cNvPr id="12" name="Picture 11">
            <a:extLst>
              <a:ext uri="{FF2B5EF4-FFF2-40B4-BE49-F238E27FC236}">
                <a16:creationId xmlns:a16="http://schemas.microsoft.com/office/drawing/2014/main" id="{9A1FFEFD-9A9F-494E-9A2B-3C9F19FEAC20}"/>
              </a:ext>
            </a:extLst>
          </p:cNvPr>
          <p:cNvPicPr>
            <a:picLocks noChangeAspect="1"/>
          </p:cNvPicPr>
          <p:nvPr/>
        </p:nvPicPr>
        <p:blipFill>
          <a:blip r:embed="rId6"/>
          <a:stretch>
            <a:fillRect/>
          </a:stretch>
        </p:blipFill>
        <p:spPr>
          <a:xfrm>
            <a:off x="6096000" y="4437969"/>
            <a:ext cx="5363986" cy="227218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End User Testing </a:t>
            </a:r>
          </a:p>
        </p:txBody>
      </p:sp>
    </p:spTree>
    <p:extLst>
      <p:ext uri="{BB962C8B-B14F-4D97-AF65-F5344CB8AC3E}">
        <p14:creationId xmlns:p14="http://schemas.microsoft.com/office/powerpoint/2010/main" val="413327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dirty="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dirty="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dirty="0"/>
              <a:t>Through testing I have been able to find and fix any flaws in my code before they were combined into a full program.</a:t>
            </a:r>
          </a:p>
          <a:p>
            <a:pPr marL="342900" indent="-342900">
              <a:buFontTx/>
              <a:buChar char="-"/>
            </a:pPr>
            <a:r>
              <a:rPr lang="en-US" sz="2400" dirty="0"/>
              <a:t>Through having other people (not in this class) test my program I was able to find out how to improve its functionality and gain ideas on how to make it more user friendly. This improved the quality of my finished program.</a:t>
            </a:r>
            <a:endParaRPr lang="en-US" sz="2400" kern="1200" dirty="0">
              <a:solidFill>
                <a:schemeClr val="tx1"/>
              </a:solidFill>
              <a:latin typeface="+mn-lt"/>
              <a:ea typeface="+mn-ea"/>
              <a:cs typeface="+mn-cs"/>
            </a:endParaRPr>
          </a:p>
          <a:p>
            <a:pPr marL="285750" indent="-285750">
              <a:buFontTx/>
              <a:buChar char="-"/>
            </a:pPr>
            <a:r>
              <a:rPr lang="en-US" sz="2400" dirty="0"/>
              <a:t>I have also applied all relevant implications that I stated to my code. This makes the code a higher quality and more user friendly</a:t>
            </a:r>
          </a:p>
          <a:p>
            <a:pPr marL="285750" indent="-285750">
              <a:buFontTx/>
              <a:buChar char="-"/>
            </a:pPr>
            <a:r>
              <a:rPr lang="en-US" sz="2400" dirty="0"/>
              <a:t>By making a large program smaller by using functions I have been able to code my program more efficient overall. </a:t>
            </a:r>
          </a:p>
          <a:p>
            <a:pPr marL="285750" indent="-285750">
              <a:buFontTx/>
              <a:buChar char="-"/>
            </a:pPr>
            <a:r>
              <a:rPr lang="en-US" sz="2400" kern="1200" dirty="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56983</TotalTime>
  <Words>2762</Words>
  <Application>Microsoft Office PowerPoint</Application>
  <PresentationFormat>Widescreen</PresentationFormat>
  <Paragraphs>312</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2022-05-25T02:15:54Z</dcterms:modified>
</cp:coreProperties>
</file>