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1"/>
    <p:restoredTop sz="90465"/>
  </p:normalViewPr>
  <p:slideViewPr>
    <p:cSldViewPr snapToGrid="0" snapToObjects="1" showGuides="1">
      <p:cViewPr varScale="1">
        <p:scale>
          <a:sx n="108" d="100"/>
          <a:sy n="108" d="100"/>
        </p:scale>
        <p:origin x="360" y="184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40ECF-82AE-CA46-A52A-0587D79DC04E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7D389-EB8A-8E42-B446-7CDE25BF89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1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是当下很火的一个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库，它是以数据驱动和组件化的思想构建的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7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也是条件渲染指令，和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指令不同的是，使用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指令的元素始终会被渲染到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，它只是简单地为元素设置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的属性都加上了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  <a:r>
              <a:rPr kumimoji="1"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:none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这个属性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541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v-else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添加一个“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块”。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v-else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元素必须立即跟在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v-show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元素的后面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否则它不能被识别。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在控制台中输入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vm.age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可以查看效果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1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是用来做列表渲染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78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指令用于给监听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 可以缩写成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@click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14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因为任何一个人同时处理信息逻辑的能力是有限的，所以放我们面对一个很复杂的逻辑的时候，我们不太可能一次搞定一大堆东西，但是我们能搞定一个小东西，以及能搞定各种各样小东西之间的关系，所以慢慢的 组件化的思想就应运而生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69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可以通过将注视去掉，从而达到观看是否为全局注册或者是局部注册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123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在使用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作为模版的时候，会收到一些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的限制，因为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只有在浏览器解析和标准化后才能获取模版内容，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像这些元素 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 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 </a:t>
            </a:r>
            <a:r>
              <a:rPr lang="en-US" altLang="zh-CN" dirty="0" smtClean="0"/>
              <a:t>&lt;table&gt;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 </a:t>
            </a:r>
            <a:r>
              <a:rPr lang="en-US" altLang="zh-CN" dirty="0" smtClean="0"/>
              <a:t>&lt;select&gt;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限制了能被它包裹的元素， </a:t>
            </a:r>
            <a:r>
              <a:rPr lang="en-US" altLang="zh-CN" dirty="0" smtClean="0"/>
              <a:t>&lt;option&gt;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只能出现在其它元素内部。可能导致无法正常渲染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35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建议使用这三种方式，尤其是最后一种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010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在开发过程中，经常会有父组件下有小组件，那么父子组件之间的协同工作十分的重要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父子组件的关系为 </a:t>
            </a:r>
            <a:r>
              <a:rPr kumimoji="1" lang="en-US" altLang="zh-CN" dirty="0" smtClean="0"/>
              <a:t>props down, events</a:t>
            </a:r>
            <a:r>
              <a:rPr kumimoji="1" lang="en-US" altLang="zh-CN" baseline="0" dirty="0" smtClean="0"/>
              <a:t> up,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父组件通过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向下传递数据给子组件，子组件通过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（也就是事件）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给父组件发送消息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1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是当下很火的一个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库，它是以数据驱动和组件化的思想构建的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52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看示例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20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通过自定义事件，把子组件的数据传递回去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848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查看示例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2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Props </a:t>
            </a:r>
            <a:r>
              <a:rPr kumimoji="1" lang="zh-CN" altLang="en-US" dirty="0" smtClean="0"/>
              <a:t>允许外部环境传递数据给组件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Events</a:t>
            </a:r>
            <a:r>
              <a:rPr kumimoji="1" lang="zh-CN" altLang="en-US" dirty="0" smtClean="0"/>
              <a:t> 允许组件触发外部环境的副作用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Slots</a:t>
            </a:r>
            <a:r>
              <a:rPr kumimoji="1" lang="zh-CN" altLang="en-US" dirty="0" smtClean="0"/>
              <a:t>允许外部环境奖额外的内容组合在组件中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0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有时候，在大型的应用中，我们需要将应用拆分为多个小模块，按需从服务器上下载。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只在组件需要渲染时触发工厂函数 触发即可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12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是当下很火的一个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库，它是以数据驱动和组件化的思想构建的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85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你之前已经习惯了用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时请先抛开手动操作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的思维，因为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是数据驱动的，你无需手动操作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。它通过一些特殊的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和数据绑定起来。一旦你创建了绑定，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将和数据保持同步，每当变更了数据，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也会相应地更新。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86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的核心，它是一个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实例是作用于某一个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元素上的，这个元素可以是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元素，也可以是指定了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的某个元素。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当创建了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后，双向绑定是如何达成的呢？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首先，我们将上图中的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Listeners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看作两个工具，它们是实现双向绑定的关键。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侧看，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Listeners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工具会帮我们监测页面上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元素的变化，如果有变化，则更改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侧看，当我们更新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工具会帮我们更新页面中的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53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的过程就是定义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各个组成部分的过程的过程。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实例或”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，它用于连接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在创建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实例时，需要传入一个选项对象，选项对象可以包含数据、挂载元素、方法、模生命周期钩子等等。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在这个示例中，选项对象的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el: '#app'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实例将挂载到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这个元素；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有多种数据绑定的语法，最基础的形式是文本插值，使用一对大括号语法，在运行时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message }}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会被数据对象的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属性替换，所以页面上会输出”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World!”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13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绑定到文本框，当更改文本框的值时，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&lt;p&gt;{{ message }}&lt;/p&gt;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中的内容也会被更新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反过来，如果改变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的值，文本框的值也会被更新，我们可以在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控制台进行尝试。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属性指向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，它是一个引用类型，改变了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对象的属性，同时也会影响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38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的指令是以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开头的，它们作用于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元素，指令提供了一些特殊的特性，将指令绑定在元素上时，指令会为绑定的目标元素添加一些特殊的行为，我们可以将指令看作特殊的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也可以开发自定义的指令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9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是条件渲染指令，它根据表达式的真假来删除和插入元素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指令是根据条件表达式的值来执行元素的插入或者删除行为。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这一点可以从渲染的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源代码看出来，面上只渲染了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v-if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的元素没有渲染到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为了再次验证这一点，可以在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控制台更改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属性，使得表达式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&gt;= 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&lt;h1&gt;Age: 28&lt;/h1&gt;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元素被删除了。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是定义在选项对象的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属性中的，为什么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实例可以直接访问它呢？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这是因为每个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实例都会代理其选项对象里的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7D389-EB8A-8E42-B446-7CDE25BF899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88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5241" y="2644170"/>
            <a:ext cx="3201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 err="1" smtClean="0">
                <a:latin typeface="Apple Chancery" charset="0"/>
                <a:ea typeface="Apple Chancery" charset="0"/>
                <a:cs typeface="Apple Chancery" charset="0"/>
              </a:rPr>
              <a:t>Vue.js</a:t>
            </a:r>
            <a:endParaRPr kumimoji="1" lang="en-US" altLang="zh-CN" sz="9600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0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3563" y="3007426"/>
            <a:ext cx="6527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latin typeface="STXingkai" charset="-122"/>
                <a:ea typeface="STXingkai" charset="-122"/>
                <a:cs typeface="STXingkai" charset="-122"/>
              </a:rPr>
              <a:t>双向数据绑定 示例</a:t>
            </a:r>
            <a:endParaRPr kumimoji="1" lang="zh-CN" altLang="en-US" sz="60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2334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rgbClr val="FF0000"/>
                </a:solidFill>
                <a:latin typeface="STXingkai" charset="-122"/>
                <a:ea typeface="STXingkai" charset="-122"/>
                <a:cs typeface="STXingkai" charset="-122"/>
              </a:rPr>
              <a:t>常用指令</a:t>
            </a:r>
            <a:endParaRPr kumimoji="1" lang="zh-CN" altLang="en-US" sz="6600" dirty="0">
              <a:solidFill>
                <a:srgbClr val="FF0000"/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8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3317" y="2921168"/>
            <a:ext cx="1768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Chalkduster" charset="0"/>
                <a:ea typeface="Chalkduster" charset="0"/>
                <a:cs typeface="Chalkduster" charset="0"/>
              </a:rPr>
              <a:t>v-if</a:t>
            </a:r>
            <a:endParaRPr kumimoji="1" lang="zh-CN" altLang="en-US" sz="6000" dirty="0"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1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5723" y="2921168"/>
            <a:ext cx="3163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Chalkduster" charset="0"/>
                <a:ea typeface="Chalkduster" charset="0"/>
                <a:cs typeface="Chalkduster" charset="0"/>
              </a:rPr>
              <a:t>v-show</a:t>
            </a:r>
          </a:p>
        </p:txBody>
      </p:sp>
    </p:spTree>
    <p:extLst>
      <p:ext uri="{BB962C8B-B14F-4D97-AF65-F5344CB8AC3E}">
        <p14:creationId xmlns:p14="http://schemas.microsoft.com/office/powerpoint/2010/main" val="62412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9106" y="2921168"/>
            <a:ext cx="2796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Chalkduster" charset="0"/>
                <a:ea typeface="Chalkduster" charset="0"/>
                <a:cs typeface="Chalkduster" charset="0"/>
              </a:rPr>
              <a:t>v-else</a:t>
            </a:r>
          </a:p>
        </p:txBody>
      </p:sp>
    </p:spTree>
    <p:extLst>
      <p:ext uri="{BB962C8B-B14F-4D97-AF65-F5344CB8AC3E}">
        <p14:creationId xmlns:p14="http://schemas.microsoft.com/office/powerpoint/2010/main" val="123639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7042" y="2921168"/>
            <a:ext cx="24207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Chalkduster" charset="0"/>
                <a:ea typeface="Chalkduster" charset="0"/>
                <a:cs typeface="Chalkduster" charset="0"/>
              </a:rPr>
              <a:t>v-for</a:t>
            </a:r>
            <a:endParaRPr lang="zh-CN" altLang="en-US" sz="6000" dirty="0"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2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2838" y="2921168"/>
            <a:ext cx="2229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latin typeface="Chalkduster" charset="0"/>
                <a:ea typeface="Chalkduster" charset="0"/>
                <a:cs typeface="Chalkduster" charset="0"/>
              </a:rPr>
              <a:t>v</a:t>
            </a:r>
            <a:r>
              <a:rPr kumimoji="1" lang="en-US" altLang="zh-CN" sz="6000" dirty="0" smtClean="0">
                <a:latin typeface="Chalkduster" charset="0"/>
                <a:ea typeface="Chalkduster" charset="0"/>
                <a:cs typeface="Chalkduster" charset="0"/>
              </a:rPr>
              <a:t>-on</a:t>
            </a:r>
            <a:endParaRPr kumimoji="1" lang="zh-CN" altLang="en-US" sz="6000" dirty="0"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4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53769" y="2828835"/>
            <a:ext cx="5027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>
                <a:solidFill>
                  <a:srgbClr val="FF0000"/>
                </a:solidFill>
                <a:latin typeface="STXingkai" charset="-122"/>
                <a:ea typeface="STXingkai" charset="-122"/>
                <a:cs typeface="STXingkai" charset="-122"/>
              </a:rPr>
              <a:t> </a:t>
            </a:r>
            <a:r>
              <a:rPr kumimoji="1" lang="zh-CN" altLang="en-US" sz="7200" dirty="0" smtClean="0">
                <a:solidFill>
                  <a:srgbClr val="FF0000"/>
                </a:solidFill>
                <a:latin typeface="STXingkai" charset="-122"/>
                <a:ea typeface="STXingkai" charset="-122"/>
                <a:cs typeface="STXingkai" charset="-122"/>
              </a:rPr>
              <a:t>组件化编程</a:t>
            </a:r>
            <a:endParaRPr kumimoji="1" lang="zh-CN" altLang="en-US" sz="7200" dirty="0">
              <a:solidFill>
                <a:srgbClr val="FF0000"/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6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2755" y="2958819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STXingkai" charset="-122"/>
                <a:ea typeface="STXingkai" charset="-122"/>
                <a:cs typeface="STXingkai" charset="-122"/>
              </a:rPr>
              <a:t>为什么组件化？</a:t>
            </a:r>
            <a:endParaRPr kumimoji="1" lang="zh-CN" altLang="en-US" sz="66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8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2334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STXingkai" charset="-122"/>
                <a:ea typeface="STXingkai" charset="-122"/>
                <a:cs typeface="STXingkai" charset="-122"/>
              </a:rPr>
              <a:t>注册示例</a:t>
            </a:r>
            <a:endParaRPr kumimoji="1" lang="en-US" altLang="zh-CN" sz="6600" dirty="0" smtClean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6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6591" y="2705725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dirty="0" smtClean="0">
                <a:solidFill>
                  <a:srgbClr val="FF0000"/>
                </a:solidFill>
                <a:latin typeface="STXingkai" charset="-122"/>
                <a:ea typeface="STXingkai" charset="-122"/>
                <a:cs typeface="STXingkai" charset="-122"/>
              </a:rPr>
              <a:t>介绍</a:t>
            </a:r>
            <a:endParaRPr kumimoji="1" lang="zh-CN" altLang="en-US" sz="8800" dirty="0">
              <a:solidFill>
                <a:srgbClr val="FF0000"/>
              </a:solidFill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9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121" y="2875002"/>
            <a:ext cx="7000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STXingkai" charset="-122"/>
                <a:ea typeface="STXingkai" charset="-122"/>
                <a:cs typeface="STXingkai" charset="-122"/>
              </a:rPr>
              <a:t>DOM</a:t>
            </a:r>
            <a:r>
              <a:rPr kumimoji="1" lang="zh-CN" altLang="en-US" sz="6600" dirty="0" smtClean="0">
                <a:latin typeface="STXingkai" charset="-122"/>
                <a:ea typeface="STXingkai" charset="-122"/>
                <a:cs typeface="STXingkai" charset="-122"/>
              </a:rPr>
              <a:t>模版解析说明</a:t>
            </a:r>
            <a:endParaRPr kumimoji="1" lang="zh-CN" altLang="en-US" sz="66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50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8198" y="2274838"/>
            <a:ext cx="75584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Ayuthaya" charset="-34"/>
                <a:ea typeface="Ayuthaya" charset="-34"/>
                <a:cs typeface="Ayuthaya" charset="-34"/>
              </a:rPr>
              <a:t>&lt;table&gt;</a:t>
            </a:r>
            <a:endParaRPr lang="en-US" altLang="zh-CN" sz="48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4800" dirty="0">
                <a:latin typeface="Ayuthaya" charset="-34"/>
                <a:ea typeface="Ayuthaya" charset="-34"/>
                <a:cs typeface="Ayuthaya" charset="-34"/>
              </a:rPr>
              <a:t>&lt;my-row&gt;</a:t>
            </a:r>
            <a:r>
              <a:rPr lang="en-US" altLang="zh-CN" sz="4800" dirty="0">
                <a:latin typeface="Ayuthaya" charset="-34"/>
                <a:ea typeface="Ayuthaya" charset="-34"/>
                <a:cs typeface="Ayuthaya" charset="-34"/>
              </a:rPr>
              <a:t>...</a:t>
            </a:r>
            <a:r>
              <a:rPr lang="en-US" altLang="zh-CN" sz="4800" dirty="0">
                <a:latin typeface="Ayuthaya" charset="-34"/>
                <a:ea typeface="Ayuthaya" charset="-34"/>
                <a:cs typeface="Ayuthaya" charset="-34"/>
              </a:rPr>
              <a:t>&lt;/my-row&gt;</a:t>
            </a:r>
            <a:endParaRPr lang="en-US" altLang="zh-CN" sz="48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4800" dirty="0">
                <a:latin typeface="Ayuthaya" charset="-34"/>
                <a:ea typeface="Ayuthaya" charset="-34"/>
                <a:cs typeface="Ayuthaya" charset="-34"/>
              </a:rPr>
              <a:t>&lt;/table</a:t>
            </a:r>
            <a:r>
              <a:rPr lang="en-US" altLang="zh-CN" sz="4800" dirty="0" smtClean="0">
                <a:latin typeface="Ayuthaya" charset="-34"/>
                <a:ea typeface="Ayuthaya" charset="-34"/>
                <a:cs typeface="Ayuthaya" charset="-34"/>
              </a:rPr>
              <a:t>&gt;</a:t>
            </a:r>
            <a:endParaRPr lang="en-US" altLang="zh-CN" sz="48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4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001" y="2274838"/>
            <a:ext cx="116108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altLang="zh-CN" sz="4800" dirty="0">
                <a:latin typeface="Ayuthaya" charset="-34"/>
                <a:ea typeface="Ayuthaya" charset="-34"/>
                <a:cs typeface="Ayuthaya" charset="-34"/>
              </a:rPr>
              <a:t>&lt;</a:t>
            </a:r>
            <a:r>
              <a:rPr lang="mr-IN" altLang="zh-CN" sz="4800" dirty="0" err="1">
                <a:latin typeface="Ayuthaya" charset="-34"/>
                <a:ea typeface="Ayuthaya" charset="-34"/>
                <a:cs typeface="Ayuthaya" charset="-34"/>
              </a:rPr>
              <a:t>script</a:t>
            </a:r>
            <a:r>
              <a:rPr lang="mr-IN" altLang="zh-CN" sz="48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mr-IN" altLang="zh-CN" sz="4800" dirty="0" err="1">
                <a:latin typeface="Ayuthaya" charset="-34"/>
                <a:ea typeface="Ayuthaya" charset="-34"/>
                <a:cs typeface="Ayuthaya" charset="-34"/>
              </a:rPr>
              <a:t>type</a:t>
            </a:r>
            <a:r>
              <a:rPr lang="mr-IN" altLang="zh-CN" sz="4800" dirty="0">
                <a:latin typeface="Ayuthaya" charset="-34"/>
                <a:ea typeface="Ayuthaya" charset="-34"/>
                <a:cs typeface="Ayuthaya" charset="-34"/>
              </a:rPr>
              <a:t>="</a:t>
            </a:r>
            <a:r>
              <a:rPr lang="mr-IN" altLang="zh-CN" sz="4800" dirty="0" err="1">
                <a:latin typeface="Ayuthaya" charset="-34"/>
                <a:ea typeface="Ayuthaya" charset="-34"/>
                <a:cs typeface="Ayuthaya" charset="-34"/>
              </a:rPr>
              <a:t>text</a:t>
            </a:r>
            <a:r>
              <a:rPr lang="mr-IN" altLang="zh-CN" sz="4800" dirty="0"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lang="mr-IN" altLang="zh-CN" sz="4800" dirty="0" err="1">
                <a:latin typeface="Ayuthaya" charset="-34"/>
                <a:ea typeface="Ayuthaya" charset="-34"/>
                <a:cs typeface="Ayuthaya" charset="-34"/>
              </a:rPr>
              <a:t>x-template</a:t>
            </a:r>
            <a:r>
              <a:rPr lang="mr-IN" altLang="zh-CN" sz="4800" dirty="0">
                <a:latin typeface="Ayuthaya" charset="-34"/>
                <a:ea typeface="Ayuthaya" charset="-34"/>
                <a:cs typeface="Ayuthaya" charset="-34"/>
              </a:rPr>
              <a:t>"&gt;</a:t>
            </a:r>
          </a:p>
          <a:p>
            <a:pPr algn="ctr"/>
            <a:r>
              <a:rPr lang="mr-IN" altLang="zh-CN" sz="4800" dirty="0" err="1">
                <a:latin typeface="Ayuthaya" charset="-34"/>
                <a:ea typeface="Ayuthaya" charset="-34"/>
                <a:cs typeface="Ayuthaya" charset="-34"/>
              </a:rPr>
              <a:t>JavaScript</a:t>
            </a:r>
            <a:r>
              <a:rPr lang="zh-CN" altLang="mr-IN" sz="4800" dirty="0">
                <a:latin typeface="Ayuthaya" charset="-34"/>
                <a:ea typeface="Ayuthaya" charset="-34"/>
                <a:cs typeface="Ayuthaya" charset="-34"/>
              </a:rPr>
              <a:t>内联模版字符串</a:t>
            </a:r>
          </a:p>
          <a:p>
            <a:pPr algn="ctr"/>
            <a:r>
              <a:rPr lang="mr-IN" altLang="zh-CN" sz="4800" dirty="0">
                <a:solidFill>
                  <a:srgbClr val="FF0000"/>
                </a:solidFill>
                <a:latin typeface="Ayuthaya" charset="-34"/>
                <a:ea typeface="Ayuthaya" charset="-34"/>
                <a:cs typeface="Ayuthaya" charset="-34"/>
              </a:rPr>
              <a:t>.</a:t>
            </a:r>
            <a:r>
              <a:rPr lang="mr-IN" altLang="zh-CN" sz="4800" dirty="0" err="1">
                <a:solidFill>
                  <a:srgbClr val="FF0000"/>
                </a:solidFill>
                <a:latin typeface="Ayuthaya" charset="-34"/>
                <a:ea typeface="Ayuthaya" charset="-34"/>
                <a:cs typeface="Ayuthaya" charset="-34"/>
              </a:rPr>
              <a:t>vue</a:t>
            </a:r>
            <a:r>
              <a:rPr lang="mr-IN" altLang="zh-CN" sz="4800" dirty="0">
                <a:solidFill>
                  <a:srgbClr val="FF0000"/>
                </a:solidFill>
                <a:latin typeface="Ayuthaya" charset="-34"/>
                <a:ea typeface="Ayuthaya" charset="-34"/>
                <a:cs typeface="Ayuthaya" charset="-34"/>
              </a:rPr>
              <a:t> </a:t>
            </a:r>
            <a:r>
              <a:rPr lang="zh-CN" altLang="mr-IN" sz="4800" dirty="0" smtClean="0">
                <a:solidFill>
                  <a:srgbClr val="FF0000"/>
                </a:solidFill>
                <a:latin typeface="Ayuthaya" charset="-34"/>
                <a:ea typeface="Ayuthaya" charset="-34"/>
                <a:cs typeface="Ayuthaya" charset="-34"/>
              </a:rPr>
              <a:t>组件</a:t>
            </a:r>
            <a:endParaRPr lang="zh-CN" altLang="mr-IN" sz="4800" dirty="0">
              <a:solidFill>
                <a:srgbClr val="FF0000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271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8172" y="2921168"/>
            <a:ext cx="5878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Ayuthaya" charset="-34"/>
                <a:ea typeface="Ayuthaya" charset="-34"/>
                <a:cs typeface="Ayuthaya" charset="-34"/>
              </a:rPr>
              <a:t>Data</a:t>
            </a:r>
            <a:r>
              <a:rPr kumimoji="1" lang="zh-CN" altLang="en-US" sz="6000" dirty="0" smtClean="0">
                <a:latin typeface="Ayuthaya" charset="-34"/>
                <a:ea typeface="Ayuthaya" charset="-34"/>
                <a:cs typeface="Ayuthaya" charset="-34"/>
              </a:rPr>
              <a:t>必须是函数</a:t>
            </a:r>
            <a:endParaRPr kumimoji="1" lang="zh-CN" altLang="en-US" sz="60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067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3177" y="2921168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latin typeface="STXingkai" charset="-122"/>
                <a:ea typeface="STXingkai" charset="-122"/>
                <a:cs typeface="STXingkai" charset="-122"/>
              </a:rPr>
              <a:t>父子组件之间的协同工作</a:t>
            </a:r>
            <a:endParaRPr kumimoji="1" lang="en-US" altLang="zh-CN" sz="6000" dirty="0" smtClean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7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8662" y="3013501"/>
            <a:ext cx="791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yuthaya" charset="-34"/>
                <a:ea typeface="Ayuthaya" charset="-34"/>
                <a:cs typeface="Ayuthaya" charset="-34"/>
              </a:rPr>
              <a:t>props down, events up</a:t>
            </a:r>
            <a:endParaRPr kumimoji="1" lang="zh-CN" altLang="en-US" sz="48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1808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0"/>
            <a:ext cx="8386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5540" y="3044279"/>
            <a:ext cx="3563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latin typeface="Ayuthaya" charset="-34"/>
                <a:ea typeface="Ayuthaya" charset="-34"/>
                <a:cs typeface="Ayuthaya" charset="-34"/>
              </a:rPr>
              <a:t>props down</a:t>
            </a:r>
            <a:endParaRPr kumimoji="1" lang="zh-CN" altLang="en-US" sz="44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61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0450" y="2551837"/>
            <a:ext cx="5153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单向数据流</a:t>
            </a:r>
            <a:endParaRPr kumimoji="1" lang="en-US" altLang="zh-CN" sz="5400" dirty="0" smtClean="0"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kumimoji="1"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父组件</a:t>
            </a:r>
            <a:r>
              <a:rPr kumimoji="1" lang="en-US" altLang="zh-CN" sz="5400" dirty="0" smtClean="0">
                <a:latin typeface="STXingkai" charset="-122"/>
                <a:ea typeface="STXingkai" charset="-122"/>
                <a:cs typeface="STXingkai" charset="-122"/>
              </a:rPr>
              <a:t>-&gt;</a:t>
            </a:r>
            <a:r>
              <a:rPr kumimoji="1"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子组件</a:t>
            </a:r>
            <a:endParaRPr kumimoji="1" lang="zh-CN" altLang="en-US" sz="54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12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4656" y="3044279"/>
            <a:ext cx="3225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latin typeface="Ayuthaya" charset="-34"/>
                <a:ea typeface="Ayuthaya" charset="-34"/>
                <a:cs typeface="Ayuthaya" charset="-34"/>
              </a:rPr>
              <a:t>events up</a:t>
            </a:r>
            <a:endParaRPr kumimoji="1" lang="zh-CN" altLang="en-US" sz="44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67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2283" y="2875002"/>
            <a:ext cx="100303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sz="6600" dirty="0" err="1">
                <a:latin typeface="Apple Chancery" charset="0"/>
                <a:ea typeface="Apple Chancery" charset="0"/>
                <a:cs typeface="Apple Chancery" charset="0"/>
              </a:rPr>
              <a:t>JavaScript</a:t>
            </a:r>
            <a:r>
              <a:rPr lang="nl-NL" altLang="zh-CN" sz="6600" dirty="0">
                <a:latin typeface="Apple Chancery" charset="0"/>
                <a:ea typeface="Apple Chancery" charset="0"/>
                <a:cs typeface="Apple Chancery" charset="0"/>
              </a:rPr>
              <a:t> MVVM</a:t>
            </a:r>
            <a:r>
              <a:rPr lang="zh-CN" altLang="en-US" sz="6600" dirty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6600" dirty="0">
                <a:latin typeface="Apple Chancery" charset="0"/>
                <a:ea typeface="Apple Chancery" charset="0"/>
                <a:cs typeface="Apple Chancery" charset="0"/>
              </a:rPr>
              <a:t>Library</a:t>
            </a:r>
            <a:endParaRPr kumimoji="1" lang="zh-CN" altLang="en-US" sz="66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4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3481" y="1838580"/>
            <a:ext cx="6187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yuthaya" charset="-34"/>
                <a:ea typeface="Ayuthaya" charset="-34"/>
                <a:cs typeface="Ayuthaya" charset="-34"/>
              </a:rPr>
              <a:t>$on(</a:t>
            </a:r>
            <a:r>
              <a:rPr lang="en-US" altLang="zh-CN" sz="3600" dirty="0" err="1">
                <a:latin typeface="Ayuthaya" charset="-34"/>
                <a:ea typeface="Ayuthaya" charset="-34"/>
                <a:cs typeface="Ayuthaya" charset="-34"/>
              </a:rPr>
              <a:t>eventName</a:t>
            </a:r>
            <a:r>
              <a:rPr lang="en-US" altLang="zh-CN" sz="3600" dirty="0"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lang="zh-CN" altLang="en-US" sz="3600" dirty="0">
                <a:latin typeface="Ayuthaya" charset="-34"/>
                <a:ea typeface="Ayuthaya" charset="-34"/>
                <a:cs typeface="Ayuthaya" charset="-34"/>
              </a:rPr>
              <a:t> 监听事件</a:t>
            </a:r>
            <a:endParaRPr kumimoji="1" lang="zh-CN" altLang="en-US" sz="36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6162" y="4095590"/>
            <a:ext cx="6742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yuthaya" charset="-34"/>
                <a:ea typeface="Ayuthaya" charset="-34"/>
                <a:cs typeface="Ayuthaya" charset="-34"/>
              </a:rPr>
              <a:t>$emit(</a:t>
            </a:r>
            <a:r>
              <a:rPr lang="en-US" altLang="zh-CN" sz="3600" dirty="0" err="1">
                <a:latin typeface="Ayuthaya" charset="-34"/>
                <a:ea typeface="Ayuthaya" charset="-34"/>
                <a:cs typeface="Ayuthaya" charset="-34"/>
              </a:rPr>
              <a:t>eventName</a:t>
            </a:r>
            <a:r>
              <a:rPr lang="en-US" altLang="zh-CN" sz="3600" dirty="0">
                <a:latin typeface="Ayuthaya" charset="-34"/>
                <a:ea typeface="Ayuthaya" charset="-34"/>
                <a:cs typeface="Ayuthaya" charset="-34"/>
              </a:rPr>
              <a:t>)</a:t>
            </a:r>
            <a:r>
              <a:rPr lang="en-US" altLang="zh-CN" sz="3600" dirty="0">
                <a:latin typeface="Ayuthaya" charset="-34"/>
                <a:ea typeface="Ayuthaya" charset="-34"/>
                <a:cs typeface="Ayuthaya" charset="-34"/>
              </a:rPr>
              <a:t> </a:t>
            </a:r>
            <a:r>
              <a:rPr lang="zh-CN" altLang="en-US" sz="3600" dirty="0">
                <a:latin typeface="Ayuthaya" charset="-34"/>
                <a:ea typeface="Ayuthaya" charset="-34"/>
                <a:cs typeface="Ayuthaya" charset="-34"/>
              </a:rPr>
              <a:t>触发事件</a:t>
            </a:r>
            <a:endParaRPr kumimoji="1" lang="zh-CN" altLang="en-US" sz="36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31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5237" y="2705725"/>
            <a:ext cx="85844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STXingkai" charset="-122"/>
                <a:ea typeface="STXingkai" charset="-122"/>
                <a:cs typeface="STXingkai" charset="-122"/>
              </a:rPr>
              <a:t>父组</a:t>
            </a:r>
            <a:r>
              <a:rPr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件在</a:t>
            </a:r>
            <a:r>
              <a:rPr lang="zh-CN" altLang="en-US" sz="4400" dirty="0">
                <a:latin typeface="STXingkai" charset="-122"/>
                <a:ea typeface="STXingkai" charset="-122"/>
                <a:cs typeface="STXingkai" charset="-122"/>
              </a:rPr>
              <a:t>使用子组件的</a:t>
            </a:r>
            <a:r>
              <a:rPr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地方</a:t>
            </a:r>
            <a:endParaRPr lang="en-US" altLang="zh-CN" sz="4400" dirty="0"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用</a:t>
            </a:r>
            <a:r>
              <a:rPr lang="zh-CN" altLang="en-US" sz="4400" dirty="0">
                <a:latin typeface="STXingkai" charset="-122"/>
                <a:ea typeface="STXingkai" charset="-122"/>
                <a:cs typeface="STXingkai" charset="-122"/>
              </a:rPr>
              <a:t> </a:t>
            </a:r>
            <a:r>
              <a:rPr lang="en-US" altLang="zh-CN" sz="4400" dirty="0">
                <a:latin typeface="Ayuthaya" charset="-34"/>
                <a:ea typeface="Ayuthaya" charset="-34"/>
                <a:cs typeface="Ayuthaya" charset="-34"/>
              </a:rPr>
              <a:t>v-on</a:t>
            </a:r>
            <a:r>
              <a:rPr lang="zh-CN" altLang="en-US" sz="4400" dirty="0">
                <a:latin typeface="STXingkai" charset="-122"/>
                <a:ea typeface="STXingkai" charset="-122"/>
                <a:cs typeface="STXingkai" charset="-122"/>
              </a:rPr>
              <a:t> 来监听子组件触发的事件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5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6719" y="3013501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STXingkai" charset="-122"/>
                <a:ea typeface="STXingkai" charset="-122"/>
                <a:cs typeface="STXingkai" charset="-122"/>
              </a:rPr>
              <a:t>使用</a:t>
            </a:r>
            <a:r>
              <a:rPr kumimoji="1" lang="en-US" altLang="zh-CN" sz="4800" dirty="0" smtClean="0">
                <a:latin typeface="Ayuthaya" charset="-34"/>
                <a:ea typeface="Ayuthaya" charset="-34"/>
                <a:cs typeface="Ayuthaya" charset="-34"/>
              </a:rPr>
              <a:t>slots</a:t>
            </a:r>
            <a:r>
              <a:rPr kumimoji="1" lang="zh-CN" altLang="en-US" sz="4800" dirty="0" smtClean="0">
                <a:latin typeface="STXingkai" charset="-122"/>
                <a:ea typeface="STXingkai" charset="-122"/>
                <a:cs typeface="STXingkai" charset="-122"/>
              </a:rPr>
              <a:t>分发内容</a:t>
            </a:r>
            <a:endParaRPr kumimoji="1" lang="zh-CN" altLang="en-US" sz="48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331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2311" y="304427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STXingkai" charset="-122"/>
                <a:ea typeface="STXingkai" charset="-122"/>
                <a:cs typeface="STXingkai" charset="-122"/>
              </a:rPr>
              <a:t>可复用的组件</a:t>
            </a:r>
            <a:endParaRPr kumimoji="1" lang="zh-CN" altLang="en-US" sz="48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8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9894" y="1536174"/>
            <a:ext cx="61750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&lt;my-component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	: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foo=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r>
              <a:rPr lang="en-US" altLang="zh-CN" sz="2400" dirty="0" err="1">
                <a:latin typeface="Ayuthaya" charset="-34"/>
                <a:ea typeface="Ayuthaya" charset="-34"/>
                <a:cs typeface="Ayuthaya" charset="-34"/>
              </a:rPr>
              <a:t>baz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	: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bar=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r>
              <a:rPr lang="en-US" altLang="zh-CN" sz="2400" dirty="0" err="1">
                <a:latin typeface="Ayuthaya" charset="-34"/>
                <a:ea typeface="Ayuthaya" charset="-34"/>
                <a:cs typeface="Ayuthaya" charset="-34"/>
              </a:rPr>
              <a:t>qux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	@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event-a=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r>
              <a:rPr lang="en-US" altLang="zh-CN" sz="2400" dirty="0" err="1">
                <a:latin typeface="Ayuthaya" charset="-34"/>
                <a:ea typeface="Ayuthaya" charset="-34"/>
                <a:cs typeface="Ayuthaya" charset="-34"/>
              </a:rPr>
              <a:t>doThis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	@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event-b=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r>
              <a:rPr lang="en-US" altLang="zh-CN" sz="2400" dirty="0" err="1">
                <a:latin typeface="Ayuthaya" charset="-34"/>
                <a:ea typeface="Ayuthaya" charset="-34"/>
                <a:cs typeface="Ayuthaya" charset="-34"/>
              </a:rPr>
              <a:t>doThat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"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&gt;</a:t>
            </a:r>
          </a:p>
          <a:p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	&lt;</a:t>
            </a:r>
            <a:r>
              <a:rPr lang="en-US" altLang="zh-CN" sz="2400" dirty="0" err="1">
                <a:latin typeface="Ayuthaya" charset="-34"/>
                <a:ea typeface="Ayuthaya" charset="-34"/>
                <a:cs typeface="Ayuthaya" charset="-34"/>
              </a:rPr>
              <a:t>img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 slot="icon" </a:t>
            </a:r>
            <a:r>
              <a:rPr lang="en-US" altLang="zh-CN" sz="2400" dirty="0" err="1">
                <a:latin typeface="Ayuthaya" charset="-34"/>
                <a:ea typeface="Ayuthaya" charset="-34"/>
                <a:cs typeface="Ayuthaya" charset="-34"/>
              </a:rPr>
              <a:t>src</a:t>
            </a:r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="..."&gt;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 smtClean="0">
                <a:latin typeface="Ayuthaya" charset="-34"/>
                <a:ea typeface="Ayuthaya" charset="-34"/>
                <a:cs typeface="Ayuthaya" charset="-34"/>
              </a:rPr>
              <a:t>	&lt;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p slot="main-text"&gt;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Hello!</a:t>
            </a:r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&lt;/p&gt;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altLang="zh-CN" sz="2400" dirty="0">
                <a:latin typeface="Ayuthaya" charset="-34"/>
                <a:ea typeface="Ayuthaya" charset="-34"/>
                <a:cs typeface="Ayuthaya" charset="-34"/>
              </a:rPr>
              <a:t>&lt;/my-component&gt;</a:t>
            </a:r>
            <a:endParaRPr lang="en-US" altLang="zh-CN" sz="2400" dirty="0">
              <a:latin typeface="Ayuthaya" charset="-34"/>
              <a:ea typeface="Ayuthaya" charset="-34"/>
              <a:cs typeface="Ayuthaya" charset="-34"/>
            </a:endParaRPr>
          </a:p>
          <a:p>
            <a:endParaRPr kumimoji="1" lang="zh-CN" altLang="en-US" sz="24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6415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90110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异步组件</a:t>
            </a:r>
            <a:endParaRPr kumimoji="1" lang="zh-CN" altLang="en-US" sz="54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543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1821" y="3013501"/>
            <a:ext cx="6433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err="1" smtClean="0">
                <a:latin typeface="Ayuthaya" charset="-34"/>
                <a:ea typeface="Ayuthaya" charset="-34"/>
                <a:cs typeface="Ayuthaya" charset="-34"/>
              </a:rPr>
              <a:t>Vue</a:t>
            </a:r>
            <a:r>
              <a:rPr kumimoji="1" lang="en-US" altLang="zh-CN" sz="48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kumimoji="1" lang="zh-CN" altLang="en-US" sz="48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kumimoji="1" lang="en-US" altLang="zh-CN" sz="4800" dirty="0" smtClean="0">
                <a:latin typeface="Ayuthaya" charset="-34"/>
                <a:ea typeface="Ayuthaya" charset="-34"/>
                <a:cs typeface="Ayuthaya" charset="-34"/>
              </a:rPr>
              <a:t>vs </a:t>
            </a:r>
            <a:r>
              <a:rPr kumimoji="1" lang="zh-CN" altLang="en-US" sz="48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kumimoji="1" lang="en-US" altLang="zh-CN" sz="4800" dirty="0" smtClean="0">
                <a:latin typeface="Ayuthaya" charset="-34"/>
                <a:ea typeface="Ayuthaya" charset="-34"/>
                <a:cs typeface="Ayuthaya" charset="-34"/>
              </a:rPr>
              <a:t>Avalon</a:t>
            </a:r>
            <a:endParaRPr kumimoji="1" lang="zh-CN" altLang="en-US" sz="48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2726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67754" y="471247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err="1" smtClean="0">
                <a:latin typeface="Ayuthaya" charset="-34"/>
                <a:ea typeface="Ayuthaya" charset="-34"/>
                <a:cs typeface="Ayuthaya" charset="-34"/>
              </a:rPr>
              <a:t>Vue</a:t>
            </a:r>
            <a:endParaRPr kumimoji="1" lang="en-US" altLang="zh-CN" sz="44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0022" y="1623589"/>
            <a:ext cx="11838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官方文档很</a:t>
            </a:r>
            <a:r>
              <a:rPr lang="zh-CN" altLang="en-US" sz="3600" dirty="0" smtClean="0">
                <a:latin typeface="STXingkai" charset="-122"/>
                <a:ea typeface="STXingkai" charset="-122"/>
                <a:cs typeface="STXingkai" charset="-122"/>
              </a:rPr>
              <a:t>清晰</a:t>
            </a:r>
            <a:endParaRPr lang="en-US" altLang="zh-CN" sz="3600" dirty="0" smtClean="0"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kumimoji="1" lang="zh-CN" altLang="en-US" sz="3600" dirty="0">
                <a:latin typeface="STXingkai" charset="-122"/>
                <a:ea typeface="STXingkai" charset="-122"/>
                <a:cs typeface="STXingkai" charset="-122"/>
              </a:rPr>
              <a:t>社区活跃度</a:t>
            </a:r>
            <a:r>
              <a:rPr kumimoji="1" lang="zh-CN" altLang="en-US" sz="3600" dirty="0" smtClean="0">
                <a:latin typeface="STXingkai" charset="-122"/>
                <a:ea typeface="STXingkai" charset="-122"/>
                <a:cs typeface="STXingkai" charset="-122"/>
              </a:rPr>
              <a:t>高</a:t>
            </a:r>
            <a:endParaRPr kumimoji="1" lang="en-US" altLang="zh-CN" sz="3600" dirty="0" smtClean="0"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用解耦的、可复用的组件组合你的应用程序</a:t>
            </a:r>
            <a:r>
              <a:rPr lang="en-US" altLang="zh-CN" sz="3600" dirty="0">
                <a:latin typeface="STXingkai" charset="-122"/>
                <a:ea typeface="STXingkai" charset="-122"/>
                <a:cs typeface="STXingkai" charset="-122"/>
              </a:rPr>
              <a:t> </a:t>
            </a:r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组件化的思想</a:t>
            </a:r>
            <a:endParaRPr kumimoji="1" lang="zh-CN" altLang="en-US" sz="3600" dirty="0"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endParaRPr kumimoji="1" lang="zh-CN" altLang="en-US" sz="36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9577" y="451713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STXingkai" charset="-122"/>
                <a:ea typeface="STXingkai" charset="-122"/>
                <a:cs typeface="STXingkai" charset="-122"/>
              </a:rPr>
              <a:t>不支持</a:t>
            </a:r>
            <a:r>
              <a:rPr kumimoji="1" lang="en-US" altLang="zh-CN" sz="4800" dirty="0" smtClean="0">
                <a:latin typeface="STXingkai" charset="-122"/>
                <a:ea typeface="STXingkai" charset="-122"/>
                <a:cs typeface="STXingkai" charset="-122"/>
              </a:rPr>
              <a:t>IE8</a:t>
            </a:r>
            <a:endParaRPr kumimoji="1" lang="zh-CN" altLang="en-US" sz="48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32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3856" y="238054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latin typeface="Ayuthaya" charset="-34"/>
                <a:ea typeface="Ayuthaya" charset="-34"/>
                <a:cs typeface="Ayuthaya" charset="-34"/>
              </a:rPr>
              <a:t>Avalon</a:t>
            </a:r>
            <a:endParaRPr kumimoji="1" lang="zh-CN" altLang="en-US" sz="4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2332" y="1845608"/>
            <a:ext cx="35702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支持低版本</a:t>
            </a:r>
            <a:r>
              <a:rPr kumimoji="1" lang="en-US" altLang="zh-CN" sz="4400" dirty="0" smtClean="0">
                <a:latin typeface="STXingkai" charset="-122"/>
                <a:ea typeface="STXingkai" charset="-122"/>
                <a:cs typeface="STXingkai" charset="-122"/>
              </a:rPr>
              <a:t>IE</a:t>
            </a:r>
          </a:p>
          <a:p>
            <a:pPr algn="ctr"/>
            <a:r>
              <a:rPr kumimoji="1"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学习曲线较低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0205" y="4229246"/>
            <a:ext cx="41344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文档较少</a:t>
            </a:r>
            <a:endParaRPr kumimoji="1" lang="en-US" altLang="zh-CN" sz="4400" dirty="0" smtClean="0"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kumimoji="1" lang="zh-CN" altLang="en-US" sz="4400" dirty="0">
                <a:latin typeface="STXingkai" charset="-122"/>
                <a:ea typeface="STXingkai" charset="-122"/>
                <a:cs typeface="STXingkai" charset="-122"/>
              </a:rPr>
              <a:t>社区活跃度不</a:t>
            </a:r>
            <a:r>
              <a:rPr kumimoji="1" lang="zh-CN" altLang="en-US" sz="4400" dirty="0" smtClean="0">
                <a:latin typeface="STXingkai" charset="-122"/>
                <a:ea typeface="STXingkai" charset="-122"/>
                <a:cs typeface="STXingkai" charset="-122"/>
              </a:rPr>
              <a:t>高</a:t>
            </a:r>
            <a:endParaRPr kumimoji="1" lang="zh-CN" altLang="en-US" sz="44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1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36222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STXingkai" charset="-122"/>
                <a:ea typeface="STXingkai" charset="-122"/>
                <a:cs typeface="STXingkai" charset="-122"/>
              </a:rPr>
              <a:t>数据驱动</a:t>
            </a:r>
            <a:endParaRPr kumimoji="1" lang="zh-CN" altLang="en-US" sz="60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4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0943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STXingkai" charset="-122"/>
                <a:ea typeface="STXingkai" charset="-122"/>
                <a:cs typeface="STXingkai" charset="-122"/>
              </a:rPr>
              <a:t>组件化</a:t>
            </a:r>
            <a:endParaRPr kumimoji="1" lang="zh-CN" altLang="en-US" sz="60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3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860" y="2921168"/>
            <a:ext cx="7919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latin typeface="STXingkai" charset="-122"/>
                <a:ea typeface="STXingkai" charset="-122"/>
                <a:cs typeface="STXingkai" charset="-122"/>
              </a:rPr>
              <a:t>抛弃手动操作</a:t>
            </a:r>
            <a:r>
              <a:rPr kumimoji="1" lang="en-US" altLang="zh-CN" sz="6000" dirty="0" smtClean="0">
                <a:latin typeface="STXingkai" charset="-122"/>
                <a:ea typeface="STXingkai" charset="-122"/>
                <a:cs typeface="STXingkai" charset="-122"/>
              </a:rPr>
              <a:t>DOM</a:t>
            </a:r>
            <a:r>
              <a:rPr kumimoji="1" lang="zh-CN" altLang="en-US" sz="6000" dirty="0" smtClean="0">
                <a:latin typeface="STXingkai" charset="-122"/>
                <a:ea typeface="STXingkai" charset="-122"/>
                <a:cs typeface="STXingkai" charset="-122"/>
              </a:rPr>
              <a:t>思维</a:t>
            </a:r>
            <a:endParaRPr kumimoji="1" lang="zh-CN" altLang="en-US" sz="60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0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2040" y="2921168"/>
            <a:ext cx="431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 smtClean="0">
                <a:latin typeface="Apple Chancery" charset="0"/>
                <a:ea typeface="Apple Chancery" charset="0"/>
                <a:cs typeface="Apple Chancery" charset="0"/>
              </a:rPr>
              <a:t>MVVM</a:t>
            </a:r>
            <a:r>
              <a:rPr kumimoji="1" lang="zh-CN" altLang="en-US" sz="6000" dirty="0" smtClean="0">
                <a:latin typeface="STXingkai" charset="-122"/>
                <a:ea typeface="STXingkai" charset="-122"/>
                <a:cs typeface="STXingkai" charset="-122"/>
              </a:rPr>
              <a:t>模式</a:t>
            </a:r>
            <a:endParaRPr kumimoji="1" lang="en-US" altLang="zh-CN" sz="6000" dirty="0" smtClean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8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92" y="966537"/>
            <a:ext cx="9267815" cy="49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715" y="2967335"/>
            <a:ext cx="5511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pple Chancery" charset="0"/>
                <a:ea typeface="Apple Chancery" charset="0"/>
                <a:cs typeface="Apple Chancery" charset="0"/>
              </a:rPr>
              <a:t>Hello World Demo</a:t>
            </a:r>
            <a:endParaRPr kumimoji="1" lang="zh-CN" altLang="en-US" sz="5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479</TotalTime>
  <Words>1115</Words>
  <Application>Microsoft Macintosh PowerPoint</Application>
  <PresentationFormat>宽屏</PresentationFormat>
  <Paragraphs>151</Paragraphs>
  <Slides>38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Apple Chancery</vt:lpstr>
      <vt:lpstr>Ayuthaya</vt:lpstr>
      <vt:lpstr>Century Gothic</vt:lpstr>
      <vt:lpstr>Chalkduster</vt:lpstr>
      <vt:lpstr>DengXian</vt:lpstr>
      <vt:lpstr>STXingkai</vt:lpstr>
      <vt:lpstr>宋体</vt:lpstr>
      <vt:lpstr>Arial</vt:lpstr>
      <vt:lpstr>网状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</dc:creator>
  <cp:lastModifiedBy>e</cp:lastModifiedBy>
  <cp:revision>18</cp:revision>
  <dcterms:created xsi:type="dcterms:W3CDTF">2016-11-06T01:42:11Z</dcterms:created>
  <dcterms:modified xsi:type="dcterms:W3CDTF">2016-11-06T09:41:40Z</dcterms:modified>
</cp:coreProperties>
</file>