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6"/>
  </p:notesMasterIdLst>
  <p:sldIdLst>
    <p:sldId id="346" r:id="rId3"/>
    <p:sldId id="262" r:id="rId4"/>
    <p:sldId id="350" r:id="rId5"/>
    <p:sldId id="266" r:id="rId6"/>
    <p:sldId id="369" r:id="rId7"/>
    <p:sldId id="370" r:id="rId8"/>
    <p:sldId id="372" r:id="rId9"/>
    <p:sldId id="371" r:id="rId10"/>
    <p:sldId id="365" r:id="rId11"/>
    <p:sldId id="364" r:id="rId12"/>
    <p:sldId id="351" r:id="rId13"/>
    <p:sldId id="355" r:id="rId14"/>
    <p:sldId id="354" r:id="rId15"/>
    <p:sldId id="358" r:id="rId16"/>
    <p:sldId id="353" r:id="rId17"/>
    <p:sldId id="359" r:id="rId18"/>
    <p:sldId id="352" r:id="rId19"/>
    <p:sldId id="366" r:id="rId20"/>
    <p:sldId id="361" r:id="rId21"/>
    <p:sldId id="367" r:id="rId22"/>
    <p:sldId id="363" r:id="rId23"/>
    <p:sldId id="368" r:id="rId24"/>
    <p:sldId id="31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F6D"/>
    <a:srgbClr val="F39801"/>
    <a:srgbClr val="FBAE5A"/>
    <a:srgbClr val="FF8900"/>
    <a:srgbClr val="FF9C25"/>
    <a:srgbClr val="B2C9C9"/>
    <a:srgbClr val="BAD2D1"/>
    <a:srgbClr val="FF802A"/>
    <a:srgbClr val="A3531C"/>
    <a:srgbClr val="C76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94436" autoAdjust="0"/>
  </p:normalViewPr>
  <p:slideViewPr>
    <p:cSldViewPr snapToGrid="0" showGuides="1">
      <p:cViewPr varScale="1">
        <p:scale>
          <a:sx n="85" d="100"/>
          <a:sy n="85" d="100"/>
        </p:scale>
        <p:origin x="138" y="51"/>
      </p:cViewPr>
      <p:guideLst>
        <p:guide orient="horz" pos="2478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774327122153201E-2"/>
          <c:y val="4.6335299073293999E-2"/>
          <c:w val="0.95445134575569401"/>
          <c:h val="0.87305355259404704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942824"/>
        <c:axId val="522943216"/>
      </c:lineChart>
      <c:catAx>
        <c:axId val="522942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2943216"/>
        <c:crosses val="autoZero"/>
        <c:auto val="1"/>
        <c:lblAlgn val="ctr"/>
        <c:lblOffset val="100"/>
        <c:noMultiLvlLbl val="0"/>
      </c:catAx>
      <c:valAx>
        <c:axId val="522943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2942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70816-36C3-48D5-BF6C-2E0ACDBE566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9AF1D9-2E6A-49A5-B235-E5722A158212}">
      <dgm:prSet phldrT="[文本]"/>
      <dgm:spPr/>
      <dgm:t>
        <a:bodyPr/>
        <a:lstStyle/>
        <a:p>
          <a:r>
            <a:rPr lang="zh-CN" altLang="en-US" dirty="0" smtClean="0"/>
            <a:t>人力对接</a:t>
          </a:r>
          <a:endParaRPr lang="zh-CN" altLang="en-US" dirty="0"/>
        </a:p>
      </dgm:t>
    </dgm:pt>
    <dgm:pt modelId="{80B3F7F7-7E43-4EA6-A37B-4CEC5C3015EE}" type="parTrans" cxnId="{31229CD1-C4C3-46A4-80E2-A4967C1A6123}">
      <dgm:prSet/>
      <dgm:spPr/>
      <dgm:t>
        <a:bodyPr/>
        <a:lstStyle/>
        <a:p>
          <a:endParaRPr lang="zh-CN" altLang="en-US"/>
        </a:p>
      </dgm:t>
    </dgm:pt>
    <dgm:pt modelId="{D4593100-DF64-4E3A-AAA2-3AD96C972E93}" type="sibTrans" cxnId="{31229CD1-C4C3-46A4-80E2-A4967C1A6123}">
      <dgm:prSet/>
      <dgm:spPr/>
      <dgm:t>
        <a:bodyPr/>
        <a:lstStyle/>
        <a:p>
          <a:endParaRPr lang="zh-CN" altLang="en-US"/>
        </a:p>
      </dgm:t>
    </dgm:pt>
    <dgm:pt modelId="{C5EEA05D-0ADE-47F6-A326-BFFC8741A218}">
      <dgm:prSet phldrT="[文本]"/>
      <dgm:spPr/>
      <dgm:t>
        <a:bodyPr/>
        <a:lstStyle/>
        <a:p>
          <a:r>
            <a:rPr lang="zh-CN" altLang="en-US" dirty="0" smtClean="0"/>
            <a:t>详读初面评语</a:t>
          </a:r>
          <a:endParaRPr lang="zh-CN" altLang="en-US" dirty="0"/>
        </a:p>
      </dgm:t>
    </dgm:pt>
    <dgm:pt modelId="{B826B795-11FF-46EC-BEA4-1FBFAE956E09}" type="parTrans" cxnId="{9F23AC2D-7609-41C6-BF2F-8C9EBAD649DE}">
      <dgm:prSet/>
      <dgm:spPr/>
      <dgm:t>
        <a:bodyPr/>
        <a:lstStyle/>
        <a:p>
          <a:endParaRPr lang="zh-CN" altLang="en-US"/>
        </a:p>
      </dgm:t>
    </dgm:pt>
    <dgm:pt modelId="{D7C52572-7809-48F5-B945-7F6E286BA462}" type="sibTrans" cxnId="{9F23AC2D-7609-41C6-BF2F-8C9EBAD649DE}">
      <dgm:prSet/>
      <dgm:spPr/>
      <dgm:t>
        <a:bodyPr/>
        <a:lstStyle/>
        <a:p>
          <a:endParaRPr lang="zh-CN" altLang="en-US"/>
        </a:p>
      </dgm:t>
    </dgm:pt>
    <dgm:pt modelId="{C117D128-A9FF-4DC2-9C79-8D734ECA99F4}">
      <dgm:prSet phldrT="[文本]"/>
      <dgm:spPr/>
      <dgm:t>
        <a:bodyPr/>
        <a:lstStyle/>
        <a:p>
          <a:r>
            <a:rPr lang="zh-CN" altLang="en-US" dirty="0" smtClean="0"/>
            <a:t>安排部门面试</a:t>
          </a:r>
          <a:endParaRPr lang="zh-CN" altLang="en-US" dirty="0"/>
        </a:p>
      </dgm:t>
    </dgm:pt>
    <dgm:pt modelId="{F581804A-A2E2-48EA-BDA6-AD8D483BC038}" type="parTrans" cxnId="{C0C58ACD-5C3B-4BF0-AD53-0AFCF0ECD765}">
      <dgm:prSet/>
      <dgm:spPr/>
      <dgm:t>
        <a:bodyPr/>
        <a:lstStyle/>
        <a:p>
          <a:endParaRPr lang="zh-CN" altLang="en-US"/>
        </a:p>
      </dgm:t>
    </dgm:pt>
    <dgm:pt modelId="{46A29B82-E4E3-4C2C-957C-0D6B7F71F672}" type="sibTrans" cxnId="{C0C58ACD-5C3B-4BF0-AD53-0AFCF0ECD765}">
      <dgm:prSet/>
      <dgm:spPr/>
      <dgm:t>
        <a:bodyPr/>
        <a:lstStyle/>
        <a:p>
          <a:endParaRPr lang="zh-CN" altLang="en-US"/>
        </a:p>
      </dgm:t>
    </dgm:pt>
    <dgm:pt modelId="{DD1F5F59-CD41-4A4D-87EA-991BB51594F1}">
      <dgm:prSet phldrT="[文本]"/>
      <dgm:spPr/>
      <dgm:t>
        <a:bodyPr/>
        <a:lstStyle/>
        <a:p>
          <a:r>
            <a:rPr lang="zh-CN" altLang="en-US" dirty="0" smtClean="0"/>
            <a:t>校面前培训</a:t>
          </a:r>
          <a:endParaRPr lang="zh-CN" altLang="en-US" dirty="0"/>
        </a:p>
      </dgm:t>
    </dgm:pt>
    <dgm:pt modelId="{ADDBBB3F-DCE5-400E-8A87-331F776AC213}" type="parTrans" cxnId="{E340DF7F-A908-476A-AD02-A155E39A59FC}">
      <dgm:prSet/>
      <dgm:spPr/>
      <dgm:t>
        <a:bodyPr/>
        <a:lstStyle/>
        <a:p>
          <a:endParaRPr lang="zh-CN" altLang="en-US"/>
        </a:p>
      </dgm:t>
    </dgm:pt>
    <dgm:pt modelId="{5DB002FF-E3CB-4011-9FEE-43D3969FCAF4}" type="sibTrans" cxnId="{E340DF7F-A908-476A-AD02-A155E39A59FC}">
      <dgm:prSet/>
      <dgm:spPr/>
      <dgm:t>
        <a:bodyPr/>
        <a:lstStyle/>
        <a:p>
          <a:endParaRPr lang="zh-CN" altLang="en-US"/>
        </a:p>
      </dgm:t>
    </dgm:pt>
    <dgm:pt modelId="{C8EF896C-02D7-4DDE-A056-E0C7C86C2A00}">
      <dgm:prSet phldrT="[文本]"/>
      <dgm:spPr/>
      <dgm:t>
        <a:bodyPr/>
        <a:lstStyle/>
        <a:p>
          <a:r>
            <a:rPr lang="zh-CN" altLang="en-US" dirty="0" smtClean="0"/>
            <a:t>负责雅思全科</a:t>
          </a:r>
          <a:endParaRPr lang="zh-CN" altLang="en-US" dirty="0"/>
        </a:p>
      </dgm:t>
    </dgm:pt>
    <dgm:pt modelId="{CFEB77BA-D6B6-4550-8046-9184520A2361}" type="parTrans" cxnId="{A8C75868-5DE4-4931-BE85-3022CC1C4C9C}">
      <dgm:prSet/>
      <dgm:spPr/>
      <dgm:t>
        <a:bodyPr/>
        <a:lstStyle/>
        <a:p>
          <a:endParaRPr lang="zh-CN" altLang="en-US"/>
        </a:p>
      </dgm:t>
    </dgm:pt>
    <dgm:pt modelId="{E6B4347D-8F45-4CF7-BA2F-BB8DC23FA44C}" type="sibTrans" cxnId="{A8C75868-5DE4-4931-BE85-3022CC1C4C9C}">
      <dgm:prSet/>
      <dgm:spPr/>
      <dgm:t>
        <a:bodyPr/>
        <a:lstStyle/>
        <a:p>
          <a:endParaRPr lang="zh-CN" altLang="en-US"/>
        </a:p>
      </dgm:t>
    </dgm:pt>
    <dgm:pt modelId="{05FE5ACF-908E-40D7-970C-1E79CB4C10F2}">
      <dgm:prSet phldrT="[文本]"/>
      <dgm:spPr/>
      <dgm:t>
        <a:bodyPr/>
        <a:lstStyle/>
        <a:p>
          <a:r>
            <a:rPr lang="zh-CN" altLang="en-US" dirty="0" smtClean="0"/>
            <a:t>对接托福组长</a:t>
          </a:r>
          <a:endParaRPr lang="zh-CN" altLang="en-US" dirty="0"/>
        </a:p>
      </dgm:t>
    </dgm:pt>
    <dgm:pt modelId="{2E4BEEDE-3FFF-424E-A163-2585FA7091E8}" type="parTrans" cxnId="{DAAE5D18-EA4D-468F-8C04-DC8E96C4C264}">
      <dgm:prSet/>
      <dgm:spPr/>
      <dgm:t>
        <a:bodyPr/>
        <a:lstStyle/>
        <a:p>
          <a:endParaRPr lang="zh-CN" altLang="en-US"/>
        </a:p>
      </dgm:t>
    </dgm:pt>
    <dgm:pt modelId="{9A97726B-F593-418B-A14C-93BE647996EE}" type="sibTrans" cxnId="{DAAE5D18-EA4D-468F-8C04-DC8E96C4C264}">
      <dgm:prSet/>
      <dgm:spPr/>
      <dgm:t>
        <a:bodyPr/>
        <a:lstStyle/>
        <a:p>
          <a:endParaRPr lang="zh-CN" altLang="en-US"/>
        </a:p>
      </dgm:t>
    </dgm:pt>
    <dgm:pt modelId="{734F1FA9-9A65-428B-B6A2-EB0ECEAD3851}">
      <dgm:prSet phldrT="[文本]"/>
      <dgm:spPr/>
      <dgm:t>
        <a:bodyPr/>
        <a:lstStyle/>
        <a:p>
          <a:r>
            <a:rPr lang="zh-CN" altLang="en-US" dirty="0" smtClean="0"/>
            <a:t>校面</a:t>
          </a:r>
          <a:endParaRPr lang="zh-CN" altLang="en-US" dirty="0"/>
        </a:p>
      </dgm:t>
    </dgm:pt>
    <dgm:pt modelId="{9C62008D-0C7E-4F18-9C7C-223A8ED3D3B9}" type="parTrans" cxnId="{CAB52CBC-3BF4-4690-B822-DBD01F50927E}">
      <dgm:prSet/>
      <dgm:spPr/>
      <dgm:t>
        <a:bodyPr/>
        <a:lstStyle/>
        <a:p>
          <a:endParaRPr lang="zh-CN" altLang="en-US"/>
        </a:p>
      </dgm:t>
    </dgm:pt>
    <dgm:pt modelId="{E6B29FDC-1DCC-41B0-8169-470541A439B4}" type="sibTrans" cxnId="{CAB52CBC-3BF4-4690-B822-DBD01F50927E}">
      <dgm:prSet/>
      <dgm:spPr/>
      <dgm:t>
        <a:bodyPr/>
        <a:lstStyle/>
        <a:p>
          <a:endParaRPr lang="zh-CN" altLang="en-US"/>
        </a:p>
      </dgm:t>
    </dgm:pt>
    <dgm:pt modelId="{74C21B25-6C21-4EDB-83B9-EF9B9ADAD5CF}">
      <dgm:prSet phldrT="[文本]"/>
      <dgm:spPr/>
      <dgm:t>
        <a:bodyPr/>
        <a:lstStyle/>
        <a:p>
          <a:r>
            <a:rPr lang="zh-CN" altLang="en-US" dirty="0" smtClean="0"/>
            <a:t>对接人力报送</a:t>
          </a:r>
          <a:endParaRPr lang="zh-CN" altLang="en-US" dirty="0"/>
        </a:p>
      </dgm:t>
    </dgm:pt>
    <dgm:pt modelId="{501190DE-3AB5-4766-AC70-8A3E339D1289}" type="parTrans" cxnId="{0E76667E-08DD-4981-B41C-E52EB77A72B5}">
      <dgm:prSet/>
      <dgm:spPr/>
      <dgm:t>
        <a:bodyPr/>
        <a:lstStyle/>
        <a:p>
          <a:endParaRPr lang="zh-CN" altLang="en-US"/>
        </a:p>
      </dgm:t>
    </dgm:pt>
    <dgm:pt modelId="{0FB417DE-BCB4-4F8A-8E79-747EA7914BA2}" type="sibTrans" cxnId="{0E76667E-08DD-4981-B41C-E52EB77A72B5}">
      <dgm:prSet/>
      <dgm:spPr/>
      <dgm:t>
        <a:bodyPr/>
        <a:lstStyle/>
        <a:p>
          <a:endParaRPr lang="zh-CN" altLang="en-US"/>
        </a:p>
      </dgm:t>
    </dgm:pt>
    <dgm:pt modelId="{68984A42-72FC-4307-A892-FFEB66766AF2}">
      <dgm:prSet phldrT="[文本]"/>
      <dgm:spPr/>
      <dgm:t>
        <a:bodyPr/>
        <a:lstStyle/>
        <a:p>
          <a:r>
            <a:rPr lang="zh-CN" altLang="en-US" dirty="0" smtClean="0"/>
            <a:t>参与校面</a:t>
          </a:r>
          <a:endParaRPr lang="zh-CN" altLang="en-US" dirty="0"/>
        </a:p>
      </dgm:t>
    </dgm:pt>
    <dgm:pt modelId="{30C7A101-646F-4CF6-9538-8D16855B258F}" type="parTrans" cxnId="{794BFA01-ED1F-4356-9C80-A0756B8CE653}">
      <dgm:prSet/>
      <dgm:spPr/>
      <dgm:t>
        <a:bodyPr/>
        <a:lstStyle/>
        <a:p>
          <a:endParaRPr lang="zh-CN" altLang="en-US"/>
        </a:p>
      </dgm:t>
    </dgm:pt>
    <dgm:pt modelId="{EC2E278F-B8C5-4EFF-BC78-D2E5F2102196}" type="sibTrans" cxnId="{794BFA01-ED1F-4356-9C80-A0756B8CE653}">
      <dgm:prSet/>
      <dgm:spPr/>
      <dgm:t>
        <a:bodyPr/>
        <a:lstStyle/>
        <a:p>
          <a:endParaRPr lang="zh-CN" altLang="en-US"/>
        </a:p>
      </dgm:t>
    </dgm:pt>
    <dgm:pt modelId="{D3DA9F5C-A253-46C2-9E02-3CD5D7F647A9}">
      <dgm:prSet/>
      <dgm:spPr/>
      <dgm:t>
        <a:bodyPr/>
        <a:lstStyle/>
        <a:p>
          <a:r>
            <a:rPr lang="zh-CN" altLang="en-US" dirty="0" smtClean="0"/>
            <a:t>入职</a:t>
          </a:r>
          <a:endParaRPr lang="zh-CN" altLang="en-US" dirty="0"/>
        </a:p>
      </dgm:t>
    </dgm:pt>
    <dgm:pt modelId="{CC8A2AF7-5D85-4E15-8CD0-0A7F8819CA0A}" type="parTrans" cxnId="{E33E5D09-DB87-41FB-AE8B-073288D2A329}">
      <dgm:prSet/>
      <dgm:spPr/>
      <dgm:t>
        <a:bodyPr/>
        <a:lstStyle/>
        <a:p>
          <a:endParaRPr lang="zh-CN" altLang="en-US"/>
        </a:p>
      </dgm:t>
    </dgm:pt>
    <dgm:pt modelId="{3236D5F7-4221-4447-B1E3-F2AC3B71140B}" type="sibTrans" cxnId="{E33E5D09-DB87-41FB-AE8B-073288D2A329}">
      <dgm:prSet/>
      <dgm:spPr/>
      <dgm:t>
        <a:bodyPr/>
        <a:lstStyle/>
        <a:p>
          <a:endParaRPr lang="zh-CN" altLang="en-US"/>
        </a:p>
      </dgm:t>
    </dgm:pt>
    <dgm:pt modelId="{8F1529AB-8B3D-46FA-9B98-BEA28C3F2F9A}">
      <dgm:prSet/>
      <dgm:spPr/>
      <dgm:t>
        <a:bodyPr/>
        <a:lstStyle/>
        <a:p>
          <a:pPr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入职指导</a:t>
          </a:r>
          <a:endParaRPr lang="en-US" altLang="zh-CN" dirty="0" smtClean="0"/>
        </a:p>
        <a:p>
          <a:pPr marL="0" marR="0" lvl="0" indent="0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总监面谈</a:t>
          </a:r>
          <a:endParaRPr lang="en-US" altLang="zh-CN" dirty="0" smtClean="0"/>
        </a:p>
        <a:p>
          <a:pPr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邮件报送</a:t>
          </a:r>
          <a:endParaRPr lang="en-US" altLang="zh-CN" dirty="0" smtClean="0"/>
        </a:p>
        <a:p>
          <a:pPr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进群介绍</a:t>
          </a:r>
          <a:endParaRPr lang="en-US" altLang="zh-CN" dirty="0" smtClean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月结汇总</a:t>
          </a:r>
          <a:endParaRPr lang="en-US" altLang="zh-CN" dirty="0" smtClean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课量监控</a:t>
          </a:r>
          <a:endParaRPr lang="en-US" altLang="zh-CN" dirty="0" smtClean="0"/>
        </a:p>
      </dgm:t>
    </dgm:pt>
    <dgm:pt modelId="{FBFC0521-9EB2-47AC-96C3-4AFA810A064A}" type="parTrans" cxnId="{DDDF2568-2FAE-4E75-8EB8-F352E80EDEF7}">
      <dgm:prSet/>
      <dgm:spPr/>
      <dgm:t>
        <a:bodyPr/>
        <a:lstStyle/>
        <a:p>
          <a:endParaRPr lang="zh-CN" altLang="en-US"/>
        </a:p>
      </dgm:t>
    </dgm:pt>
    <dgm:pt modelId="{6F7E0F75-9C8D-45FF-BFB1-5649CA08C395}" type="sibTrans" cxnId="{DDDF2568-2FAE-4E75-8EB8-F352E80EDEF7}">
      <dgm:prSet/>
      <dgm:spPr/>
      <dgm:t>
        <a:bodyPr/>
        <a:lstStyle/>
        <a:p>
          <a:endParaRPr lang="zh-CN" altLang="en-US"/>
        </a:p>
      </dgm:t>
    </dgm:pt>
    <dgm:pt modelId="{9EE0A622-57C9-4A36-82D9-F89017B1262A}">
      <dgm:prSet phldrT="[文本]"/>
      <dgm:spPr/>
      <dgm:t>
        <a:bodyPr/>
        <a:lstStyle/>
        <a:p>
          <a:r>
            <a:rPr lang="zh-CN" altLang="en-US" dirty="0" smtClean="0"/>
            <a:t>招聘需求对接</a:t>
          </a:r>
          <a:endParaRPr lang="zh-CN" altLang="en-US" dirty="0"/>
        </a:p>
      </dgm:t>
    </dgm:pt>
    <dgm:pt modelId="{030EA4DF-C82F-4C10-BE77-0EDA475CE74D}" type="parTrans" cxnId="{7E99E165-0BDE-4BD8-8D69-FAAD8266F606}">
      <dgm:prSet/>
      <dgm:spPr/>
      <dgm:t>
        <a:bodyPr/>
        <a:lstStyle/>
        <a:p>
          <a:endParaRPr lang="zh-CN" altLang="en-US"/>
        </a:p>
      </dgm:t>
    </dgm:pt>
    <dgm:pt modelId="{999A12D6-0B0A-4C5E-95CB-C9C55A2C7D65}" type="sibTrans" cxnId="{7E99E165-0BDE-4BD8-8D69-FAAD8266F606}">
      <dgm:prSet/>
      <dgm:spPr/>
      <dgm:t>
        <a:bodyPr/>
        <a:lstStyle/>
        <a:p>
          <a:endParaRPr lang="zh-CN" altLang="en-US"/>
        </a:p>
      </dgm:t>
    </dgm:pt>
    <dgm:pt modelId="{8A161F35-D544-4C68-AD31-C6CAB2D75352}">
      <dgm:prSet phldrT="[文本]"/>
      <dgm:spPr/>
      <dgm:t>
        <a:bodyPr/>
        <a:lstStyle/>
        <a:p>
          <a:r>
            <a:rPr lang="zh-CN" altLang="en-US" dirty="0" smtClean="0"/>
            <a:t>校面前验收</a:t>
          </a:r>
          <a:endParaRPr lang="zh-CN" altLang="en-US" dirty="0"/>
        </a:p>
      </dgm:t>
    </dgm:pt>
    <dgm:pt modelId="{32122C32-9C1F-4A59-B4E0-A0BB98EB59B9}" type="parTrans" cxnId="{62A3464D-44AC-4C44-8A06-F637D84F29E6}">
      <dgm:prSet/>
      <dgm:spPr/>
      <dgm:t>
        <a:bodyPr/>
        <a:lstStyle/>
        <a:p>
          <a:endParaRPr lang="zh-CN" altLang="en-US"/>
        </a:p>
      </dgm:t>
    </dgm:pt>
    <dgm:pt modelId="{9628D1BD-BD8B-46F2-AFCD-81325E598958}" type="sibTrans" cxnId="{62A3464D-44AC-4C44-8A06-F637D84F29E6}">
      <dgm:prSet/>
      <dgm:spPr/>
      <dgm:t>
        <a:bodyPr/>
        <a:lstStyle/>
        <a:p>
          <a:endParaRPr lang="zh-CN" altLang="en-US"/>
        </a:p>
      </dgm:t>
    </dgm:pt>
    <dgm:pt modelId="{61FD4227-19BE-46B0-892D-4961B5B0901F}" type="pres">
      <dgm:prSet presAssocID="{1C470816-36C3-48D5-BF6C-2E0ACDBE566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43F04-4285-46B3-99FF-A4C438B616C9}" type="pres">
      <dgm:prSet presAssocID="{899AF1D9-2E6A-49A5-B235-E5722A158212}" presName="compNode" presStyleCnt="0"/>
      <dgm:spPr/>
    </dgm:pt>
    <dgm:pt modelId="{30714A6A-82FF-4266-8779-CCBBCCC126BC}" type="pres">
      <dgm:prSet presAssocID="{899AF1D9-2E6A-49A5-B235-E5722A158212}" presName="noGeometry" presStyleCnt="0"/>
      <dgm:spPr/>
    </dgm:pt>
    <dgm:pt modelId="{A3A8205C-BFC2-488E-8F87-106155B7CC5E}" type="pres">
      <dgm:prSet presAssocID="{899AF1D9-2E6A-49A5-B235-E5722A158212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121EC-63F6-4C29-90FD-ED6E8C84727A}" type="pres">
      <dgm:prSet presAssocID="{899AF1D9-2E6A-49A5-B235-E5722A158212}" presName="childTextHidden" presStyleLbl="bgAccFollowNode1" presStyleIdx="0" presStyleCnt="4"/>
      <dgm:spPr/>
      <dgm:t>
        <a:bodyPr/>
        <a:lstStyle/>
        <a:p>
          <a:endParaRPr lang="zh-CN" altLang="en-US"/>
        </a:p>
      </dgm:t>
    </dgm:pt>
    <dgm:pt modelId="{36C6EC13-D0F4-44C6-AF9E-244BEA44CD89}" type="pres">
      <dgm:prSet presAssocID="{899AF1D9-2E6A-49A5-B235-E5722A15821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CB91E-21BF-496C-94F8-F1FDB7A75D02}" type="pres">
      <dgm:prSet presAssocID="{899AF1D9-2E6A-49A5-B235-E5722A158212}" presName="aSpace" presStyleCnt="0"/>
      <dgm:spPr/>
    </dgm:pt>
    <dgm:pt modelId="{EBA40077-3597-4456-B0CE-511873B9A627}" type="pres">
      <dgm:prSet presAssocID="{DD1F5F59-CD41-4A4D-87EA-991BB51594F1}" presName="compNode" presStyleCnt="0"/>
      <dgm:spPr/>
    </dgm:pt>
    <dgm:pt modelId="{A971472E-4F0F-4607-A69F-041910C6C7FC}" type="pres">
      <dgm:prSet presAssocID="{DD1F5F59-CD41-4A4D-87EA-991BB51594F1}" presName="noGeometry" presStyleCnt="0"/>
      <dgm:spPr/>
    </dgm:pt>
    <dgm:pt modelId="{F2A38645-A76D-46CD-8300-6557EF2B7282}" type="pres">
      <dgm:prSet presAssocID="{DD1F5F59-CD41-4A4D-87EA-991BB51594F1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8FB24-1076-48B2-B694-405DD5D0158A}" type="pres">
      <dgm:prSet presAssocID="{DD1F5F59-CD41-4A4D-87EA-991BB51594F1}" presName="childTextHidden" presStyleLbl="bgAccFollowNode1" presStyleIdx="1" presStyleCnt="4"/>
      <dgm:spPr/>
      <dgm:t>
        <a:bodyPr/>
        <a:lstStyle/>
        <a:p>
          <a:endParaRPr lang="zh-CN" altLang="en-US"/>
        </a:p>
      </dgm:t>
    </dgm:pt>
    <dgm:pt modelId="{DA8BD79A-5B1B-4F52-B461-96FED6BB0AC1}" type="pres">
      <dgm:prSet presAssocID="{DD1F5F59-CD41-4A4D-87EA-991BB51594F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8BD51-7F5A-4E54-A2A9-E23A91064A84}" type="pres">
      <dgm:prSet presAssocID="{DD1F5F59-CD41-4A4D-87EA-991BB51594F1}" presName="aSpace" presStyleCnt="0"/>
      <dgm:spPr/>
    </dgm:pt>
    <dgm:pt modelId="{1A603C59-6718-4207-9DB8-5CD3D8B5CF96}" type="pres">
      <dgm:prSet presAssocID="{734F1FA9-9A65-428B-B6A2-EB0ECEAD3851}" presName="compNode" presStyleCnt="0"/>
      <dgm:spPr/>
    </dgm:pt>
    <dgm:pt modelId="{783AF8A0-6FAE-478A-A324-9A42E004170B}" type="pres">
      <dgm:prSet presAssocID="{734F1FA9-9A65-428B-B6A2-EB0ECEAD3851}" presName="noGeometry" presStyleCnt="0"/>
      <dgm:spPr/>
    </dgm:pt>
    <dgm:pt modelId="{FD4E7CAE-C7D3-4F1C-ADCF-41B642181060}" type="pres">
      <dgm:prSet presAssocID="{734F1FA9-9A65-428B-B6A2-EB0ECEAD3851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39CF1A-0473-44DF-9C14-B329F72B815B}" type="pres">
      <dgm:prSet presAssocID="{734F1FA9-9A65-428B-B6A2-EB0ECEAD3851}" presName="childTextHidden" presStyleLbl="bgAccFollowNode1" presStyleIdx="2" presStyleCnt="4"/>
      <dgm:spPr/>
      <dgm:t>
        <a:bodyPr/>
        <a:lstStyle/>
        <a:p>
          <a:endParaRPr lang="zh-CN" altLang="en-US"/>
        </a:p>
      </dgm:t>
    </dgm:pt>
    <dgm:pt modelId="{79A00EA0-7E26-48FE-8091-F34CD781E6AE}" type="pres">
      <dgm:prSet presAssocID="{734F1FA9-9A65-428B-B6A2-EB0ECEAD385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AF185-1F78-4510-8B17-85163FA40469}" type="pres">
      <dgm:prSet presAssocID="{734F1FA9-9A65-428B-B6A2-EB0ECEAD3851}" presName="aSpace" presStyleCnt="0"/>
      <dgm:spPr/>
    </dgm:pt>
    <dgm:pt modelId="{0B67599E-D9F6-4010-995E-0B776604E5DA}" type="pres">
      <dgm:prSet presAssocID="{D3DA9F5C-A253-46C2-9E02-3CD5D7F647A9}" presName="compNode" presStyleCnt="0"/>
      <dgm:spPr/>
    </dgm:pt>
    <dgm:pt modelId="{860DBA26-9CBF-4758-93B1-0062F08C1C23}" type="pres">
      <dgm:prSet presAssocID="{D3DA9F5C-A253-46C2-9E02-3CD5D7F647A9}" presName="noGeometry" presStyleCnt="0"/>
      <dgm:spPr/>
    </dgm:pt>
    <dgm:pt modelId="{D6C733EA-A032-4B7B-A2A6-801B1D58C3BD}" type="pres">
      <dgm:prSet presAssocID="{D3DA9F5C-A253-46C2-9E02-3CD5D7F647A9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E24E1F-408E-42C0-960A-BDA90D10A542}" type="pres">
      <dgm:prSet presAssocID="{D3DA9F5C-A253-46C2-9E02-3CD5D7F647A9}" presName="childTextHidden" presStyleLbl="bgAccFollowNode1" presStyleIdx="3" presStyleCnt="4"/>
      <dgm:spPr/>
      <dgm:t>
        <a:bodyPr/>
        <a:lstStyle/>
        <a:p>
          <a:endParaRPr lang="zh-CN" altLang="en-US"/>
        </a:p>
      </dgm:t>
    </dgm:pt>
    <dgm:pt modelId="{7817258E-90FB-489D-9DBF-3191438F19CA}" type="pres">
      <dgm:prSet presAssocID="{D3DA9F5C-A253-46C2-9E02-3CD5D7F647A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5E4CDF-1A83-481C-A50B-91D18437B8AC}" type="presOf" srcId="{9EE0A622-57C9-4A36-82D9-F89017B1262A}" destId="{785121EC-63F6-4C29-90FD-ED6E8C84727A}" srcOrd="1" destOrd="2" presId="urn:microsoft.com/office/officeart/2005/8/layout/hProcess6"/>
    <dgm:cxn modelId="{37E7FFD2-CCF4-4484-8666-F3BDE3927148}" type="presOf" srcId="{DD1F5F59-CD41-4A4D-87EA-991BB51594F1}" destId="{DA8BD79A-5B1B-4F52-B461-96FED6BB0AC1}" srcOrd="0" destOrd="0" presId="urn:microsoft.com/office/officeart/2005/8/layout/hProcess6"/>
    <dgm:cxn modelId="{7E99E165-0BDE-4BD8-8D69-FAAD8266F606}" srcId="{899AF1D9-2E6A-49A5-B235-E5722A158212}" destId="{9EE0A622-57C9-4A36-82D9-F89017B1262A}" srcOrd="2" destOrd="0" parTransId="{030EA4DF-C82F-4C10-BE77-0EDA475CE74D}" sibTransId="{999A12D6-0B0A-4C5E-95CB-C9C55A2C7D65}"/>
    <dgm:cxn modelId="{DAAE5D18-EA4D-468F-8C04-DC8E96C4C264}" srcId="{DD1F5F59-CD41-4A4D-87EA-991BB51594F1}" destId="{05FE5ACF-908E-40D7-970C-1E79CB4C10F2}" srcOrd="1" destOrd="0" parTransId="{2E4BEEDE-3FFF-424E-A163-2585FA7091E8}" sibTransId="{9A97726B-F593-418B-A14C-93BE647996EE}"/>
    <dgm:cxn modelId="{44F39A49-3D34-41AC-BF01-F79934B8EA35}" type="presOf" srcId="{05FE5ACF-908E-40D7-970C-1E79CB4C10F2}" destId="{2D78FB24-1076-48B2-B694-405DD5D0158A}" srcOrd="1" destOrd="1" presId="urn:microsoft.com/office/officeart/2005/8/layout/hProcess6"/>
    <dgm:cxn modelId="{9F097F8A-0EA7-4F59-9067-31183B7DAD67}" type="presOf" srcId="{05FE5ACF-908E-40D7-970C-1E79CB4C10F2}" destId="{F2A38645-A76D-46CD-8300-6557EF2B7282}" srcOrd="0" destOrd="1" presId="urn:microsoft.com/office/officeart/2005/8/layout/hProcess6"/>
    <dgm:cxn modelId="{67D8A428-CB6E-4780-B8A5-AF888B29C82F}" type="presOf" srcId="{74C21B25-6C21-4EDB-83B9-EF9B9ADAD5CF}" destId="{3439CF1A-0473-44DF-9C14-B329F72B815B}" srcOrd="1" destOrd="0" presId="urn:microsoft.com/office/officeart/2005/8/layout/hProcess6"/>
    <dgm:cxn modelId="{9F23AC2D-7609-41C6-BF2F-8C9EBAD649DE}" srcId="{899AF1D9-2E6A-49A5-B235-E5722A158212}" destId="{C5EEA05D-0ADE-47F6-A326-BFFC8741A218}" srcOrd="0" destOrd="0" parTransId="{B826B795-11FF-46EC-BEA4-1FBFAE956E09}" sibTransId="{D7C52572-7809-48F5-B945-7F6E286BA462}"/>
    <dgm:cxn modelId="{6A325973-E311-493C-A411-8D4A98701B1C}" type="presOf" srcId="{D3DA9F5C-A253-46C2-9E02-3CD5D7F647A9}" destId="{7817258E-90FB-489D-9DBF-3191438F19CA}" srcOrd="0" destOrd="0" presId="urn:microsoft.com/office/officeart/2005/8/layout/hProcess6"/>
    <dgm:cxn modelId="{DC1783A0-EE19-4E79-927B-089F0AFB924B}" type="presOf" srcId="{68984A42-72FC-4307-A892-FFEB66766AF2}" destId="{3439CF1A-0473-44DF-9C14-B329F72B815B}" srcOrd="1" destOrd="1" presId="urn:microsoft.com/office/officeart/2005/8/layout/hProcess6"/>
    <dgm:cxn modelId="{06D9A299-7F88-4276-B613-A35C04EE67D5}" type="presOf" srcId="{C5EEA05D-0ADE-47F6-A326-BFFC8741A218}" destId="{785121EC-63F6-4C29-90FD-ED6E8C84727A}" srcOrd="1" destOrd="0" presId="urn:microsoft.com/office/officeart/2005/8/layout/hProcess6"/>
    <dgm:cxn modelId="{86770582-2A5F-434D-821A-A46828E7DEE8}" type="presOf" srcId="{1C470816-36C3-48D5-BF6C-2E0ACDBE566A}" destId="{61FD4227-19BE-46B0-892D-4961B5B0901F}" srcOrd="0" destOrd="0" presId="urn:microsoft.com/office/officeart/2005/8/layout/hProcess6"/>
    <dgm:cxn modelId="{DA68F8C1-E78F-442F-BA63-69F67A126FDF}" type="presOf" srcId="{C5EEA05D-0ADE-47F6-A326-BFFC8741A218}" destId="{A3A8205C-BFC2-488E-8F87-106155B7CC5E}" srcOrd="0" destOrd="0" presId="urn:microsoft.com/office/officeart/2005/8/layout/hProcess6"/>
    <dgm:cxn modelId="{DFDB7625-6AE1-49DD-AC5C-22110142F9FF}" type="presOf" srcId="{C117D128-A9FF-4DC2-9C79-8D734ECA99F4}" destId="{A3A8205C-BFC2-488E-8F87-106155B7CC5E}" srcOrd="0" destOrd="1" presId="urn:microsoft.com/office/officeart/2005/8/layout/hProcess6"/>
    <dgm:cxn modelId="{A8C75868-5DE4-4931-BE85-3022CC1C4C9C}" srcId="{DD1F5F59-CD41-4A4D-87EA-991BB51594F1}" destId="{C8EF896C-02D7-4DDE-A056-E0C7C86C2A00}" srcOrd="0" destOrd="0" parTransId="{CFEB77BA-D6B6-4550-8046-9184520A2361}" sibTransId="{E6B4347D-8F45-4CF7-BA2F-BB8DC23FA44C}"/>
    <dgm:cxn modelId="{7361029A-2BE5-49B1-8D8A-2DC71EFECB41}" type="presOf" srcId="{C8EF896C-02D7-4DDE-A056-E0C7C86C2A00}" destId="{2D78FB24-1076-48B2-B694-405DD5D0158A}" srcOrd="1" destOrd="0" presId="urn:microsoft.com/office/officeart/2005/8/layout/hProcess6"/>
    <dgm:cxn modelId="{7B570C00-88E5-4B7B-9DA3-B972D2C9B9AB}" type="presOf" srcId="{C117D128-A9FF-4DC2-9C79-8D734ECA99F4}" destId="{785121EC-63F6-4C29-90FD-ED6E8C84727A}" srcOrd="1" destOrd="1" presId="urn:microsoft.com/office/officeart/2005/8/layout/hProcess6"/>
    <dgm:cxn modelId="{62A3464D-44AC-4C44-8A06-F637D84F29E6}" srcId="{DD1F5F59-CD41-4A4D-87EA-991BB51594F1}" destId="{8A161F35-D544-4C68-AD31-C6CAB2D75352}" srcOrd="2" destOrd="0" parTransId="{32122C32-9C1F-4A59-B4E0-A0BB98EB59B9}" sibTransId="{9628D1BD-BD8B-46F2-AFCD-81325E598958}"/>
    <dgm:cxn modelId="{794BFA01-ED1F-4356-9C80-A0756B8CE653}" srcId="{734F1FA9-9A65-428B-B6A2-EB0ECEAD3851}" destId="{68984A42-72FC-4307-A892-FFEB66766AF2}" srcOrd="1" destOrd="0" parTransId="{30C7A101-646F-4CF6-9538-8D16855B258F}" sibTransId="{EC2E278F-B8C5-4EFF-BC78-D2E5F2102196}"/>
    <dgm:cxn modelId="{BE54D7FB-BCBB-4DEA-A935-DEB2F9FB1686}" type="presOf" srcId="{8F1529AB-8B3D-46FA-9B98-BEA28C3F2F9A}" destId="{D6C733EA-A032-4B7B-A2A6-801B1D58C3BD}" srcOrd="0" destOrd="0" presId="urn:microsoft.com/office/officeart/2005/8/layout/hProcess6"/>
    <dgm:cxn modelId="{496CE880-10E5-48F9-929C-21E0A7DD1A8F}" type="presOf" srcId="{734F1FA9-9A65-428B-B6A2-EB0ECEAD3851}" destId="{79A00EA0-7E26-48FE-8091-F34CD781E6AE}" srcOrd="0" destOrd="0" presId="urn:microsoft.com/office/officeart/2005/8/layout/hProcess6"/>
    <dgm:cxn modelId="{28A31175-1F6B-44EE-A5D1-D7BFCA7CA4F7}" type="presOf" srcId="{9EE0A622-57C9-4A36-82D9-F89017B1262A}" destId="{A3A8205C-BFC2-488E-8F87-106155B7CC5E}" srcOrd="0" destOrd="2" presId="urn:microsoft.com/office/officeart/2005/8/layout/hProcess6"/>
    <dgm:cxn modelId="{E33E5D09-DB87-41FB-AE8B-073288D2A329}" srcId="{1C470816-36C3-48D5-BF6C-2E0ACDBE566A}" destId="{D3DA9F5C-A253-46C2-9E02-3CD5D7F647A9}" srcOrd="3" destOrd="0" parTransId="{CC8A2AF7-5D85-4E15-8CD0-0A7F8819CA0A}" sibTransId="{3236D5F7-4221-4447-B1E3-F2AC3B71140B}"/>
    <dgm:cxn modelId="{5B6B0B47-27CC-497E-974A-5E14E97BA71F}" type="presOf" srcId="{8F1529AB-8B3D-46FA-9B98-BEA28C3F2F9A}" destId="{4CE24E1F-408E-42C0-960A-BDA90D10A542}" srcOrd="1" destOrd="0" presId="urn:microsoft.com/office/officeart/2005/8/layout/hProcess6"/>
    <dgm:cxn modelId="{2EEBE74F-9D33-4B65-9CC4-747DA244F405}" type="presOf" srcId="{899AF1D9-2E6A-49A5-B235-E5722A158212}" destId="{36C6EC13-D0F4-44C6-AF9E-244BEA44CD89}" srcOrd="0" destOrd="0" presId="urn:microsoft.com/office/officeart/2005/8/layout/hProcess6"/>
    <dgm:cxn modelId="{4AE256AF-3831-4328-8C90-E3DA7DAFF3FD}" type="presOf" srcId="{C8EF896C-02D7-4DDE-A056-E0C7C86C2A00}" destId="{F2A38645-A76D-46CD-8300-6557EF2B7282}" srcOrd="0" destOrd="0" presId="urn:microsoft.com/office/officeart/2005/8/layout/hProcess6"/>
    <dgm:cxn modelId="{C0C58ACD-5C3B-4BF0-AD53-0AFCF0ECD765}" srcId="{899AF1D9-2E6A-49A5-B235-E5722A158212}" destId="{C117D128-A9FF-4DC2-9C79-8D734ECA99F4}" srcOrd="1" destOrd="0" parTransId="{F581804A-A2E2-48EA-BDA6-AD8D483BC038}" sibTransId="{46A29B82-E4E3-4C2C-957C-0D6B7F71F672}"/>
    <dgm:cxn modelId="{1F2A0A23-9712-4E5F-BA76-E4F63DD9255A}" type="presOf" srcId="{74C21B25-6C21-4EDB-83B9-EF9B9ADAD5CF}" destId="{FD4E7CAE-C7D3-4F1C-ADCF-41B642181060}" srcOrd="0" destOrd="0" presId="urn:microsoft.com/office/officeart/2005/8/layout/hProcess6"/>
    <dgm:cxn modelId="{30BF14A2-8DF2-49DD-8437-41FAE863ECAD}" type="presOf" srcId="{68984A42-72FC-4307-A892-FFEB66766AF2}" destId="{FD4E7CAE-C7D3-4F1C-ADCF-41B642181060}" srcOrd="0" destOrd="1" presId="urn:microsoft.com/office/officeart/2005/8/layout/hProcess6"/>
    <dgm:cxn modelId="{8940FB4B-DE94-4991-BF02-F9F65D3CE532}" type="presOf" srcId="{8A161F35-D544-4C68-AD31-C6CAB2D75352}" destId="{2D78FB24-1076-48B2-B694-405DD5D0158A}" srcOrd="1" destOrd="2" presId="urn:microsoft.com/office/officeart/2005/8/layout/hProcess6"/>
    <dgm:cxn modelId="{99BB1A4F-A177-4F8F-9560-BDF97E476A97}" type="presOf" srcId="{8A161F35-D544-4C68-AD31-C6CAB2D75352}" destId="{F2A38645-A76D-46CD-8300-6557EF2B7282}" srcOrd="0" destOrd="2" presId="urn:microsoft.com/office/officeart/2005/8/layout/hProcess6"/>
    <dgm:cxn modelId="{DDDF2568-2FAE-4E75-8EB8-F352E80EDEF7}" srcId="{D3DA9F5C-A253-46C2-9E02-3CD5D7F647A9}" destId="{8F1529AB-8B3D-46FA-9B98-BEA28C3F2F9A}" srcOrd="0" destOrd="0" parTransId="{FBFC0521-9EB2-47AC-96C3-4AFA810A064A}" sibTransId="{6F7E0F75-9C8D-45FF-BFB1-5649CA08C395}"/>
    <dgm:cxn modelId="{31229CD1-C4C3-46A4-80E2-A4967C1A6123}" srcId="{1C470816-36C3-48D5-BF6C-2E0ACDBE566A}" destId="{899AF1D9-2E6A-49A5-B235-E5722A158212}" srcOrd="0" destOrd="0" parTransId="{80B3F7F7-7E43-4EA6-A37B-4CEC5C3015EE}" sibTransId="{D4593100-DF64-4E3A-AAA2-3AD96C972E93}"/>
    <dgm:cxn modelId="{CAB52CBC-3BF4-4690-B822-DBD01F50927E}" srcId="{1C470816-36C3-48D5-BF6C-2E0ACDBE566A}" destId="{734F1FA9-9A65-428B-B6A2-EB0ECEAD3851}" srcOrd="2" destOrd="0" parTransId="{9C62008D-0C7E-4F18-9C7C-223A8ED3D3B9}" sibTransId="{E6B29FDC-1DCC-41B0-8169-470541A439B4}"/>
    <dgm:cxn modelId="{0E76667E-08DD-4981-B41C-E52EB77A72B5}" srcId="{734F1FA9-9A65-428B-B6A2-EB0ECEAD3851}" destId="{74C21B25-6C21-4EDB-83B9-EF9B9ADAD5CF}" srcOrd="0" destOrd="0" parTransId="{501190DE-3AB5-4766-AC70-8A3E339D1289}" sibTransId="{0FB417DE-BCB4-4F8A-8E79-747EA7914BA2}"/>
    <dgm:cxn modelId="{E340DF7F-A908-476A-AD02-A155E39A59FC}" srcId="{1C470816-36C3-48D5-BF6C-2E0ACDBE566A}" destId="{DD1F5F59-CD41-4A4D-87EA-991BB51594F1}" srcOrd="1" destOrd="0" parTransId="{ADDBBB3F-DCE5-400E-8A87-331F776AC213}" sibTransId="{5DB002FF-E3CB-4011-9FEE-43D3969FCAF4}"/>
    <dgm:cxn modelId="{E3ACE46A-0A74-47DE-939F-746542967EC6}" type="presParOf" srcId="{61FD4227-19BE-46B0-892D-4961B5B0901F}" destId="{63D43F04-4285-46B3-99FF-A4C438B616C9}" srcOrd="0" destOrd="0" presId="urn:microsoft.com/office/officeart/2005/8/layout/hProcess6"/>
    <dgm:cxn modelId="{51EA4CF6-2707-4C6C-829D-41929DF0AD2F}" type="presParOf" srcId="{63D43F04-4285-46B3-99FF-A4C438B616C9}" destId="{30714A6A-82FF-4266-8779-CCBBCCC126BC}" srcOrd="0" destOrd="0" presId="urn:microsoft.com/office/officeart/2005/8/layout/hProcess6"/>
    <dgm:cxn modelId="{B9CB1A3F-A9BE-411A-863E-BC1ABA593B61}" type="presParOf" srcId="{63D43F04-4285-46B3-99FF-A4C438B616C9}" destId="{A3A8205C-BFC2-488E-8F87-106155B7CC5E}" srcOrd="1" destOrd="0" presId="urn:microsoft.com/office/officeart/2005/8/layout/hProcess6"/>
    <dgm:cxn modelId="{AB1D9353-5591-40CF-B4BB-024A5931FB90}" type="presParOf" srcId="{63D43F04-4285-46B3-99FF-A4C438B616C9}" destId="{785121EC-63F6-4C29-90FD-ED6E8C84727A}" srcOrd="2" destOrd="0" presId="urn:microsoft.com/office/officeart/2005/8/layout/hProcess6"/>
    <dgm:cxn modelId="{BF99F9B1-4A6E-4585-9977-B58E8602C36B}" type="presParOf" srcId="{63D43F04-4285-46B3-99FF-A4C438B616C9}" destId="{36C6EC13-D0F4-44C6-AF9E-244BEA44CD89}" srcOrd="3" destOrd="0" presId="urn:microsoft.com/office/officeart/2005/8/layout/hProcess6"/>
    <dgm:cxn modelId="{E46B9BB2-4690-4BAB-9782-B4142A932582}" type="presParOf" srcId="{61FD4227-19BE-46B0-892D-4961B5B0901F}" destId="{427CB91E-21BF-496C-94F8-F1FDB7A75D02}" srcOrd="1" destOrd="0" presId="urn:microsoft.com/office/officeart/2005/8/layout/hProcess6"/>
    <dgm:cxn modelId="{D440C059-51FB-4A23-AD07-F8B7E33786CB}" type="presParOf" srcId="{61FD4227-19BE-46B0-892D-4961B5B0901F}" destId="{EBA40077-3597-4456-B0CE-511873B9A627}" srcOrd="2" destOrd="0" presId="urn:microsoft.com/office/officeart/2005/8/layout/hProcess6"/>
    <dgm:cxn modelId="{CD45FA1F-8390-40C5-8AE7-197C1C170853}" type="presParOf" srcId="{EBA40077-3597-4456-B0CE-511873B9A627}" destId="{A971472E-4F0F-4607-A69F-041910C6C7FC}" srcOrd="0" destOrd="0" presId="urn:microsoft.com/office/officeart/2005/8/layout/hProcess6"/>
    <dgm:cxn modelId="{4536794C-10EA-41C1-BAD7-742352061377}" type="presParOf" srcId="{EBA40077-3597-4456-B0CE-511873B9A627}" destId="{F2A38645-A76D-46CD-8300-6557EF2B7282}" srcOrd="1" destOrd="0" presId="urn:microsoft.com/office/officeart/2005/8/layout/hProcess6"/>
    <dgm:cxn modelId="{CF8E1601-CB20-4C0D-BA2D-56B1E8FE8B97}" type="presParOf" srcId="{EBA40077-3597-4456-B0CE-511873B9A627}" destId="{2D78FB24-1076-48B2-B694-405DD5D0158A}" srcOrd="2" destOrd="0" presId="urn:microsoft.com/office/officeart/2005/8/layout/hProcess6"/>
    <dgm:cxn modelId="{1173C5E2-88B1-47CF-9A0B-8D9D9E37114D}" type="presParOf" srcId="{EBA40077-3597-4456-B0CE-511873B9A627}" destId="{DA8BD79A-5B1B-4F52-B461-96FED6BB0AC1}" srcOrd="3" destOrd="0" presId="urn:microsoft.com/office/officeart/2005/8/layout/hProcess6"/>
    <dgm:cxn modelId="{03B9751D-F113-45FA-ADDE-7634ECB2B79D}" type="presParOf" srcId="{61FD4227-19BE-46B0-892D-4961B5B0901F}" destId="{7A58BD51-7F5A-4E54-A2A9-E23A91064A84}" srcOrd="3" destOrd="0" presId="urn:microsoft.com/office/officeart/2005/8/layout/hProcess6"/>
    <dgm:cxn modelId="{CDA448C1-00EC-4855-934F-AD64783D2A91}" type="presParOf" srcId="{61FD4227-19BE-46B0-892D-4961B5B0901F}" destId="{1A603C59-6718-4207-9DB8-5CD3D8B5CF96}" srcOrd="4" destOrd="0" presId="urn:microsoft.com/office/officeart/2005/8/layout/hProcess6"/>
    <dgm:cxn modelId="{7EE47A6C-B393-4B76-984F-B626B623FBF9}" type="presParOf" srcId="{1A603C59-6718-4207-9DB8-5CD3D8B5CF96}" destId="{783AF8A0-6FAE-478A-A324-9A42E004170B}" srcOrd="0" destOrd="0" presId="urn:microsoft.com/office/officeart/2005/8/layout/hProcess6"/>
    <dgm:cxn modelId="{BF8E405D-9AD2-4F78-A0DD-D614AF39B6FE}" type="presParOf" srcId="{1A603C59-6718-4207-9DB8-5CD3D8B5CF96}" destId="{FD4E7CAE-C7D3-4F1C-ADCF-41B642181060}" srcOrd="1" destOrd="0" presId="urn:microsoft.com/office/officeart/2005/8/layout/hProcess6"/>
    <dgm:cxn modelId="{AB6B1AB2-FFCB-4CD7-B7C5-1817AA5CBA43}" type="presParOf" srcId="{1A603C59-6718-4207-9DB8-5CD3D8B5CF96}" destId="{3439CF1A-0473-44DF-9C14-B329F72B815B}" srcOrd="2" destOrd="0" presId="urn:microsoft.com/office/officeart/2005/8/layout/hProcess6"/>
    <dgm:cxn modelId="{DDD73D89-F3EA-45BA-B1C3-C6560D3C66A6}" type="presParOf" srcId="{1A603C59-6718-4207-9DB8-5CD3D8B5CF96}" destId="{79A00EA0-7E26-48FE-8091-F34CD781E6AE}" srcOrd="3" destOrd="0" presId="urn:microsoft.com/office/officeart/2005/8/layout/hProcess6"/>
    <dgm:cxn modelId="{64C284FB-465C-4C53-9C75-DA916719B0F3}" type="presParOf" srcId="{61FD4227-19BE-46B0-892D-4961B5B0901F}" destId="{66CAF185-1F78-4510-8B17-85163FA40469}" srcOrd="5" destOrd="0" presId="urn:microsoft.com/office/officeart/2005/8/layout/hProcess6"/>
    <dgm:cxn modelId="{4FAAD941-5024-406A-953C-FBF0297CD3AE}" type="presParOf" srcId="{61FD4227-19BE-46B0-892D-4961B5B0901F}" destId="{0B67599E-D9F6-4010-995E-0B776604E5DA}" srcOrd="6" destOrd="0" presId="urn:microsoft.com/office/officeart/2005/8/layout/hProcess6"/>
    <dgm:cxn modelId="{8E175942-2A5F-4643-9DE1-6109895F3DD7}" type="presParOf" srcId="{0B67599E-D9F6-4010-995E-0B776604E5DA}" destId="{860DBA26-9CBF-4758-93B1-0062F08C1C23}" srcOrd="0" destOrd="0" presId="urn:microsoft.com/office/officeart/2005/8/layout/hProcess6"/>
    <dgm:cxn modelId="{36C120FC-DBBA-4FD8-A4D5-F78A6FE46618}" type="presParOf" srcId="{0B67599E-D9F6-4010-995E-0B776604E5DA}" destId="{D6C733EA-A032-4B7B-A2A6-801B1D58C3BD}" srcOrd="1" destOrd="0" presId="urn:microsoft.com/office/officeart/2005/8/layout/hProcess6"/>
    <dgm:cxn modelId="{5E2F84A2-34D2-4D69-AA09-5816C839AACF}" type="presParOf" srcId="{0B67599E-D9F6-4010-995E-0B776604E5DA}" destId="{4CE24E1F-408E-42C0-960A-BDA90D10A542}" srcOrd="2" destOrd="0" presId="urn:microsoft.com/office/officeart/2005/8/layout/hProcess6"/>
    <dgm:cxn modelId="{7B563D90-C8CA-483B-BFB3-6C12AA75441E}" type="presParOf" srcId="{0B67599E-D9F6-4010-995E-0B776604E5DA}" destId="{7817258E-90FB-489D-9DBF-3191438F19C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50046-F329-1345-BDD9-48C4DD633DB9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5850AB-5E8F-0940-85FA-CAA96D20AA86}">
      <dgm:prSet phldrT="[文本]" custT="1"/>
      <dgm:spPr>
        <a:gradFill rotWithShape="0">
          <a:gsLst>
            <a:gs pos="18000">
              <a:srgbClr val="B7B91F"/>
            </a:gs>
            <a:gs pos="0">
              <a:srgbClr val="FFFF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sz="4000" dirty="0" smtClean="0"/>
            <a:t>质量</a:t>
          </a:r>
          <a:endParaRPr lang="en-US" altLang="zh-CN" sz="4000" dirty="0" smtClean="0"/>
        </a:p>
        <a:p>
          <a:r>
            <a:rPr lang="en-US" altLang="zh-CN" sz="1800" dirty="0" smtClean="0">
              <a:solidFill>
                <a:srgbClr val="FF0000"/>
              </a:solidFill>
            </a:rPr>
            <a:t>100%</a:t>
          </a:r>
          <a:r>
            <a:rPr lang="zh-CN" altLang="en-US" sz="1800" dirty="0" smtClean="0">
              <a:solidFill>
                <a:srgbClr val="FF0000"/>
              </a:solidFill>
            </a:rPr>
            <a:t>四类人</a:t>
          </a:r>
          <a:endParaRPr lang="zh-CN" altLang="en-US" sz="1800" dirty="0">
            <a:solidFill>
              <a:srgbClr val="FF0000"/>
            </a:solidFill>
          </a:endParaRPr>
        </a:p>
      </dgm:t>
    </dgm:pt>
    <dgm:pt modelId="{A9E184E7-4C77-944B-A3DA-846519D422B2}" type="parTrans" cxnId="{ACA846F8-A1B8-6F45-969A-57A0D78976A7}">
      <dgm:prSet/>
      <dgm:spPr/>
      <dgm:t>
        <a:bodyPr/>
        <a:lstStyle/>
        <a:p>
          <a:endParaRPr lang="zh-CN" altLang="en-US"/>
        </a:p>
      </dgm:t>
    </dgm:pt>
    <dgm:pt modelId="{3B0FD719-5BC1-7844-950F-F1C79B9A768D}" type="sibTrans" cxnId="{ACA846F8-A1B8-6F45-969A-57A0D78976A7}">
      <dgm:prSet/>
      <dgm:spPr/>
      <dgm:t>
        <a:bodyPr/>
        <a:lstStyle/>
        <a:p>
          <a:endParaRPr lang="zh-CN" altLang="en-US"/>
        </a:p>
      </dgm:t>
    </dgm:pt>
    <dgm:pt modelId="{F3C52F85-68EA-0E4F-957E-B4BB9BA061A7}">
      <dgm:prSet phldrT="[文本]" custT="1"/>
      <dgm:spPr>
        <a:gradFill rotWithShape="0">
          <a:gsLst>
            <a:gs pos="0">
              <a:srgbClr val="FFFF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sz="4400" dirty="0" smtClean="0"/>
            <a:t>效率</a:t>
          </a:r>
          <a:endParaRPr lang="en-US" altLang="zh-CN" sz="4400" dirty="0" smtClean="0"/>
        </a:p>
        <a:p>
          <a:r>
            <a:rPr lang="en-US" altLang="zh-CN" sz="20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rPr>
            <a:t>14/34</a:t>
          </a:r>
        </a:p>
        <a:p>
          <a:r>
            <a:rPr lang="zh-CN" altLang="en-US" sz="20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rPr>
            <a:t>全年任务</a:t>
          </a:r>
          <a:r>
            <a:rPr lang="en-US" altLang="zh-CN" sz="20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rPr>
            <a:t>41%</a:t>
          </a:r>
        </a:p>
      </dgm:t>
    </dgm:pt>
    <dgm:pt modelId="{3437CF39-F14D-ED47-AAC6-03CC89092F12}" type="parTrans" cxnId="{676B526A-CAD1-6D45-B9AE-0BA4C8BEEA39}">
      <dgm:prSet/>
      <dgm:spPr/>
      <dgm:t>
        <a:bodyPr/>
        <a:lstStyle/>
        <a:p>
          <a:endParaRPr lang="zh-CN" altLang="en-US"/>
        </a:p>
      </dgm:t>
    </dgm:pt>
    <dgm:pt modelId="{89B76DC9-A100-A942-A225-C2A3CC5ED924}" type="sibTrans" cxnId="{676B526A-CAD1-6D45-B9AE-0BA4C8BEEA39}">
      <dgm:prSet/>
      <dgm:spPr/>
      <dgm:t>
        <a:bodyPr/>
        <a:lstStyle/>
        <a:p>
          <a:endParaRPr lang="zh-CN" altLang="en-US"/>
        </a:p>
      </dgm:t>
    </dgm:pt>
    <dgm:pt modelId="{E9DE4269-A2EA-DD47-841A-6AEDDFEEDE94}">
      <dgm:prSet phldrT="[文本]" custT="1"/>
      <dgm:spPr>
        <a:gradFill rotWithShape="0">
          <a:gsLst>
            <a:gs pos="0">
              <a:srgbClr val="FFFF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sz="4400" dirty="0" smtClean="0"/>
            <a:t>成本</a:t>
          </a:r>
          <a:endParaRPr lang="en-US" altLang="zh-CN" sz="4400" dirty="0" smtClean="0"/>
        </a:p>
        <a:p>
          <a:r>
            <a:rPr lang="en-US" altLang="zh-CN" sz="3200" dirty="0" smtClean="0">
              <a:solidFill>
                <a:srgbClr val="FF0000"/>
              </a:solidFill>
            </a:rPr>
            <a:t>3/4</a:t>
          </a:r>
          <a:endParaRPr lang="zh-CN" altLang="en-US" sz="3200" dirty="0">
            <a:solidFill>
              <a:srgbClr val="FF0000"/>
            </a:solidFill>
          </a:endParaRPr>
        </a:p>
      </dgm:t>
    </dgm:pt>
    <dgm:pt modelId="{DE1582E3-6734-4E40-88FE-DD8AFED1277D}" type="parTrans" cxnId="{3C1AC812-179A-AC41-93CA-3C5FB75D1076}">
      <dgm:prSet/>
      <dgm:spPr/>
      <dgm:t>
        <a:bodyPr/>
        <a:lstStyle/>
        <a:p>
          <a:endParaRPr lang="zh-CN" altLang="en-US"/>
        </a:p>
      </dgm:t>
    </dgm:pt>
    <dgm:pt modelId="{EE7EACA7-E3AE-274C-9A78-B0BAE87E6B1B}" type="sibTrans" cxnId="{3C1AC812-179A-AC41-93CA-3C5FB75D1076}">
      <dgm:prSet/>
      <dgm:spPr/>
      <dgm:t>
        <a:bodyPr/>
        <a:lstStyle/>
        <a:p>
          <a:endParaRPr lang="zh-CN" altLang="en-US"/>
        </a:p>
      </dgm:t>
    </dgm:pt>
    <dgm:pt modelId="{E745B491-C754-444E-BC29-5DA07F766899}">
      <dgm:prSet phldrT="[文本]" custT="1"/>
      <dgm:spPr>
        <a:gradFill rotWithShape="0">
          <a:gsLst>
            <a:gs pos="0">
              <a:srgbClr val="FFFF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zh-CN" altLang="en-US" sz="4400" dirty="0" smtClean="0"/>
            <a:t>服务</a:t>
          </a:r>
          <a:endParaRPr lang="en-US" altLang="zh-CN" sz="4400" dirty="0" smtClean="0"/>
        </a:p>
        <a:p>
          <a:r>
            <a:rPr lang="zh-CN" altLang="en-US" sz="2000" dirty="0" smtClean="0">
              <a:solidFill>
                <a:srgbClr val="FF0000"/>
              </a:solidFill>
            </a:rPr>
            <a:t>入职一年内持续关注</a:t>
          </a:r>
          <a:endParaRPr lang="zh-CN" altLang="en-US" sz="2000" dirty="0">
            <a:solidFill>
              <a:srgbClr val="FF0000"/>
            </a:solidFill>
          </a:endParaRPr>
        </a:p>
      </dgm:t>
    </dgm:pt>
    <dgm:pt modelId="{2A3B36C2-94C0-4746-8BCF-48D0E96E7DC5}" type="parTrans" cxnId="{1873B45B-DEB9-B349-984D-1EA954375256}">
      <dgm:prSet/>
      <dgm:spPr/>
      <dgm:t>
        <a:bodyPr/>
        <a:lstStyle/>
        <a:p>
          <a:endParaRPr lang="zh-CN" altLang="en-US"/>
        </a:p>
      </dgm:t>
    </dgm:pt>
    <dgm:pt modelId="{7D8A37BB-CF20-A743-8573-E4C4FE1C706A}" type="sibTrans" cxnId="{1873B45B-DEB9-B349-984D-1EA954375256}">
      <dgm:prSet/>
      <dgm:spPr/>
      <dgm:t>
        <a:bodyPr/>
        <a:lstStyle/>
        <a:p>
          <a:endParaRPr lang="zh-CN" altLang="en-US"/>
        </a:p>
      </dgm:t>
    </dgm:pt>
    <dgm:pt modelId="{14DFB303-8F60-5D4E-9E27-D49B18324E98}" type="pres">
      <dgm:prSet presAssocID="{E1750046-F329-1345-BDD9-48C4DD633DB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5D9D33-4220-EC4D-95BF-6BE311F9E125}" type="pres">
      <dgm:prSet presAssocID="{5F5850AB-5E8F-0940-85FA-CAA96D20AA86}" presName="node" presStyleLbl="node1" presStyleIdx="0" presStyleCnt="4" custScaleX="118207" custScaleY="130416" custRadScaleRad="906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895207-80A3-7040-933D-C67DC1BEB139}" type="pres">
      <dgm:prSet presAssocID="{5F5850AB-5E8F-0940-85FA-CAA96D20AA86}" presName="spNode" presStyleCnt="0"/>
      <dgm:spPr/>
    </dgm:pt>
    <dgm:pt modelId="{D2682BB8-1C17-034D-BAE6-087A475F454D}" type="pres">
      <dgm:prSet presAssocID="{3B0FD719-5BC1-7844-950F-F1C79B9A768D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B8E1893E-00AB-9248-AC2F-EE136731DBB7}" type="pres">
      <dgm:prSet presAssocID="{F3C52F85-68EA-0E4F-957E-B4BB9BA061A7}" presName="node" presStyleLbl="node1" presStyleIdx="1" presStyleCnt="4" custScaleX="116448" custScaleY="126903" custRadScaleRad="98838" custRadScaleInc="11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B4308-3864-7B4E-9C2B-C69B71FBD04D}" type="pres">
      <dgm:prSet presAssocID="{F3C52F85-68EA-0E4F-957E-B4BB9BA061A7}" presName="spNode" presStyleCnt="0"/>
      <dgm:spPr/>
    </dgm:pt>
    <dgm:pt modelId="{9F91BE9A-DFAD-E948-BA31-D9FAD5033089}" type="pres">
      <dgm:prSet presAssocID="{89B76DC9-A100-A942-A225-C2A3CC5ED924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4AF2E178-4BDF-4B49-A371-422F8F7D2FBE}" type="pres">
      <dgm:prSet presAssocID="{E9DE4269-A2EA-DD47-841A-6AEDDFEEDE94}" presName="node" presStyleLbl="node1" presStyleIdx="2" presStyleCnt="4" custRadScaleRad="99425" custRadScaleInc="-22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FDB87C-ED71-384D-9E96-7FF9DB8C6DE1}" type="pres">
      <dgm:prSet presAssocID="{E9DE4269-A2EA-DD47-841A-6AEDDFEEDE94}" presName="spNode" presStyleCnt="0"/>
      <dgm:spPr/>
    </dgm:pt>
    <dgm:pt modelId="{02C79EBB-0530-4B4D-988F-AFFF1F5DC5C9}" type="pres">
      <dgm:prSet presAssocID="{EE7EACA7-E3AE-274C-9A78-B0BAE87E6B1B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0B5D489B-BB54-C440-8CD4-5D79F2A73B1B}" type="pres">
      <dgm:prSet presAssocID="{E745B491-C754-444E-BC29-5DA07F766899}" presName="node" presStyleLbl="node1" presStyleIdx="3" presStyleCnt="4" custScaleX="108224" custScaleY="1209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174B8-779D-AC49-B364-4E3EFB55B4F4}" type="pres">
      <dgm:prSet presAssocID="{E745B491-C754-444E-BC29-5DA07F766899}" presName="spNode" presStyleCnt="0"/>
      <dgm:spPr/>
    </dgm:pt>
    <dgm:pt modelId="{8FA10199-6A6A-E145-8FA3-2A2F05D93F50}" type="pres">
      <dgm:prSet presAssocID="{7D8A37BB-CF20-A743-8573-E4C4FE1C706A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F284227-8001-4949-B15B-FF34BC70683D}" type="presOf" srcId="{89B76DC9-A100-A942-A225-C2A3CC5ED924}" destId="{9F91BE9A-DFAD-E948-BA31-D9FAD5033089}" srcOrd="0" destOrd="0" presId="urn:microsoft.com/office/officeart/2005/8/layout/cycle6"/>
    <dgm:cxn modelId="{7A18E68E-016F-BA45-9ECE-CDD3A1B47C08}" type="presOf" srcId="{3B0FD719-5BC1-7844-950F-F1C79B9A768D}" destId="{D2682BB8-1C17-034D-BAE6-087A475F454D}" srcOrd="0" destOrd="0" presId="urn:microsoft.com/office/officeart/2005/8/layout/cycle6"/>
    <dgm:cxn modelId="{E00AAAA1-A510-1945-8918-99963CCE793E}" type="presOf" srcId="{F3C52F85-68EA-0E4F-957E-B4BB9BA061A7}" destId="{B8E1893E-00AB-9248-AC2F-EE136731DBB7}" srcOrd="0" destOrd="0" presId="urn:microsoft.com/office/officeart/2005/8/layout/cycle6"/>
    <dgm:cxn modelId="{B9BAEEE5-E182-8E4D-9E08-877DE1A40D30}" type="presOf" srcId="{E9DE4269-A2EA-DD47-841A-6AEDDFEEDE94}" destId="{4AF2E178-4BDF-4B49-A371-422F8F7D2FBE}" srcOrd="0" destOrd="0" presId="urn:microsoft.com/office/officeart/2005/8/layout/cycle6"/>
    <dgm:cxn modelId="{42E60E15-3F43-684E-BCAD-8AA3217D1971}" type="presOf" srcId="{E745B491-C754-444E-BC29-5DA07F766899}" destId="{0B5D489B-BB54-C440-8CD4-5D79F2A73B1B}" srcOrd="0" destOrd="0" presId="urn:microsoft.com/office/officeart/2005/8/layout/cycle6"/>
    <dgm:cxn modelId="{D49E42ED-8178-C64C-AF4A-5E8616CB8259}" type="presOf" srcId="{EE7EACA7-E3AE-274C-9A78-B0BAE87E6B1B}" destId="{02C79EBB-0530-4B4D-988F-AFFF1F5DC5C9}" srcOrd="0" destOrd="0" presId="urn:microsoft.com/office/officeart/2005/8/layout/cycle6"/>
    <dgm:cxn modelId="{ACA846F8-A1B8-6F45-969A-57A0D78976A7}" srcId="{E1750046-F329-1345-BDD9-48C4DD633DB9}" destId="{5F5850AB-5E8F-0940-85FA-CAA96D20AA86}" srcOrd="0" destOrd="0" parTransId="{A9E184E7-4C77-944B-A3DA-846519D422B2}" sibTransId="{3B0FD719-5BC1-7844-950F-F1C79B9A768D}"/>
    <dgm:cxn modelId="{C88FE9C4-E086-084E-ADB7-03CC4E307816}" type="presOf" srcId="{5F5850AB-5E8F-0940-85FA-CAA96D20AA86}" destId="{2F5D9D33-4220-EC4D-95BF-6BE311F9E125}" srcOrd="0" destOrd="0" presId="urn:microsoft.com/office/officeart/2005/8/layout/cycle6"/>
    <dgm:cxn modelId="{FCA9850E-A17E-1346-B676-795D0F19B6AD}" type="presOf" srcId="{E1750046-F329-1345-BDD9-48C4DD633DB9}" destId="{14DFB303-8F60-5D4E-9E27-D49B18324E98}" srcOrd="0" destOrd="0" presId="urn:microsoft.com/office/officeart/2005/8/layout/cycle6"/>
    <dgm:cxn modelId="{1873B45B-DEB9-B349-984D-1EA954375256}" srcId="{E1750046-F329-1345-BDD9-48C4DD633DB9}" destId="{E745B491-C754-444E-BC29-5DA07F766899}" srcOrd="3" destOrd="0" parTransId="{2A3B36C2-94C0-4746-8BCF-48D0E96E7DC5}" sibTransId="{7D8A37BB-CF20-A743-8573-E4C4FE1C706A}"/>
    <dgm:cxn modelId="{3C1AC812-179A-AC41-93CA-3C5FB75D1076}" srcId="{E1750046-F329-1345-BDD9-48C4DD633DB9}" destId="{E9DE4269-A2EA-DD47-841A-6AEDDFEEDE94}" srcOrd="2" destOrd="0" parTransId="{DE1582E3-6734-4E40-88FE-DD8AFED1277D}" sibTransId="{EE7EACA7-E3AE-274C-9A78-B0BAE87E6B1B}"/>
    <dgm:cxn modelId="{676B526A-CAD1-6D45-B9AE-0BA4C8BEEA39}" srcId="{E1750046-F329-1345-BDD9-48C4DD633DB9}" destId="{F3C52F85-68EA-0E4F-957E-B4BB9BA061A7}" srcOrd="1" destOrd="0" parTransId="{3437CF39-F14D-ED47-AAC6-03CC89092F12}" sibTransId="{89B76DC9-A100-A942-A225-C2A3CC5ED924}"/>
    <dgm:cxn modelId="{7DA0FF6B-5390-584A-991C-002B12F636E6}" type="presOf" srcId="{7D8A37BB-CF20-A743-8573-E4C4FE1C706A}" destId="{8FA10199-6A6A-E145-8FA3-2A2F05D93F50}" srcOrd="0" destOrd="0" presId="urn:microsoft.com/office/officeart/2005/8/layout/cycle6"/>
    <dgm:cxn modelId="{66C355A8-BAB5-3544-A3EC-4D288EABD7CA}" type="presParOf" srcId="{14DFB303-8F60-5D4E-9E27-D49B18324E98}" destId="{2F5D9D33-4220-EC4D-95BF-6BE311F9E125}" srcOrd="0" destOrd="0" presId="urn:microsoft.com/office/officeart/2005/8/layout/cycle6"/>
    <dgm:cxn modelId="{C73D07F6-6613-F942-9A0E-A1BCC4B688A5}" type="presParOf" srcId="{14DFB303-8F60-5D4E-9E27-D49B18324E98}" destId="{5C895207-80A3-7040-933D-C67DC1BEB139}" srcOrd="1" destOrd="0" presId="urn:microsoft.com/office/officeart/2005/8/layout/cycle6"/>
    <dgm:cxn modelId="{416AC962-D4F4-F94B-A23E-69CEA21D8A75}" type="presParOf" srcId="{14DFB303-8F60-5D4E-9E27-D49B18324E98}" destId="{D2682BB8-1C17-034D-BAE6-087A475F454D}" srcOrd="2" destOrd="0" presId="urn:microsoft.com/office/officeart/2005/8/layout/cycle6"/>
    <dgm:cxn modelId="{D37F3F58-8BCF-424F-AD0F-997D2786233E}" type="presParOf" srcId="{14DFB303-8F60-5D4E-9E27-D49B18324E98}" destId="{B8E1893E-00AB-9248-AC2F-EE136731DBB7}" srcOrd="3" destOrd="0" presId="urn:microsoft.com/office/officeart/2005/8/layout/cycle6"/>
    <dgm:cxn modelId="{458EF1BC-40C2-5742-8FBA-01C0ED351C85}" type="presParOf" srcId="{14DFB303-8F60-5D4E-9E27-D49B18324E98}" destId="{6A9B4308-3864-7B4E-9C2B-C69B71FBD04D}" srcOrd="4" destOrd="0" presId="urn:microsoft.com/office/officeart/2005/8/layout/cycle6"/>
    <dgm:cxn modelId="{45603500-F228-8844-B2EB-55EFD6DC65EB}" type="presParOf" srcId="{14DFB303-8F60-5D4E-9E27-D49B18324E98}" destId="{9F91BE9A-DFAD-E948-BA31-D9FAD5033089}" srcOrd="5" destOrd="0" presId="urn:microsoft.com/office/officeart/2005/8/layout/cycle6"/>
    <dgm:cxn modelId="{F94E320C-B477-6F4D-9057-08DD557C2005}" type="presParOf" srcId="{14DFB303-8F60-5D4E-9E27-D49B18324E98}" destId="{4AF2E178-4BDF-4B49-A371-422F8F7D2FBE}" srcOrd="6" destOrd="0" presId="urn:microsoft.com/office/officeart/2005/8/layout/cycle6"/>
    <dgm:cxn modelId="{405FE667-9E54-9F40-AD43-7BF85D252DBA}" type="presParOf" srcId="{14DFB303-8F60-5D4E-9E27-D49B18324E98}" destId="{A8FDB87C-ED71-384D-9E96-7FF9DB8C6DE1}" srcOrd="7" destOrd="0" presId="urn:microsoft.com/office/officeart/2005/8/layout/cycle6"/>
    <dgm:cxn modelId="{FB8076E6-3EF8-5243-90DE-0D1EDB7F7030}" type="presParOf" srcId="{14DFB303-8F60-5D4E-9E27-D49B18324E98}" destId="{02C79EBB-0530-4B4D-988F-AFFF1F5DC5C9}" srcOrd="8" destOrd="0" presId="urn:microsoft.com/office/officeart/2005/8/layout/cycle6"/>
    <dgm:cxn modelId="{97CBF1D2-1634-FE47-B46A-98176CDE69EF}" type="presParOf" srcId="{14DFB303-8F60-5D4E-9E27-D49B18324E98}" destId="{0B5D489B-BB54-C440-8CD4-5D79F2A73B1B}" srcOrd="9" destOrd="0" presId="urn:microsoft.com/office/officeart/2005/8/layout/cycle6"/>
    <dgm:cxn modelId="{BA759904-859B-1B43-960D-950AA7E56CE5}" type="presParOf" srcId="{14DFB303-8F60-5D4E-9E27-D49B18324E98}" destId="{449174B8-779D-AC49-B364-4E3EFB55B4F4}" srcOrd="10" destOrd="0" presId="urn:microsoft.com/office/officeart/2005/8/layout/cycle6"/>
    <dgm:cxn modelId="{0C958201-BDD8-7D46-A400-A897CFA22993}" type="presParOf" srcId="{14DFB303-8F60-5D4E-9E27-D49B18324E98}" destId="{8FA10199-6A6A-E145-8FA3-2A2F05D93F5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9FEA48-AC56-2142-8C35-D5CDB8ACF718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AB1F9CAF-8801-8A4F-8DA2-E1A862213008}">
      <dgm:prSet phldrT="[文本]"/>
      <dgm:spPr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/>
            <a:t>价值观</a:t>
          </a:r>
          <a:endParaRPr lang="zh-CN" altLang="en-US" dirty="0"/>
        </a:p>
      </dgm:t>
    </dgm:pt>
    <dgm:pt modelId="{AFED4440-509B-064E-B4C0-C2D5D52F1F62}" type="parTrans" cxnId="{36B0EEEB-4821-E34C-A76D-7EBE695E8F58}">
      <dgm:prSet/>
      <dgm:spPr/>
      <dgm:t>
        <a:bodyPr/>
        <a:lstStyle/>
        <a:p>
          <a:endParaRPr lang="zh-CN" altLang="en-US"/>
        </a:p>
      </dgm:t>
    </dgm:pt>
    <dgm:pt modelId="{6EB68CA1-7454-5341-B926-03F050E51DDE}" type="sibTrans" cxnId="{36B0EEEB-4821-E34C-A76D-7EBE695E8F58}">
      <dgm:prSet/>
      <dgm:spPr/>
      <dgm:t>
        <a:bodyPr/>
        <a:lstStyle/>
        <a:p>
          <a:endParaRPr lang="zh-CN" altLang="en-US"/>
        </a:p>
      </dgm:t>
    </dgm:pt>
    <dgm:pt modelId="{4D6892E3-7E1C-B747-9C54-7FB46D710FCF}">
      <dgm:prSet phldrT="[文本]"/>
      <dgm:spPr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/>
            <a:t>授课技能</a:t>
          </a:r>
          <a:endParaRPr lang="zh-CN" altLang="en-US" dirty="0"/>
        </a:p>
      </dgm:t>
    </dgm:pt>
    <dgm:pt modelId="{087446A0-28E9-0341-9D7E-4E70714894E2}" type="parTrans" cxnId="{ED1E9EE7-1760-284E-9B62-D6E869C0E337}">
      <dgm:prSet/>
      <dgm:spPr/>
      <dgm:t>
        <a:bodyPr/>
        <a:lstStyle/>
        <a:p>
          <a:endParaRPr lang="zh-CN" altLang="en-US"/>
        </a:p>
      </dgm:t>
    </dgm:pt>
    <dgm:pt modelId="{6AB4093A-5959-7842-B1B4-5D8AECE2B01C}" type="sibTrans" cxnId="{ED1E9EE7-1760-284E-9B62-D6E869C0E337}">
      <dgm:prSet/>
      <dgm:spPr/>
      <dgm:t>
        <a:bodyPr/>
        <a:lstStyle/>
        <a:p>
          <a:endParaRPr lang="zh-CN" altLang="en-US"/>
        </a:p>
      </dgm:t>
    </dgm:pt>
    <dgm:pt modelId="{BA015316-3E44-494F-8D77-7C3656B875D5}">
      <dgm:prSet phldrT="[文本]"/>
      <dgm:spPr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/>
            <a:t>功底</a:t>
          </a:r>
          <a:endParaRPr lang="zh-CN" altLang="en-US" dirty="0"/>
        </a:p>
      </dgm:t>
    </dgm:pt>
    <dgm:pt modelId="{EC09CAA6-5D23-5446-AF86-93E0B43B0762}" type="parTrans" cxnId="{6139C0E8-C734-144D-A712-5D884138D233}">
      <dgm:prSet/>
      <dgm:spPr/>
      <dgm:t>
        <a:bodyPr/>
        <a:lstStyle/>
        <a:p>
          <a:endParaRPr lang="zh-CN" altLang="en-US"/>
        </a:p>
      </dgm:t>
    </dgm:pt>
    <dgm:pt modelId="{EC812055-5002-B640-B8D6-2076284C3D16}" type="sibTrans" cxnId="{6139C0E8-C734-144D-A712-5D884138D233}">
      <dgm:prSet/>
      <dgm:spPr/>
      <dgm:t>
        <a:bodyPr/>
        <a:lstStyle/>
        <a:p>
          <a:endParaRPr lang="zh-CN" altLang="en-US"/>
        </a:p>
      </dgm:t>
    </dgm:pt>
    <dgm:pt modelId="{FCC8F61E-0932-9A4E-82F5-F2C6C7CF043E}">
      <dgm:prSet/>
      <dgm:spPr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/>
            <a:t>求职动机</a:t>
          </a:r>
          <a:endParaRPr lang="zh-CN" altLang="en-US" dirty="0"/>
        </a:p>
      </dgm:t>
    </dgm:pt>
    <dgm:pt modelId="{36B021C2-DFA9-6E44-A441-6224B1FF5F4F}" type="parTrans" cxnId="{4069A6EC-7034-2042-B211-D40791270F0A}">
      <dgm:prSet/>
      <dgm:spPr/>
      <dgm:t>
        <a:bodyPr/>
        <a:lstStyle/>
        <a:p>
          <a:endParaRPr lang="zh-CN" altLang="en-US"/>
        </a:p>
      </dgm:t>
    </dgm:pt>
    <dgm:pt modelId="{CB091C7C-22F0-1941-ADEF-A6933EE44C2A}" type="sibTrans" cxnId="{4069A6EC-7034-2042-B211-D40791270F0A}">
      <dgm:prSet/>
      <dgm:spPr/>
      <dgm:t>
        <a:bodyPr/>
        <a:lstStyle/>
        <a:p>
          <a:endParaRPr lang="zh-CN" altLang="en-US"/>
        </a:p>
      </dgm:t>
    </dgm:pt>
    <dgm:pt modelId="{D1847F33-0A66-564D-AE40-C844F5C3B70A}">
      <dgm:prSet/>
      <dgm:spPr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/>
            <a:t>个性特质</a:t>
          </a:r>
          <a:endParaRPr lang="zh-CN" altLang="en-US" dirty="0"/>
        </a:p>
      </dgm:t>
    </dgm:pt>
    <dgm:pt modelId="{E7E8F4BB-7F15-6C45-B51F-E737E74FB5BC}" type="parTrans" cxnId="{25831C2C-F6F3-DE4A-B135-987FDBDFD1C4}">
      <dgm:prSet/>
      <dgm:spPr/>
      <dgm:t>
        <a:bodyPr/>
        <a:lstStyle/>
        <a:p>
          <a:endParaRPr lang="zh-CN" altLang="en-US"/>
        </a:p>
      </dgm:t>
    </dgm:pt>
    <dgm:pt modelId="{AB5A8A7C-9B2D-0E47-B9F4-CBA04FFEF152}" type="sibTrans" cxnId="{25831C2C-F6F3-DE4A-B135-987FDBDFD1C4}">
      <dgm:prSet/>
      <dgm:spPr/>
      <dgm:t>
        <a:bodyPr/>
        <a:lstStyle/>
        <a:p>
          <a:endParaRPr lang="zh-CN" altLang="en-US"/>
        </a:p>
      </dgm:t>
    </dgm:pt>
    <dgm:pt modelId="{B444E578-7D89-1D4D-A35A-6452E6660D3D}">
      <dgm:prSet/>
      <dgm:spPr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zh-CN" altLang="en-US" dirty="0" smtClean="0"/>
            <a:t>学习能力</a:t>
          </a:r>
          <a:endParaRPr lang="zh-CN" altLang="en-US" dirty="0"/>
        </a:p>
      </dgm:t>
    </dgm:pt>
    <dgm:pt modelId="{402CD622-8435-7D40-84A3-827C5390D5F7}" type="parTrans" cxnId="{184D8FD0-77C3-0E4C-8A29-1E9B3427FC6E}">
      <dgm:prSet/>
      <dgm:spPr/>
      <dgm:t>
        <a:bodyPr/>
        <a:lstStyle/>
        <a:p>
          <a:endParaRPr lang="zh-CN" altLang="en-US"/>
        </a:p>
      </dgm:t>
    </dgm:pt>
    <dgm:pt modelId="{8F96F949-AD14-804D-B063-CAD99FB099D3}" type="sibTrans" cxnId="{184D8FD0-77C3-0E4C-8A29-1E9B3427FC6E}">
      <dgm:prSet/>
      <dgm:spPr/>
      <dgm:t>
        <a:bodyPr/>
        <a:lstStyle/>
        <a:p>
          <a:endParaRPr lang="zh-CN" altLang="en-US"/>
        </a:p>
      </dgm:t>
    </dgm:pt>
    <dgm:pt modelId="{9DD999F2-123F-0247-A955-D82862CE0A00}" type="pres">
      <dgm:prSet presAssocID="{0F9FEA48-AC56-2142-8C35-D5CDB8ACF718}" presName="compositeShape" presStyleCnt="0">
        <dgm:presLayoutVars>
          <dgm:dir/>
          <dgm:resizeHandles/>
        </dgm:presLayoutVars>
      </dgm:prSet>
      <dgm:spPr/>
    </dgm:pt>
    <dgm:pt modelId="{2E4819DC-99C2-1446-B3E6-B8338E35B3CA}" type="pres">
      <dgm:prSet presAssocID="{0F9FEA48-AC56-2142-8C35-D5CDB8ACF718}" presName="pyramid" presStyleLbl="node1" presStyleIdx="0" presStyleCnt="1"/>
      <dgm:spPr/>
    </dgm:pt>
    <dgm:pt modelId="{12F3F8D8-A077-C445-B860-ECF0479B90AE}" type="pres">
      <dgm:prSet presAssocID="{0F9FEA48-AC56-2142-8C35-D5CDB8ACF718}" presName="theList" presStyleCnt="0"/>
      <dgm:spPr/>
    </dgm:pt>
    <dgm:pt modelId="{B666674F-B823-4541-B2DE-BF2C67730169}" type="pres">
      <dgm:prSet presAssocID="{AB1F9CAF-8801-8A4F-8DA2-E1A862213008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582AB7-C7F9-DF41-AFD0-AF1F027540FD}" type="pres">
      <dgm:prSet presAssocID="{AB1F9CAF-8801-8A4F-8DA2-E1A862213008}" presName="aSpace" presStyleCnt="0"/>
      <dgm:spPr/>
    </dgm:pt>
    <dgm:pt modelId="{A0E6B2E0-71E6-0442-B920-C836345C3CFA}" type="pres">
      <dgm:prSet presAssocID="{FCC8F61E-0932-9A4E-82F5-F2C6C7CF043E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FA1A2-1AC4-094E-8DFC-2F9BC8437A79}" type="pres">
      <dgm:prSet presAssocID="{FCC8F61E-0932-9A4E-82F5-F2C6C7CF043E}" presName="aSpace" presStyleCnt="0"/>
      <dgm:spPr/>
    </dgm:pt>
    <dgm:pt modelId="{9B83DF15-63D1-9F4C-AD37-D5F975C15395}" type="pres">
      <dgm:prSet presAssocID="{D1847F33-0A66-564D-AE40-C844F5C3B70A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71E21-2C66-A74E-829A-19E7E981A666}" type="pres">
      <dgm:prSet presAssocID="{D1847F33-0A66-564D-AE40-C844F5C3B70A}" presName="aSpace" presStyleCnt="0"/>
      <dgm:spPr/>
    </dgm:pt>
    <dgm:pt modelId="{AA1EBC31-88B0-2F4C-A072-4B88138557ED}" type="pres">
      <dgm:prSet presAssocID="{B444E578-7D89-1D4D-A35A-6452E6660D3D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406A0E-486F-D041-B8E4-88E81A29CA44}" type="pres">
      <dgm:prSet presAssocID="{B444E578-7D89-1D4D-A35A-6452E6660D3D}" presName="aSpace" presStyleCnt="0"/>
      <dgm:spPr/>
    </dgm:pt>
    <dgm:pt modelId="{A3CA5FF0-441C-024C-9EE6-A5A16844F1AE}" type="pres">
      <dgm:prSet presAssocID="{4D6892E3-7E1C-B747-9C54-7FB46D710FCF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45D65F-F59C-ED44-816A-A3D09D257055}" type="pres">
      <dgm:prSet presAssocID="{4D6892E3-7E1C-B747-9C54-7FB46D710FCF}" presName="aSpace" presStyleCnt="0"/>
      <dgm:spPr/>
    </dgm:pt>
    <dgm:pt modelId="{3799026D-21C1-B44B-84CE-202021A9CC19}" type="pres">
      <dgm:prSet presAssocID="{BA015316-3E44-494F-8D77-7C3656B875D5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C3BA6A-04DF-3C4C-9C70-BF135B7C6B8F}" type="pres">
      <dgm:prSet presAssocID="{BA015316-3E44-494F-8D77-7C3656B875D5}" presName="aSpace" presStyleCnt="0"/>
      <dgm:spPr/>
    </dgm:pt>
  </dgm:ptLst>
  <dgm:cxnLst>
    <dgm:cxn modelId="{25831C2C-F6F3-DE4A-B135-987FDBDFD1C4}" srcId="{0F9FEA48-AC56-2142-8C35-D5CDB8ACF718}" destId="{D1847F33-0A66-564D-AE40-C844F5C3B70A}" srcOrd="2" destOrd="0" parTransId="{E7E8F4BB-7F15-6C45-B51F-E737E74FB5BC}" sibTransId="{AB5A8A7C-9B2D-0E47-B9F4-CBA04FFEF152}"/>
    <dgm:cxn modelId="{46FB4CE4-CA21-7B46-AE3C-92098C1B958A}" type="presOf" srcId="{0F9FEA48-AC56-2142-8C35-D5CDB8ACF718}" destId="{9DD999F2-123F-0247-A955-D82862CE0A00}" srcOrd="0" destOrd="0" presId="urn:microsoft.com/office/officeart/2005/8/layout/pyramid2"/>
    <dgm:cxn modelId="{08C585C0-DA15-F942-A37C-BF4C875C9852}" type="presOf" srcId="{4D6892E3-7E1C-B747-9C54-7FB46D710FCF}" destId="{A3CA5FF0-441C-024C-9EE6-A5A16844F1AE}" srcOrd="0" destOrd="0" presId="urn:microsoft.com/office/officeart/2005/8/layout/pyramid2"/>
    <dgm:cxn modelId="{DCC5C333-F66E-9846-8090-63DC5FAE2FE7}" type="presOf" srcId="{BA015316-3E44-494F-8D77-7C3656B875D5}" destId="{3799026D-21C1-B44B-84CE-202021A9CC19}" srcOrd="0" destOrd="0" presId="urn:microsoft.com/office/officeart/2005/8/layout/pyramid2"/>
    <dgm:cxn modelId="{B36801B7-C644-8443-91CC-0F5F94000782}" type="presOf" srcId="{AB1F9CAF-8801-8A4F-8DA2-E1A862213008}" destId="{B666674F-B823-4541-B2DE-BF2C67730169}" srcOrd="0" destOrd="0" presId="urn:microsoft.com/office/officeart/2005/8/layout/pyramid2"/>
    <dgm:cxn modelId="{4069A6EC-7034-2042-B211-D40791270F0A}" srcId="{0F9FEA48-AC56-2142-8C35-D5CDB8ACF718}" destId="{FCC8F61E-0932-9A4E-82F5-F2C6C7CF043E}" srcOrd="1" destOrd="0" parTransId="{36B021C2-DFA9-6E44-A441-6224B1FF5F4F}" sibTransId="{CB091C7C-22F0-1941-ADEF-A6933EE44C2A}"/>
    <dgm:cxn modelId="{55970EDA-531B-0045-804A-D41503DDC617}" type="presOf" srcId="{D1847F33-0A66-564D-AE40-C844F5C3B70A}" destId="{9B83DF15-63D1-9F4C-AD37-D5F975C15395}" srcOrd="0" destOrd="0" presId="urn:microsoft.com/office/officeart/2005/8/layout/pyramid2"/>
    <dgm:cxn modelId="{36B0EEEB-4821-E34C-A76D-7EBE695E8F58}" srcId="{0F9FEA48-AC56-2142-8C35-D5CDB8ACF718}" destId="{AB1F9CAF-8801-8A4F-8DA2-E1A862213008}" srcOrd="0" destOrd="0" parTransId="{AFED4440-509B-064E-B4C0-C2D5D52F1F62}" sibTransId="{6EB68CA1-7454-5341-B926-03F050E51DDE}"/>
    <dgm:cxn modelId="{6139C0E8-C734-144D-A712-5D884138D233}" srcId="{0F9FEA48-AC56-2142-8C35-D5CDB8ACF718}" destId="{BA015316-3E44-494F-8D77-7C3656B875D5}" srcOrd="5" destOrd="0" parTransId="{EC09CAA6-5D23-5446-AF86-93E0B43B0762}" sibTransId="{EC812055-5002-B640-B8D6-2076284C3D16}"/>
    <dgm:cxn modelId="{ED1E9EE7-1760-284E-9B62-D6E869C0E337}" srcId="{0F9FEA48-AC56-2142-8C35-D5CDB8ACF718}" destId="{4D6892E3-7E1C-B747-9C54-7FB46D710FCF}" srcOrd="4" destOrd="0" parTransId="{087446A0-28E9-0341-9D7E-4E70714894E2}" sibTransId="{6AB4093A-5959-7842-B1B4-5D8AECE2B01C}"/>
    <dgm:cxn modelId="{0A15B3B1-C3C5-1044-81C6-EF1B512ABB47}" type="presOf" srcId="{B444E578-7D89-1D4D-A35A-6452E6660D3D}" destId="{AA1EBC31-88B0-2F4C-A072-4B88138557ED}" srcOrd="0" destOrd="0" presId="urn:microsoft.com/office/officeart/2005/8/layout/pyramid2"/>
    <dgm:cxn modelId="{184D8FD0-77C3-0E4C-8A29-1E9B3427FC6E}" srcId="{0F9FEA48-AC56-2142-8C35-D5CDB8ACF718}" destId="{B444E578-7D89-1D4D-A35A-6452E6660D3D}" srcOrd="3" destOrd="0" parTransId="{402CD622-8435-7D40-84A3-827C5390D5F7}" sibTransId="{8F96F949-AD14-804D-B063-CAD99FB099D3}"/>
    <dgm:cxn modelId="{D449CB2E-2EA8-794B-8BC7-0F358F8FE519}" type="presOf" srcId="{FCC8F61E-0932-9A4E-82F5-F2C6C7CF043E}" destId="{A0E6B2E0-71E6-0442-B920-C836345C3CFA}" srcOrd="0" destOrd="0" presId="urn:microsoft.com/office/officeart/2005/8/layout/pyramid2"/>
    <dgm:cxn modelId="{E88DA139-83D4-A14B-8972-E70308D4178F}" type="presParOf" srcId="{9DD999F2-123F-0247-A955-D82862CE0A00}" destId="{2E4819DC-99C2-1446-B3E6-B8338E35B3CA}" srcOrd="0" destOrd="0" presId="urn:microsoft.com/office/officeart/2005/8/layout/pyramid2"/>
    <dgm:cxn modelId="{9D4C7423-8F03-3F47-BFAF-403A4B35986C}" type="presParOf" srcId="{9DD999F2-123F-0247-A955-D82862CE0A00}" destId="{12F3F8D8-A077-C445-B860-ECF0479B90AE}" srcOrd="1" destOrd="0" presId="urn:microsoft.com/office/officeart/2005/8/layout/pyramid2"/>
    <dgm:cxn modelId="{2973554D-E3AA-FE4A-B478-4EE421EC4B91}" type="presParOf" srcId="{12F3F8D8-A077-C445-B860-ECF0479B90AE}" destId="{B666674F-B823-4541-B2DE-BF2C67730169}" srcOrd="0" destOrd="0" presId="urn:microsoft.com/office/officeart/2005/8/layout/pyramid2"/>
    <dgm:cxn modelId="{5BAFA212-CA78-F341-9CEA-D4E484C2CFD6}" type="presParOf" srcId="{12F3F8D8-A077-C445-B860-ECF0479B90AE}" destId="{C2582AB7-C7F9-DF41-AFD0-AF1F027540FD}" srcOrd="1" destOrd="0" presId="urn:microsoft.com/office/officeart/2005/8/layout/pyramid2"/>
    <dgm:cxn modelId="{BEECE641-25F3-F242-9631-E102F1D1C714}" type="presParOf" srcId="{12F3F8D8-A077-C445-B860-ECF0479B90AE}" destId="{A0E6B2E0-71E6-0442-B920-C836345C3CFA}" srcOrd="2" destOrd="0" presId="urn:microsoft.com/office/officeart/2005/8/layout/pyramid2"/>
    <dgm:cxn modelId="{2EFE5BF7-8539-9A4F-9525-EA40B5447134}" type="presParOf" srcId="{12F3F8D8-A077-C445-B860-ECF0479B90AE}" destId="{522FA1A2-1AC4-094E-8DFC-2F9BC8437A79}" srcOrd="3" destOrd="0" presId="urn:microsoft.com/office/officeart/2005/8/layout/pyramid2"/>
    <dgm:cxn modelId="{664047E7-6CDA-C348-90F0-0477537C7254}" type="presParOf" srcId="{12F3F8D8-A077-C445-B860-ECF0479B90AE}" destId="{9B83DF15-63D1-9F4C-AD37-D5F975C15395}" srcOrd="4" destOrd="0" presId="urn:microsoft.com/office/officeart/2005/8/layout/pyramid2"/>
    <dgm:cxn modelId="{C12E0DAA-8F25-F14D-AAB0-710BF09D84E4}" type="presParOf" srcId="{12F3F8D8-A077-C445-B860-ECF0479B90AE}" destId="{7AE71E21-2C66-A74E-829A-19E7E981A666}" srcOrd="5" destOrd="0" presId="urn:microsoft.com/office/officeart/2005/8/layout/pyramid2"/>
    <dgm:cxn modelId="{3FA702FC-9FFD-C44D-AFAE-E99F02EF087D}" type="presParOf" srcId="{12F3F8D8-A077-C445-B860-ECF0479B90AE}" destId="{AA1EBC31-88B0-2F4C-A072-4B88138557ED}" srcOrd="6" destOrd="0" presId="urn:microsoft.com/office/officeart/2005/8/layout/pyramid2"/>
    <dgm:cxn modelId="{FA60B0A4-B6EA-6841-A9DE-B3A096D9DDC0}" type="presParOf" srcId="{12F3F8D8-A077-C445-B860-ECF0479B90AE}" destId="{69406A0E-486F-D041-B8E4-88E81A29CA44}" srcOrd="7" destOrd="0" presId="urn:microsoft.com/office/officeart/2005/8/layout/pyramid2"/>
    <dgm:cxn modelId="{EFC5E070-CD72-9B4C-9E02-B46DA356D74D}" type="presParOf" srcId="{12F3F8D8-A077-C445-B860-ECF0479B90AE}" destId="{A3CA5FF0-441C-024C-9EE6-A5A16844F1AE}" srcOrd="8" destOrd="0" presId="urn:microsoft.com/office/officeart/2005/8/layout/pyramid2"/>
    <dgm:cxn modelId="{97A0D0C7-D65C-8844-9604-E37048F027BC}" type="presParOf" srcId="{12F3F8D8-A077-C445-B860-ECF0479B90AE}" destId="{3F45D65F-F59C-ED44-816A-A3D09D257055}" srcOrd="9" destOrd="0" presId="urn:microsoft.com/office/officeart/2005/8/layout/pyramid2"/>
    <dgm:cxn modelId="{CBEA238D-0D75-8C4D-8C53-D4D74F07EA52}" type="presParOf" srcId="{12F3F8D8-A077-C445-B860-ECF0479B90AE}" destId="{3799026D-21C1-B44B-84CE-202021A9CC19}" srcOrd="10" destOrd="0" presId="urn:microsoft.com/office/officeart/2005/8/layout/pyramid2"/>
    <dgm:cxn modelId="{5BA3B4BE-6494-1446-81FA-2AEAC07A8280}" type="presParOf" srcId="{12F3F8D8-A077-C445-B860-ECF0479B90AE}" destId="{60C3BA6A-04DF-3C4C-9C70-BF135B7C6B8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AFAC52-5DB9-4C27-B766-29B73017BDF5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B48B82-C5D0-4875-85C9-7A240934621A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rgbClr val="FFFF00"/>
              </a:solidFill>
            </a:rPr>
            <a:t>亮点</a:t>
          </a:r>
          <a:endParaRPr lang="zh-CN" altLang="en-US" sz="3200" dirty="0">
            <a:solidFill>
              <a:srgbClr val="FFFF00"/>
            </a:solidFill>
          </a:endParaRPr>
        </a:p>
      </dgm:t>
    </dgm:pt>
    <dgm:pt modelId="{AB10906C-B1CC-4E10-AD51-1185802DFD4F}" type="parTrans" cxnId="{B13A16E3-FF43-4113-905F-1B964B04CD20}">
      <dgm:prSet/>
      <dgm:spPr/>
      <dgm:t>
        <a:bodyPr/>
        <a:lstStyle/>
        <a:p>
          <a:endParaRPr lang="zh-CN" altLang="en-US"/>
        </a:p>
      </dgm:t>
    </dgm:pt>
    <dgm:pt modelId="{0BB78A74-2ECC-4D5D-868B-2D9D68F563A0}" type="sibTrans" cxnId="{B13A16E3-FF43-4113-905F-1B964B04CD20}">
      <dgm:prSet/>
      <dgm:spPr/>
      <dgm:t>
        <a:bodyPr/>
        <a:lstStyle/>
        <a:p>
          <a:endParaRPr lang="zh-CN" altLang="en-US"/>
        </a:p>
      </dgm:t>
    </dgm:pt>
    <dgm:pt modelId="{FEE6448B-44B0-4353-9D0C-E36812332182}">
      <dgm:prSet phldrT="[文本]" custT="1"/>
      <dgm:spPr/>
      <dgm:t>
        <a:bodyPr/>
        <a:lstStyle/>
        <a:p>
          <a:r>
            <a:rPr lang="zh-CN" altLang="en-US" sz="2000" dirty="0" smtClean="0"/>
            <a:t>标准清晰</a:t>
          </a:r>
          <a:endParaRPr lang="zh-CN" altLang="en-US" sz="2000" dirty="0"/>
        </a:p>
      </dgm:t>
    </dgm:pt>
    <dgm:pt modelId="{6FE36A94-1BD9-47BB-A353-B7D250CCDAE8}" type="parTrans" cxnId="{13112E28-5855-451F-B094-400BECF6895C}">
      <dgm:prSet/>
      <dgm:spPr/>
      <dgm:t>
        <a:bodyPr/>
        <a:lstStyle/>
        <a:p>
          <a:endParaRPr lang="zh-CN" altLang="en-US"/>
        </a:p>
      </dgm:t>
    </dgm:pt>
    <dgm:pt modelId="{48508D10-50A1-4A19-931F-02CEB8D6E30D}" type="sibTrans" cxnId="{13112E28-5855-451F-B094-400BECF6895C}">
      <dgm:prSet/>
      <dgm:spPr/>
      <dgm:t>
        <a:bodyPr/>
        <a:lstStyle/>
        <a:p>
          <a:endParaRPr lang="zh-CN" altLang="en-US"/>
        </a:p>
      </dgm:t>
    </dgm:pt>
    <dgm:pt modelId="{1E2208B7-D6C5-4D5C-B509-CC7F803FB610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rgbClr val="002060"/>
              </a:solidFill>
            </a:rPr>
            <a:t>不足</a:t>
          </a:r>
          <a:endParaRPr lang="zh-CN" altLang="en-US" sz="2800" dirty="0">
            <a:solidFill>
              <a:srgbClr val="002060"/>
            </a:solidFill>
          </a:endParaRPr>
        </a:p>
      </dgm:t>
    </dgm:pt>
    <dgm:pt modelId="{BCF9750B-61D3-4916-A05C-4BD46938FCE5}" type="parTrans" cxnId="{B7A93DC9-AB8B-48B3-A646-2B68CAD055E1}">
      <dgm:prSet/>
      <dgm:spPr/>
      <dgm:t>
        <a:bodyPr/>
        <a:lstStyle/>
        <a:p>
          <a:endParaRPr lang="zh-CN" altLang="en-US"/>
        </a:p>
      </dgm:t>
    </dgm:pt>
    <dgm:pt modelId="{460F7D62-9A2E-4EBF-8046-797D83AA7575}" type="sibTrans" cxnId="{B7A93DC9-AB8B-48B3-A646-2B68CAD055E1}">
      <dgm:prSet/>
      <dgm:spPr/>
      <dgm:t>
        <a:bodyPr/>
        <a:lstStyle/>
        <a:p>
          <a:endParaRPr lang="zh-CN" altLang="en-US"/>
        </a:p>
      </dgm:t>
    </dgm:pt>
    <dgm:pt modelId="{03C768FD-C7AB-4DA5-94F1-3CEF3038E77C}">
      <dgm:prSet phldrT="[文本]" custT="1"/>
      <dgm:spPr/>
      <dgm:t>
        <a:bodyPr/>
        <a:lstStyle/>
        <a:p>
          <a:r>
            <a:rPr lang="zh-CN" altLang="en-US" sz="2400" dirty="0" smtClean="0"/>
            <a:t>欠缺经验，需要开发更高效的国外部专场招聘模式</a:t>
          </a:r>
          <a:endParaRPr lang="zh-CN" altLang="en-US" sz="2400" dirty="0"/>
        </a:p>
      </dgm:t>
    </dgm:pt>
    <dgm:pt modelId="{E6F405DA-7C66-4740-96E2-486FC2AEF2D6}" type="parTrans" cxnId="{6D1068ED-CFAB-42E5-82FF-B10C3BCC2144}">
      <dgm:prSet/>
      <dgm:spPr/>
      <dgm:t>
        <a:bodyPr/>
        <a:lstStyle/>
        <a:p>
          <a:endParaRPr lang="zh-CN" altLang="en-US"/>
        </a:p>
      </dgm:t>
    </dgm:pt>
    <dgm:pt modelId="{61AC53BD-FA4E-488B-8D4E-02A8428D6FAF}" type="sibTrans" cxnId="{6D1068ED-CFAB-42E5-82FF-B10C3BCC2144}">
      <dgm:prSet/>
      <dgm:spPr/>
      <dgm:t>
        <a:bodyPr/>
        <a:lstStyle/>
        <a:p>
          <a:endParaRPr lang="zh-CN" altLang="en-US"/>
        </a:p>
      </dgm:t>
    </dgm:pt>
    <dgm:pt modelId="{16128535-9062-410C-9776-1650455580BE}">
      <dgm:prSet phldrT="[文本]" phldr="1"/>
      <dgm:spPr/>
      <dgm:t>
        <a:bodyPr/>
        <a:lstStyle/>
        <a:p>
          <a:endParaRPr lang="zh-CN" altLang="en-US"/>
        </a:p>
      </dgm:t>
    </dgm:pt>
    <dgm:pt modelId="{1A91DB6C-CB65-44B9-8FBA-49CD8544593F}" type="parTrans" cxnId="{E16E3913-4496-4D07-9BF9-D65E5C2787CD}">
      <dgm:prSet/>
      <dgm:spPr/>
      <dgm:t>
        <a:bodyPr/>
        <a:lstStyle/>
        <a:p>
          <a:endParaRPr lang="zh-CN" altLang="en-US"/>
        </a:p>
      </dgm:t>
    </dgm:pt>
    <dgm:pt modelId="{FD8DA771-FEBD-4233-8062-A329DFBC1B51}" type="sibTrans" cxnId="{E16E3913-4496-4D07-9BF9-D65E5C2787CD}">
      <dgm:prSet/>
      <dgm:spPr/>
      <dgm:t>
        <a:bodyPr/>
        <a:lstStyle/>
        <a:p>
          <a:endParaRPr lang="zh-CN" altLang="en-US"/>
        </a:p>
      </dgm:t>
    </dgm:pt>
    <dgm:pt modelId="{E8CA6392-65B0-4E37-A20C-3A0BB6D33175}">
      <dgm:prSet phldrT="[文本]" custT="1"/>
      <dgm:spPr/>
      <dgm:t>
        <a:bodyPr/>
        <a:lstStyle/>
        <a:p>
          <a:r>
            <a:rPr lang="zh-CN" altLang="en-US" sz="2000" dirty="0" smtClean="0"/>
            <a:t>效率达标</a:t>
          </a:r>
          <a:endParaRPr lang="zh-CN" altLang="en-US" sz="2000" dirty="0"/>
        </a:p>
      </dgm:t>
    </dgm:pt>
    <dgm:pt modelId="{3029A596-C756-4247-898F-DF482B89004E}" type="parTrans" cxnId="{8BEBAD0F-CB43-4C9E-A030-CE9C2F367E71}">
      <dgm:prSet/>
      <dgm:spPr/>
      <dgm:t>
        <a:bodyPr/>
        <a:lstStyle/>
        <a:p>
          <a:endParaRPr lang="zh-CN" altLang="en-US"/>
        </a:p>
      </dgm:t>
    </dgm:pt>
    <dgm:pt modelId="{28598C23-462C-49B6-A840-0BFE70BA6C25}" type="sibTrans" cxnId="{8BEBAD0F-CB43-4C9E-A030-CE9C2F367E71}">
      <dgm:prSet/>
      <dgm:spPr/>
      <dgm:t>
        <a:bodyPr/>
        <a:lstStyle/>
        <a:p>
          <a:endParaRPr lang="zh-CN" altLang="en-US"/>
        </a:p>
      </dgm:t>
    </dgm:pt>
    <dgm:pt modelId="{E33BBA25-DB15-4772-9E1E-B508B2E416FD}" type="pres">
      <dgm:prSet presAssocID="{D5AFAC52-5DB9-4C27-B766-29B73017BDF5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F27E966-A01F-4471-8A21-DCE5C2EDF80D}" type="pres">
      <dgm:prSet presAssocID="{04B48B82-C5D0-4875-85C9-7A240934621A}" presName="withChildren" presStyleCnt="0"/>
      <dgm:spPr/>
    </dgm:pt>
    <dgm:pt modelId="{30F56F5F-3E7A-48B8-BDE1-1619F01F453B}" type="pres">
      <dgm:prSet presAssocID="{04B48B82-C5D0-4875-85C9-7A240934621A}" presName="bigCircle" presStyleLbl="vennNode1" presStyleIdx="0" presStyleCnt="6" custScaleX="161752" custScaleY="107337" custLinFactNeighborX="-1672" custLinFactNeighborY="-770"/>
      <dgm:spPr/>
    </dgm:pt>
    <dgm:pt modelId="{AFD4ABF6-ED1E-4D9D-964A-3EEA965B3F00}" type="pres">
      <dgm:prSet presAssocID="{04B48B82-C5D0-4875-85C9-7A240934621A}" presName="medCircle" presStyleLbl="vennNode1" presStyleIdx="1" presStyleCnt="6"/>
      <dgm:spPr/>
    </dgm:pt>
    <dgm:pt modelId="{B75D6322-62DE-4CD7-A447-25B100D75F2E}" type="pres">
      <dgm:prSet presAssocID="{04B48B82-C5D0-4875-85C9-7A240934621A}" presName="txLvl1" presStyleLbl="revTx" presStyleIdx="0" presStyleCnt="6"/>
      <dgm:spPr/>
      <dgm:t>
        <a:bodyPr/>
        <a:lstStyle/>
        <a:p>
          <a:endParaRPr lang="zh-CN" altLang="en-US"/>
        </a:p>
      </dgm:t>
    </dgm:pt>
    <dgm:pt modelId="{90736605-D2B9-45A7-BBAA-84AFB3465CDF}" type="pres">
      <dgm:prSet presAssocID="{04B48B82-C5D0-4875-85C9-7A240934621A}" presName="lin" presStyleCnt="0"/>
      <dgm:spPr/>
    </dgm:pt>
    <dgm:pt modelId="{CE88A2FF-EC48-4FB1-8411-4F52FBDB5D3E}" type="pres">
      <dgm:prSet presAssocID="{FEE6448B-44B0-4353-9D0C-E36812332182}" presName="txLvl2" presStyleLbl="revTx" presStyleIdx="1" presStyleCnt="6" custLinFactNeighborX="-5965" custLinFactNeighborY="57267"/>
      <dgm:spPr/>
      <dgm:t>
        <a:bodyPr/>
        <a:lstStyle/>
        <a:p>
          <a:endParaRPr lang="zh-CN" altLang="en-US"/>
        </a:p>
      </dgm:t>
    </dgm:pt>
    <dgm:pt modelId="{1B55D567-2382-416A-925E-360EEF05B3E8}" type="pres">
      <dgm:prSet presAssocID="{48508D10-50A1-4A19-931F-02CEB8D6E30D}" presName="smCircle" presStyleLbl="vennNode1" presStyleIdx="2" presStyleCnt="6" custLinFactX="-300000" custLinFactY="60126" custLinFactNeighborX="-388769" custLinFactNeighborY="100000"/>
      <dgm:spPr/>
    </dgm:pt>
    <dgm:pt modelId="{87AAAC6C-FA05-4550-84E3-569D94B2772C}" type="pres">
      <dgm:prSet presAssocID="{E8CA6392-65B0-4E37-A20C-3A0BB6D33175}" presName="txLvl2" presStyleLbl="revTx" presStyleIdx="2" presStyleCnt="6" custLinFactY="133890" custLinFactNeighborX="-4006" custLinFactNeighborY="200000"/>
      <dgm:spPr/>
      <dgm:t>
        <a:bodyPr/>
        <a:lstStyle/>
        <a:p>
          <a:endParaRPr lang="zh-CN" altLang="en-US"/>
        </a:p>
      </dgm:t>
    </dgm:pt>
    <dgm:pt modelId="{DBD8163C-E11D-48F9-B754-CA679D0CCA07}" type="pres">
      <dgm:prSet presAssocID="{04B48B82-C5D0-4875-85C9-7A240934621A}" presName="overlap" presStyleCnt="0"/>
      <dgm:spPr/>
    </dgm:pt>
    <dgm:pt modelId="{DD706A8A-5632-47FC-A8AA-0796EF98BEAD}" type="pres">
      <dgm:prSet presAssocID="{1E2208B7-D6C5-4D5C-B509-CC7F803FB610}" presName="withChildren" presStyleCnt="0"/>
      <dgm:spPr/>
    </dgm:pt>
    <dgm:pt modelId="{55A25014-CC86-4C87-A9D1-7B2BAFF2A993}" type="pres">
      <dgm:prSet presAssocID="{1E2208B7-D6C5-4D5C-B509-CC7F803FB610}" presName="bigCircle" presStyleLbl="vennNode1" presStyleIdx="3" presStyleCnt="6" custScaleX="172256" custLinFactNeighborX="-840" custLinFactNeighborY="-9448"/>
      <dgm:spPr/>
      <dgm:t>
        <a:bodyPr/>
        <a:lstStyle/>
        <a:p>
          <a:endParaRPr lang="zh-CN" altLang="en-US"/>
        </a:p>
      </dgm:t>
    </dgm:pt>
    <dgm:pt modelId="{7C6640F5-74BB-4857-B8DA-6D51857EDB4C}" type="pres">
      <dgm:prSet presAssocID="{1E2208B7-D6C5-4D5C-B509-CC7F803FB610}" presName="medCircle" presStyleLbl="vennNode1" presStyleIdx="4" presStyleCnt="6"/>
      <dgm:spPr/>
    </dgm:pt>
    <dgm:pt modelId="{E1F8EE12-2D19-49E1-87A8-CE3D17EA90B6}" type="pres">
      <dgm:prSet presAssocID="{1E2208B7-D6C5-4D5C-B509-CC7F803FB610}" presName="txLvl1" presStyleLbl="revTx" presStyleIdx="3" presStyleCnt="6"/>
      <dgm:spPr/>
      <dgm:t>
        <a:bodyPr/>
        <a:lstStyle/>
        <a:p>
          <a:endParaRPr lang="zh-CN" altLang="en-US"/>
        </a:p>
      </dgm:t>
    </dgm:pt>
    <dgm:pt modelId="{FCF2C395-3E74-4ADC-BCCA-22690FFF6D5D}" type="pres">
      <dgm:prSet presAssocID="{1E2208B7-D6C5-4D5C-B509-CC7F803FB610}" presName="lin" presStyleCnt="0"/>
      <dgm:spPr/>
    </dgm:pt>
    <dgm:pt modelId="{E5699DF6-1FA4-40A4-8BCA-33021FA313E1}" type="pres">
      <dgm:prSet presAssocID="{03C768FD-C7AB-4DA5-94F1-3CEF3038E77C}" presName="txLvl2" presStyleLbl="revTx" presStyleIdx="4" presStyleCnt="6" custLinFactY="206705" custLinFactNeighborX="-4792" custLinFactNeighborY="300000"/>
      <dgm:spPr/>
      <dgm:t>
        <a:bodyPr/>
        <a:lstStyle/>
        <a:p>
          <a:endParaRPr lang="zh-CN" altLang="en-US"/>
        </a:p>
      </dgm:t>
    </dgm:pt>
    <dgm:pt modelId="{BA3A8E3C-D13A-4130-B5DB-62A81969D014}" type="pres">
      <dgm:prSet presAssocID="{61AC53BD-FA4E-488B-8D4E-02A8428D6FAF}" presName="smCircle" presStyleLbl="vennNode1" presStyleIdx="5" presStyleCnt="6"/>
      <dgm:spPr/>
    </dgm:pt>
    <dgm:pt modelId="{B3F0642D-9CFE-412A-94E6-3E9AFAD3C8B1}" type="pres">
      <dgm:prSet presAssocID="{16128535-9062-410C-9776-1650455580BE}" presName="txLvl2" presStyleLbl="revTx" presStyleIdx="5" presStyleCnt="6"/>
      <dgm:spPr/>
      <dgm:t>
        <a:bodyPr/>
        <a:lstStyle/>
        <a:p>
          <a:endParaRPr lang="zh-CN" altLang="en-US"/>
        </a:p>
      </dgm:t>
    </dgm:pt>
  </dgm:ptLst>
  <dgm:cxnLst>
    <dgm:cxn modelId="{6046B475-469F-4370-ABC2-687ABAD2B31F}" type="presOf" srcId="{FEE6448B-44B0-4353-9D0C-E36812332182}" destId="{CE88A2FF-EC48-4FB1-8411-4F52FBDB5D3E}" srcOrd="0" destOrd="0" presId="urn:microsoft.com/office/officeart/2008/layout/VerticalCircleList"/>
    <dgm:cxn modelId="{E16E3913-4496-4D07-9BF9-D65E5C2787CD}" srcId="{1E2208B7-D6C5-4D5C-B509-CC7F803FB610}" destId="{16128535-9062-410C-9776-1650455580BE}" srcOrd="1" destOrd="0" parTransId="{1A91DB6C-CB65-44B9-8FBA-49CD8544593F}" sibTransId="{FD8DA771-FEBD-4233-8062-A329DFBC1B51}"/>
    <dgm:cxn modelId="{72776DBF-1079-4575-A1A3-051FDCB2E09E}" type="presOf" srcId="{04B48B82-C5D0-4875-85C9-7A240934621A}" destId="{B75D6322-62DE-4CD7-A447-25B100D75F2E}" srcOrd="0" destOrd="0" presId="urn:microsoft.com/office/officeart/2008/layout/VerticalCircleList"/>
    <dgm:cxn modelId="{8BEBAD0F-CB43-4C9E-A030-CE9C2F367E71}" srcId="{04B48B82-C5D0-4875-85C9-7A240934621A}" destId="{E8CA6392-65B0-4E37-A20C-3A0BB6D33175}" srcOrd="1" destOrd="0" parTransId="{3029A596-C756-4247-898F-DF482B89004E}" sibTransId="{28598C23-462C-49B6-A840-0BFE70BA6C25}"/>
    <dgm:cxn modelId="{B7A93DC9-AB8B-48B3-A646-2B68CAD055E1}" srcId="{D5AFAC52-5DB9-4C27-B766-29B73017BDF5}" destId="{1E2208B7-D6C5-4D5C-B509-CC7F803FB610}" srcOrd="1" destOrd="0" parTransId="{BCF9750B-61D3-4916-A05C-4BD46938FCE5}" sibTransId="{460F7D62-9A2E-4EBF-8046-797D83AA7575}"/>
    <dgm:cxn modelId="{E3208683-36F1-421F-9B56-3AA8707F755A}" type="presOf" srcId="{16128535-9062-410C-9776-1650455580BE}" destId="{B3F0642D-9CFE-412A-94E6-3E9AFAD3C8B1}" srcOrd="0" destOrd="0" presId="urn:microsoft.com/office/officeart/2008/layout/VerticalCircleList"/>
    <dgm:cxn modelId="{D19FC0F2-68A7-465C-8051-0B00F7CE043F}" type="presOf" srcId="{03C768FD-C7AB-4DA5-94F1-3CEF3038E77C}" destId="{E5699DF6-1FA4-40A4-8BCA-33021FA313E1}" srcOrd="0" destOrd="0" presId="urn:microsoft.com/office/officeart/2008/layout/VerticalCircleList"/>
    <dgm:cxn modelId="{8CA495E6-F782-4EFD-BCD1-445EE61F8CD6}" type="presOf" srcId="{1E2208B7-D6C5-4D5C-B509-CC7F803FB610}" destId="{E1F8EE12-2D19-49E1-87A8-CE3D17EA90B6}" srcOrd="0" destOrd="0" presId="urn:microsoft.com/office/officeart/2008/layout/VerticalCircleList"/>
    <dgm:cxn modelId="{CA4A8F82-D3C9-46DD-941B-C609BDEC5D68}" type="presOf" srcId="{E8CA6392-65B0-4E37-A20C-3A0BB6D33175}" destId="{87AAAC6C-FA05-4550-84E3-569D94B2772C}" srcOrd="0" destOrd="0" presId="urn:microsoft.com/office/officeart/2008/layout/VerticalCircleList"/>
    <dgm:cxn modelId="{B13A16E3-FF43-4113-905F-1B964B04CD20}" srcId="{D5AFAC52-5DB9-4C27-B766-29B73017BDF5}" destId="{04B48B82-C5D0-4875-85C9-7A240934621A}" srcOrd="0" destOrd="0" parTransId="{AB10906C-B1CC-4E10-AD51-1185802DFD4F}" sibTransId="{0BB78A74-2ECC-4D5D-868B-2D9D68F563A0}"/>
    <dgm:cxn modelId="{55813960-30AA-40EC-907C-03DDB16438FB}" type="presOf" srcId="{D5AFAC52-5DB9-4C27-B766-29B73017BDF5}" destId="{E33BBA25-DB15-4772-9E1E-B508B2E416FD}" srcOrd="0" destOrd="0" presId="urn:microsoft.com/office/officeart/2008/layout/VerticalCircleList"/>
    <dgm:cxn modelId="{13112E28-5855-451F-B094-400BECF6895C}" srcId="{04B48B82-C5D0-4875-85C9-7A240934621A}" destId="{FEE6448B-44B0-4353-9D0C-E36812332182}" srcOrd="0" destOrd="0" parTransId="{6FE36A94-1BD9-47BB-A353-B7D250CCDAE8}" sibTransId="{48508D10-50A1-4A19-931F-02CEB8D6E30D}"/>
    <dgm:cxn modelId="{6D1068ED-CFAB-42E5-82FF-B10C3BCC2144}" srcId="{1E2208B7-D6C5-4D5C-B509-CC7F803FB610}" destId="{03C768FD-C7AB-4DA5-94F1-3CEF3038E77C}" srcOrd="0" destOrd="0" parTransId="{E6F405DA-7C66-4740-96E2-486FC2AEF2D6}" sibTransId="{61AC53BD-FA4E-488B-8D4E-02A8428D6FAF}"/>
    <dgm:cxn modelId="{049124E4-BBC3-4A84-89C4-D5177A1303B3}" type="presParOf" srcId="{E33BBA25-DB15-4772-9E1E-B508B2E416FD}" destId="{CF27E966-A01F-4471-8A21-DCE5C2EDF80D}" srcOrd="0" destOrd="0" presId="urn:microsoft.com/office/officeart/2008/layout/VerticalCircleList"/>
    <dgm:cxn modelId="{DD36505A-1083-407D-9F5D-28C079C78C58}" type="presParOf" srcId="{CF27E966-A01F-4471-8A21-DCE5C2EDF80D}" destId="{30F56F5F-3E7A-48B8-BDE1-1619F01F453B}" srcOrd="0" destOrd="0" presId="urn:microsoft.com/office/officeart/2008/layout/VerticalCircleList"/>
    <dgm:cxn modelId="{35245E16-083B-4738-81B3-39B88932EC81}" type="presParOf" srcId="{CF27E966-A01F-4471-8A21-DCE5C2EDF80D}" destId="{AFD4ABF6-ED1E-4D9D-964A-3EEA965B3F00}" srcOrd="1" destOrd="0" presId="urn:microsoft.com/office/officeart/2008/layout/VerticalCircleList"/>
    <dgm:cxn modelId="{03E4DD7D-62CE-4261-96D8-55B0AE7E6503}" type="presParOf" srcId="{CF27E966-A01F-4471-8A21-DCE5C2EDF80D}" destId="{B75D6322-62DE-4CD7-A447-25B100D75F2E}" srcOrd="2" destOrd="0" presId="urn:microsoft.com/office/officeart/2008/layout/VerticalCircleList"/>
    <dgm:cxn modelId="{5B8ABE27-C8CE-47E0-B956-EE0C308FD129}" type="presParOf" srcId="{CF27E966-A01F-4471-8A21-DCE5C2EDF80D}" destId="{90736605-D2B9-45A7-BBAA-84AFB3465CDF}" srcOrd="3" destOrd="0" presId="urn:microsoft.com/office/officeart/2008/layout/VerticalCircleList"/>
    <dgm:cxn modelId="{AD2B282C-C6B4-4EFE-8751-0F422C90AC06}" type="presParOf" srcId="{90736605-D2B9-45A7-BBAA-84AFB3465CDF}" destId="{CE88A2FF-EC48-4FB1-8411-4F52FBDB5D3E}" srcOrd="0" destOrd="0" presId="urn:microsoft.com/office/officeart/2008/layout/VerticalCircleList"/>
    <dgm:cxn modelId="{AF337661-8DCB-4DA2-94B5-8D2F911CE532}" type="presParOf" srcId="{90736605-D2B9-45A7-BBAA-84AFB3465CDF}" destId="{1B55D567-2382-416A-925E-360EEF05B3E8}" srcOrd="1" destOrd="0" presId="urn:microsoft.com/office/officeart/2008/layout/VerticalCircleList"/>
    <dgm:cxn modelId="{216D6E96-6DA4-4A63-85CE-137B2013D8E5}" type="presParOf" srcId="{90736605-D2B9-45A7-BBAA-84AFB3465CDF}" destId="{87AAAC6C-FA05-4550-84E3-569D94B2772C}" srcOrd="2" destOrd="0" presId="urn:microsoft.com/office/officeart/2008/layout/VerticalCircleList"/>
    <dgm:cxn modelId="{CB507534-A4C5-4679-BBDA-934E7F230118}" type="presParOf" srcId="{E33BBA25-DB15-4772-9E1E-B508B2E416FD}" destId="{DBD8163C-E11D-48F9-B754-CA679D0CCA07}" srcOrd="1" destOrd="0" presId="urn:microsoft.com/office/officeart/2008/layout/VerticalCircleList"/>
    <dgm:cxn modelId="{B5406F26-B79D-459D-9BB2-724EF1280938}" type="presParOf" srcId="{E33BBA25-DB15-4772-9E1E-B508B2E416FD}" destId="{DD706A8A-5632-47FC-A8AA-0796EF98BEAD}" srcOrd="2" destOrd="0" presId="urn:microsoft.com/office/officeart/2008/layout/VerticalCircleList"/>
    <dgm:cxn modelId="{9BB54C70-131E-4351-8D75-AE2C633FCF77}" type="presParOf" srcId="{DD706A8A-5632-47FC-A8AA-0796EF98BEAD}" destId="{55A25014-CC86-4C87-A9D1-7B2BAFF2A993}" srcOrd="0" destOrd="0" presId="urn:microsoft.com/office/officeart/2008/layout/VerticalCircleList"/>
    <dgm:cxn modelId="{73F69919-E9EA-4D41-8EE1-4737ABC623C2}" type="presParOf" srcId="{DD706A8A-5632-47FC-A8AA-0796EF98BEAD}" destId="{7C6640F5-74BB-4857-B8DA-6D51857EDB4C}" srcOrd="1" destOrd="0" presId="urn:microsoft.com/office/officeart/2008/layout/VerticalCircleList"/>
    <dgm:cxn modelId="{8C73B723-BAED-4039-800B-49CD519BCC44}" type="presParOf" srcId="{DD706A8A-5632-47FC-A8AA-0796EF98BEAD}" destId="{E1F8EE12-2D19-49E1-87A8-CE3D17EA90B6}" srcOrd="2" destOrd="0" presId="urn:microsoft.com/office/officeart/2008/layout/VerticalCircleList"/>
    <dgm:cxn modelId="{B2DEA733-B860-4BFA-BD4E-A704CAD5EC18}" type="presParOf" srcId="{DD706A8A-5632-47FC-A8AA-0796EF98BEAD}" destId="{FCF2C395-3E74-4ADC-BCCA-22690FFF6D5D}" srcOrd="3" destOrd="0" presId="urn:microsoft.com/office/officeart/2008/layout/VerticalCircleList"/>
    <dgm:cxn modelId="{F83C3023-C531-4160-AC9D-B4537FFB8373}" type="presParOf" srcId="{FCF2C395-3E74-4ADC-BCCA-22690FFF6D5D}" destId="{E5699DF6-1FA4-40A4-8BCA-33021FA313E1}" srcOrd="0" destOrd="0" presId="urn:microsoft.com/office/officeart/2008/layout/VerticalCircleList"/>
    <dgm:cxn modelId="{760554EA-F093-4685-B3A7-A9EEB4ADCD56}" type="presParOf" srcId="{FCF2C395-3E74-4ADC-BCCA-22690FFF6D5D}" destId="{BA3A8E3C-D13A-4130-B5DB-62A81969D014}" srcOrd="1" destOrd="0" presId="urn:microsoft.com/office/officeart/2008/layout/VerticalCircleList"/>
    <dgm:cxn modelId="{67C7E3DA-028C-4F01-9C5F-602261771373}" type="presParOf" srcId="{FCF2C395-3E74-4ADC-BCCA-22690FFF6D5D}" destId="{B3F0642D-9CFE-412A-94E6-3E9AFAD3C8B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23AE96-98FD-466D-815D-C30A52765DE9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BD2B43-C4F8-4765-AD8C-BA7A351A0977}">
      <dgm:prSet phldrT="[文本]"/>
      <dgm:spPr/>
      <dgm:t>
        <a:bodyPr/>
        <a:lstStyle/>
        <a:p>
          <a:r>
            <a:rPr lang="zh-CN" altLang="en-US" dirty="0" smtClean="0"/>
            <a:t>良好沟通</a:t>
          </a:r>
          <a:endParaRPr lang="zh-CN" altLang="en-US" dirty="0"/>
        </a:p>
      </dgm:t>
    </dgm:pt>
    <dgm:pt modelId="{7A631A8C-26EC-4A9E-853A-A3DAD0711044}" type="parTrans" cxnId="{F5FE6777-35E2-4233-B238-DBC3C5019505}">
      <dgm:prSet/>
      <dgm:spPr/>
      <dgm:t>
        <a:bodyPr/>
        <a:lstStyle/>
        <a:p>
          <a:endParaRPr lang="zh-CN" altLang="en-US"/>
        </a:p>
      </dgm:t>
    </dgm:pt>
    <dgm:pt modelId="{ADE91EA1-15B9-40BF-93D5-D79A7F2F0586}" type="sibTrans" cxnId="{F5FE6777-35E2-4233-B238-DBC3C5019505}">
      <dgm:prSet/>
      <dgm:spPr/>
      <dgm:t>
        <a:bodyPr/>
        <a:lstStyle/>
        <a:p>
          <a:endParaRPr lang="zh-CN" altLang="en-US"/>
        </a:p>
      </dgm:t>
    </dgm:pt>
    <dgm:pt modelId="{0ADEC870-E0AE-442B-BF5C-0CF4DE055546}">
      <dgm:prSet phldrT="[文本]"/>
      <dgm:spPr/>
      <dgm:t>
        <a:bodyPr/>
        <a:lstStyle/>
        <a:p>
          <a:r>
            <a:rPr lang="zh-CN" altLang="en-US" dirty="0" smtClean="0"/>
            <a:t>统计习惯</a:t>
          </a:r>
          <a:endParaRPr lang="zh-CN" altLang="en-US" dirty="0"/>
        </a:p>
      </dgm:t>
    </dgm:pt>
    <dgm:pt modelId="{95AE41A5-7F48-493D-8CC2-8250E338B6C0}" type="parTrans" cxnId="{40CFC784-936F-4024-943A-6F6B9169D6DB}">
      <dgm:prSet/>
      <dgm:spPr/>
      <dgm:t>
        <a:bodyPr/>
        <a:lstStyle/>
        <a:p>
          <a:endParaRPr lang="zh-CN" altLang="en-US"/>
        </a:p>
      </dgm:t>
    </dgm:pt>
    <dgm:pt modelId="{176821D1-F7B2-4FC6-9F78-EABF6B8408F4}" type="sibTrans" cxnId="{40CFC784-936F-4024-943A-6F6B9169D6DB}">
      <dgm:prSet/>
      <dgm:spPr/>
      <dgm:t>
        <a:bodyPr/>
        <a:lstStyle/>
        <a:p>
          <a:endParaRPr lang="zh-CN" altLang="en-US"/>
        </a:p>
      </dgm:t>
    </dgm:pt>
    <dgm:pt modelId="{9A84EBF7-D5F5-44AC-8A65-74E054A6DD07}">
      <dgm:prSet phldrT="[文本]"/>
      <dgm:spPr/>
      <dgm:t>
        <a:bodyPr/>
        <a:lstStyle/>
        <a:p>
          <a:r>
            <a:rPr lang="zh-CN" altLang="en-US" dirty="0" smtClean="0"/>
            <a:t>成功驱动</a:t>
          </a:r>
          <a:endParaRPr lang="zh-CN" altLang="en-US" dirty="0"/>
        </a:p>
      </dgm:t>
    </dgm:pt>
    <dgm:pt modelId="{05927E56-CE82-4E10-BA0E-212F26EE9F0B}" type="parTrans" cxnId="{C2C7A404-4CA5-45E5-91FE-DE419A7950C7}">
      <dgm:prSet/>
      <dgm:spPr/>
      <dgm:t>
        <a:bodyPr/>
        <a:lstStyle/>
        <a:p>
          <a:endParaRPr lang="zh-CN" altLang="en-US"/>
        </a:p>
      </dgm:t>
    </dgm:pt>
    <dgm:pt modelId="{98910608-65A2-4D78-B727-83B226D6CF67}" type="sibTrans" cxnId="{C2C7A404-4CA5-45E5-91FE-DE419A7950C7}">
      <dgm:prSet/>
      <dgm:spPr/>
      <dgm:t>
        <a:bodyPr/>
        <a:lstStyle/>
        <a:p>
          <a:endParaRPr lang="zh-CN" altLang="en-US"/>
        </a:p>
      </dgm:t>
    </dgm:pt>
    <dgm:pt modelId="{7F579B3C-A753-466E-AFCC-55CA245D8CD9}" type="pres">
      <dgm:prSet presAssocID="{D623AE96-98FD-466D-815D-C30A52765D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3171D6B-D323-4471-ADE7-7AE62020DD4E}" type="pres">
      <dgm:prSet presAssocID="{01BD2B43-C4F8-4765-AD8C-BA7A351A0977}" presName="Accent1" presStyleCnt="0"/>
      <dgm:spPr/>
    </dgm:pt>
    <dgm:pt modelId="{77218551-4F0C-4DAB-8B66-F6C62E226F69}" type="pres">
      <dgm:prSet presAssocID="{01BD2B43-C4F8-4765-AD8C-BA7A351A0977}" presName="Accent" presStyleLbl="node1" presStyleIdx="0" presStyleCnt="3"/>
      <dgm:spPr/>
    </dgm:pt>
    <dgm:pt modelId="{D898B6BA-DAE1-4DC6-AAB2-8E4D343F5D4B}" type="pres">
      <dgm:prSet presAssocID="{01BD2B43-C4F8-4765-AD8C-BA7A351A097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14A893-AE22-406E-BDF3-CAE30AE95DA4}" type="pres">
      <dgm:prSet presAssocID="{0ADEC870-E0AE-442B-BF5C-0CF4DE055546}" presName="Accent2" presStyleCnt="0"/>
      <dgm:spPr/>
    </dgm:pt>
    <dgm:pt modelId="{461863B9-6B91-49B2-B2E3-F6838BFFB633}" type="pres">
      <dgm:prSet presAssocID="{0ADEC870-E0AE-442B-BF5C-0CF4DE055546}" presName="Accent" presStyleLbl="node1" presStyleIdx="1" presStyleCnt="3"/>
      <dgm:spPr/>
    </dgm:pt>
    <dgm:pt modelId="{199744E4-8A05-47D0-8B3C-3DA8A05260BD}" type="pres">
      <dgm:prSet presAssocID="{0ADEC870-E0AE-442B-BF5C-0CF4DE05554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76E49-8405-49C1-8115-CBBF8DD3116D}" type="pres">
      <dgm:prSet presAssocID="{9A84EBF7-D5F5-44AC-8A65-74E054A6DD07}" presName="Accent3" presStyleCnt="0"/>
      <dgm:spPr/>
    </dgm:pt>
    <dgm:pt modelId="{F1E944D2-DD10-4DF5-9363-9F943AC9B872}" type="pres">
      <dgm:prSet presAssocID="{9A84EBF7-D5F5-44AC-8A65-74E054A6DD07}" presName="Accent" presStyleLbl="node1" presStyleIdx="2" presStyleCnt="3"/>
      <dgm:spPr/>
    </dgm:pt>
    <dgm:pt modelId="{3C7C881B-6FDD-460A-855B-A5B6C49EF059}" type="pres">
      <dgm:prSet presAssocID="{9A84EBF7-D5F5-44AC-8A65-74E054A6DD0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C7A404-4CA5-45E5-91FE-DE419A7950C7}" srcId="{D623AE96-98FD-466D-815D-C30A52765DE9}" destId="{9A84EBF7-D5F5-44AC-8A65-74E054A6DD07}" srcOrd="2" destOrd="0" parTransId="{05927E56-CE82-4E10-BA0E-212F26EE9F0B}" sibTransId="{98910608-65A2-4D78-B727-83B226D6CF67}"/>
    <dgm:cxn modelId="{D85D21FF-3201-4C86-8F97-8794C37D66CC}" type="presOf" srcId="{9A84EBF7-D5F5-44AC-8A65-74E054A6DD07}" destId="{3C7C881B-6FDD-460A-855B-A5B6C49EF059}" srcOrd="0" destOrd="0" presId="urn:microsoft.com/office/officeart/2009/layout/CircleArrowProcess"/>
    <dgm:cxn modelId="{F5FE6777-35E2-4233-B238-DBC3C5019505}" srcId="{D623AE96-98FD-466D-815D-C30A52765DE9}" destId="{01BD2B43-C4F8-4765-AD8C-BA7A351A0977}" srcOrd="0" destOrd="0" parTransId="{7A631A8C-26EC-4A9E-853A-A3DAD0711044}" sibTransId="{ADE91EA1-15B9-40BF-93D5-D79A7F2F0586}"/>
    <dgm:cxn modelId="{B1A016B8-D533-49F4-85E7-C732315F15D2}" type="presOf" srcId="{01BD2B43-C4F8-4765-AD8C-BA7A351A0977}" destId="{D898B6BA-DAE1-4DC6-AAB2-8E4D343F5D4B}" srcOrd="0" destOrd="0" presId="urn:microsoft.com/office/officeart/2009/layout/CircleArrowProcess"/>
    <dgm:cxn modelId="{DE525304-3C69-4658-972A-6F8FF6CEB9A2}" type="presOf" srcId="{0ADEC870-E0AE-442B-BF5C-0CF4DE055546}" destId="{199744E4-8A05-47D0-8B3C-3DA8A05260BD}" srcOrd="0" destOrd="0" presId="urn:microsoft.com/office/officeart/2009/layout/CircleArrowProcess"/>
    <dgm:cxn modelId="{40CFC784-936F-4024-943A-6F6B9169D6DB}" srcId="{D623AE96-98FD-466D-815D-C30A52765DE9}" destId="{0ADEC870-E0AE-442B-BF5C-0CF4DE055546}" srcOrd="1" destOrd="0" parTransId="{95AE41A5-7F48-493D-8CC2-8250E338B6C0}" sibTransId="{176821D1-F7B2-4FC6-9F78-EABF6B8408F4}"/>
    <dgm:cxn modelId="{BA961431-78B1-4DC1-A329-DD25457BA2F6}" type="presOf" srcId="{D623AE96-98FD-466D-815D-C30A52765DE9}" destId="{7F579B3C-A753-466E-AFCC-55CA245D8CD9}" srcOrd="0" destOrd="0" presId="urn:microsoft.com/office/officeart/2009/layout/CircleArrowProcess"/>
    <dgm:cxn modelId="{76A7FC78-E3CF-4610-96BC-9D236EA7EC5C}" type="presParOf" srcId="{7F579B3C-A753-466E-AFCC-55CA245D8CD9}" destId="{E3171D6B-D323-4471-ADE7-7AE62020DD4E}" srcOrd="0" destOrd="0" presId="urn:microsoft.com/office/officeart/2009/layout/CircleArrowProcess"/>
    <dgm:cxn modelId="{35490473-EA5D-4516-93BD-D71BD6D8C5FE}" type="presParOf" srcId="{E3171D6B-D323-4471-ADE7-7AE62020DD4E}" destId="{77218551-4F0C-4DAB-8B66-F6C62E226F69}" srcOrd="0" destOrd="0" presId="urn:microsoft.com/office/officeart/2009/layout/CircleArrowProcess"/>
    <dgm:cxn modelId="{F8CC6A59-62EE-4F1E-88C3-49C415EE1355}" type="presParOf" srcId="{7F579B3C-A753-466E-AFCC-55CA245D8CD9}" destId="{D898B6BA-DAE1-4DC6-AAB2-8E4D343F5D4B}" srcOrd="1" destOrd="0" presId="urn:microsoft.com/office/officeart/2009/layout/CircleArrowProcess"/>
    <dgm:cxn modelId="{8CB7058C-6549-453C-BA54-8ABDA2AB2173}" type="presParOf" srcId="{7F579B3C-A753-466E-AFCC-55CA245D8CD9}" destId="{3E14A893-AE22-406E-BDF3-CAE30AE95DA4}" srcOrd="2" destOrd="0" presId="urn:microsoft.com/office/officeart/2009/layout/CircleArrowProcess"/>
    <dgm:cxn modelId="{7FC19BDE-C679-4163-8F5B-5E43F3C3C445}" type="presParOf" srcId="{3E14A893-AE22-406E-BDF3-CAE30AE95DA4}" destId="{461863B9-6B91-49B2-B2E3-F6838BFFB633}" srcOrd="0" destOrd="0" presId="urn:microsoft.com/office/officeart/2009/layout/CircleArrowProcess"/>
    <dgm:cxn modelId="{DF7DBA5F-2F27-43D5-8452-3CEE17647972}" type="presParOf" srcId="{7F579B3C-A753-466E-AFCC-55CA245D8CD9}" destId="{199744E4-8A05-47D0-8B3C-3DA8A05260BD}" srcOrd="3" destOrd="0" presId="urn:microsoft.com/office/officeart/2009/layout/CircleArrowProcess"/>
    <dgm:cxn modelId="{DCC8C26F-2B41-4715-8DDB-3CF313CCA314}" type="presParOf" srcId="{7F579B3C-A753-466E-AFCC-55CA245D8CD9}" destId="{D4376E49-8405-49C1-8115-CBBF8DD3116D}" srcOrd="4" destOrd="0" presId="urn:microsoft.com/office/officeart/2009/layout/CircleArrowProcess"/>
    <dgm:cxn modelId="{9BC28DAB-202B-42B2-8F2B-18A5E7596336}" type="presParOf" srcId="{D4376E49-8405-49C1-8115-CBBF8DD3116D}" destId="{F1E944D2-DD10-4DF5-9363-9F943AC9B872}" srcOrd="0" destOrd="0" presId="urn:microsoft.com/office/officeart/2009/layout/CircleArrowProcess"/>
    <dgm:cxn modelId="{2F46485B-AE95-46E7-A66A-4CCB6916068B}" type="presParOf" srcId="{7F579B3C-A753-466E-AFCC-55CA245D8CD9}" destId="{3C7C881B-6FDD-460A-855B-A5B6C49EF05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56CC25-4DAB-49D9-8A51-F17E91BCA7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7735DC4-6252-48D6-A5F8-9AAC36737570}">
      <dgm:prSet phldrT="[文本]"/>
      <dgm:spPr>
        <a:solidFill>
          <a:srgbClr val="447F6D"/>
        </a:solidFill>
      </dgm:spPr>
      <dgm:t>
        <a:bodyPr/>
        <a:lstStyle/>
        <a:p>
          <a:r>
            <a:rPr lang="en-US" altLang="zh-CN" dirty="0" smtClean="0"/>
            <a:t>continue</a:t>
          </a:r>
          <a:endParaRPr lang="zh-CN" altLang="en-US" dirty="0"/>
        </a:p>
      </dgm:t>
    </dgm:pt>
    <dgm:pt modelId="{78AAC2DA-2D98-4E0B-9616-FB5F32146AEB}" type="parTrans" cxnId="{D9E37CCE-AC23-4A58-B0B9-DFCA77815CDE}">
      <dgm:prSet/>
      <dgm:spPr/>
      <dgm:t>
        <a:bodyPr/>
        <a:lstStyle/>
        <a:p>
          <a:endParaRPr lang="zh-CN" altLang="en-US"/>
        </a:p>
      </dgm:t>
    </dgm:pt>
    <dgm:pt modelId="{D6D2D8E7-76D8-4495-9665-78C5497A9549}" type="sibTrans" cxnId="{D9E37CCE-AC23-4A58-B0B9-DFCA77815CDE}">
      <dgm:prSet/>
      <dgm:spPr/>
      <dgm:t>
        <a:bodyPr/>
        <a:lstStyle/>
        <a:p>
          <a:endParaRPr lang="zh-CN" altLang="en-US"/>
        </a:p>
      </dgm:t>
    </dgm:pt>
    <dgm:pt modelId="{70BD6E17-D732-4B71-8712-8525693329D3}">
      <dgm:prSet phldrT="[文本]"/>
      <dgm:spPr/>
      <dgm:t>
        <a:bodyPr/>
        <a:lstStyle/>
        <a:p>
          <a:r>
            <a:rPr lang="zh-CN" altLang="en-US" dirty="0" smtClean="0"/>
            <a:t>严把招聘入口，监控新教师入职一年内课量与表现，及时约谈。。</a:t>
          </a:r>
          <a:endParaRPr lang="zh-CN" altLang="en-US" dirty="0"/>
        </a:p>
      </dgm:t>
    </dgm:pt>
    <dgm:pt modelId="{ACA6AEB6-3E8F-4EAA-BB29-B4224CB60385}" type="parTrans" cxnId="{D2F9E6D2-707D-42E3-807C-7DC8FA281ACE}">
      <dgm:prSet/>
      <dgm:spPr/>
      <dgm:t>
        <a:bodyPr/>
        <a:lstStyle/>
        <a:p>
          <a:endParaRPr lang="zh-CN" altLang="en-US"/>
        </a:p>
      </dgm:t>
    </dgm:pt>
    <dgm:pt modelId="{01F2B113-8E6F-4285-98D8-84E81BB4660E}" type="sibTrans" cxnId="{D2F9E6D2-707D-42E3-807C-7DC8FA281ACE}">
      <dgm:prSet/>
      <dgm:spPr/>
      <dgm:t>
        <a:bodyPr/>
        <a:lstStyle/>
        <a:p>
          <a:endParaRPr lang="zh-CN" altLang="en-US"/>
        </a:p>
      </dgm:t>
    </dgm:pt>
    <dgm:pt modelId="{B471419A-963C-4CA9-8EA5-95395C2A9315}">
      <dgm:prSet phldrT="[文本]"/>
      <dgm:spPr/>
      <dgm:t>
        <a:bodyPr/>
        <a:lstStyle/>
        <a:p>
          <a:r>
            <a:rPr lang="zh-CN" altLang="en-US" dirty="0" smtClean="0"/>
            <a:t>与部门各个项目保持紧密联系，确保用人最优化</a:t>
          </a:r>
          <a:endParaRPr lang="zh-CN" altLang="en-US" dirty="0"/>
        </a:p>
      </dgm:t>
    </dgm:pt>
    <dgm:pt modelId="{9E855FA9-AF1D-4209-A11F-0B5E7E9E41C1}" type="parTrans" cxnId="{AFB36259-1C4E-4FD1-A1EA-48FEC1DD34CD}">
      <dgm:prSet/>
      <dgm:spPr/>
      <dgm:t>
        <a:bodyPr/>
        <a:lstStyle/>
        <a:p>
          <a:endParaRPr lang="zh-CN" altLang="en-US"/>
        </a:p>
      </dgm:t>
    </dgm:pt>
    <dgm:pt modelId="{CEF56EAB-F5B7-4E59-B7D7-4C2637759085}" type="sibTrans" cxnId="{AFB36259-1C4E-4FD1-A1EA-48FEC1DD34CD}">
      <dgm:prSet/>
      <dgm:spPr/>
      <dgm:t>
        <a:bodyPr/>
        <a:lstStyle/>
        <a:p>
          <a:endParaRPr lang="zh-CN" altLang="en-US"/>
        </a:p>
      </dgm:t>
    </dgm:pt>
    <dgm:pt modelId="{5DD49EDD-F74F-45C8-951D-965A4DADFDAC}">
      <dgm:prSet phldrT="[文本]"/>
      <dgm:spPr/>
      <dgm:t>
        <a:bodyPr/>
        <a:lstStyle/>
        <a:p>
          <a:r>
            <a:rPr lang="en-US" altLang="zh-CN" dirty="0" smtClean="0"/>
            <a:t>start</a:t>
          </a:r>
          <a:endParaRPr lang="zh-CN" altLang="en-US" dirty="0"/>
        </a:p>
      </dgm:t>
    </dgm:pt>
    <dgm:pt modelId="{02EA1C1A-46E4-4747-8F4D-470C0A773486}" type="parTrans" cxnId="{DAF33BD0-E9A6-427A-9BD4-F535CACC1B90}">
      <dgm:prSet/>
      <dgm:spPr/>
      <dgm:t>
        <a:bodyPr/>
        <a:lstStyle/>
        <a:p>
          <a:endParaRPr lang="zh-CN" altLang="en-US"/>
        </a:p>
      </dgm:t>
    </dgm:pt>
    <dgm:pt modelId="{6549C348-64C1-4697-9C3C-5EAC198E2C1F}" type="sibTrans" cxnId="{DAF33BD0-E9A6-427A-9BD4-F535CACC1B90}">
      <dgm:prSet/>
      <dgm:spPr/>
      <dgm:t>
        <a:bodyPr/>
        <a:lstStyle/>
        <a:p>
          <a:endParaRPr lang="zh-CN" altLang="en-US"/>
        </a:p>
      </dgm:t>
    </dgm:pt>
    <dgm:pt modelId="{110CC95E-952E-4C99-8A2B-62D7D62DE879}">
      <dgm:prSet phldrT="[文本]"/>
      <dgm:spPr/>
      <dgm:t>
        <a:bodyPr/>
        <a:lstStyle/>
        <a:p>
          <a:pPr marL="285750" lvl="1" indent="0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研究更高效的窗口期方案；</a:t>
          </a:r>
          <a:endParaRPr lang="zh-CN" altLang="en-US" dirty="0"/>
        </a:p>
      </dgm:t>
    </dgm:pt>
    <dgm:pt modelId="{52DD2A78-4F20-4641-838B-B281BBE0BFCF}" type="parTrans" cxnId="{718D6C08-B7BF-451E-AEA5-5832F2DF49D9}">
      <dgm:prSet/>
      <dgm:spPr/>
      <dgm:t>
        <a:bodyPr/>
        <a:lstStyle/>
        <a:p>
          <a:endParaRPr lang="zh-CN" altLang="en-US"/>
        </a:p>
      </dgm:t>
    </dgm:pt>
    <dgm:pt modelId="{E0E64F58-96D9-4D36-B407-792FA0C6AD86}" type="sibTrans" cxnId="{718D6C08-B7BF-451E-AEA5-5832F2DF49D9}">
      <dgm:prSet/>
      <dgm:spPr/>
      <dgm:t>
        <a:bodyPr/>
        <a:lstStyle/>
        <a:p>
          <a:endParaRPr lang="zh-CN" altLang="en-US"/>
        </a:p>
      </dgm:t>
    </dgm:pt>
    <dgm:pt modelId="{014AFFF9-61F5-4C95-ADEA-06780194A384}">
      <dgm:prSet phldrT="[文本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扩展职责边界</a:t>
          </a:r>
          <a:endParaRPr lang="zh-CN" altLang="en-US" dirty="0"/>
        </a:p>
      </dgm:t>
    </dgm:pt>
    <dgm:pt modelId="{4F2AE477-D843-4B3D-9952-018052B3CDCC}" type="parTrans" cxnId="{556297E3-096F-4790-B1E9-AA41171FFA63}">
      <dgm:prSet/>
      <dgm:spPr/>
      <dgm:t>
        <a:bodyPr/>
        <a:lstStyle/>
        <a:p>
          <a:endParaRPr lang="zh-CN" altLang="en-US"/>
        </a:p>
      </dgm:t>
    </dgm:pt>
    <dgm:pt modelId="{3BD14BD0-CDBB-443A-A695-6AF777072803}" type="sibTrans" cxnId="{556297E3-096F-4790-B1E9-AA41171FFA63}">
      <dgm:prSet/>
      <dgm:spPr/>
      <dgm:t>
        <a:bodyPr/>
        <a:lstStyle/>
        <a:p>
          <a:endParaRPr lang="zh-CN" altLang="en-US"/>
        </a:p>
      </dgm:t>
    </dgm:pt>
    <dgm:pt modelId="{C620F8F9-6BA0-4F13-BCFB-C1544BCDD590}">
      <dgm:prSet phldrT="[文本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自我提升</a:t>
          </a:r>
        </a:p>
        <a:p>
          <a:pPr marL="285750" lvl="1" indent="0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dirty="0"/>
        </a:p>
      </dgm:t>
    </dgm:pt>
    <dgm:pt modelId="{E4FC1F7D-0B2F-42FE-8A38-93840A0EA9F2}" type="parTrans" cxnId="{9CB29E89-767A-47A9-9590-4D3E05B0F87E}">
      <dgm:prSet/>
      <dgm:spPr/>
    </dgm:pt>
    <dgm:pt modelId="{6536FEC1-747F-4762-8742-21CA5EDB1D34}" type="sibTrans" cxnId="{9CB29E89-767A-47A9-9590-4D3E05B0F87E}">
      <dgm:prSet/>
      <dgm:spPr/>
    </dgm:pt>
    <dgm:pt modelId="{CA924826-5C82-4CF3-BBC1-33A5A9371A95}" type="pres">
      <dgm:prSet presAssocID="{0C56CC25-4DAB-49D9-8A51-F17E91BCA7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597FCD-9487-4456-A15A-B8DB09AB4D80}" type="pres">
      <dgm:prSet presAssocID="{67735DC4-6252-48D6-A5F8-9AAC36737570}" presName="composite" presStyleCnt="0"/>
      <dgm:spPr/>
    </dgm:pt>
    <dgm:pt modelId="{06E06EC8-64E8-4E24-92D4-316EE99BEAA7}" type="pres">
      <dgm:prSet presAssocID="{67735DC4-6252-48D6-A5F8-9AAC3673757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7B285-37A2-48CB-B6D6-A03CC5921524}" type="pres">
      <dgm:prSet presAssocID="{67735DC4-6252-48D6-A5F8-9AAC3673757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3FD8FB-BC4D-4D70-BEE1-F3C2E68C23DF}" type="pres">
      <dgm:prSet presAssocID="{D6D2D8E7-76D8-4495-9665-78C5497A9549}" presName="space" presStyleCnt="0"/>
      <dgm:spPr/>
    </dgm:pt>
    <dgm:pt modelId="{6673CC89-2082-414F-ABA8-4293D97AD8CB}" type="pres">
      <dgm:prSet presAssocID="{5DD49EDD-F74F-45C8-951D-965A4DADFDAC}" presName="composite" presStyleCnt="0"/>
      <dgm:spPr/>
    </dgm:pt>
    <dgm:pt modelId="{E9EC2327-4A48-4233-9370-40ADA4C120D2}" type="pres">
      <dgm:prSet presAssocID="{5DD49EDD-F74F-45C8-951D-965A4DADFDA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4D5B0-FC12-4D16-8754-FB9ED8E3D2D6}" type="pres">
      <dgm:prSet presAssocID="{5DD49EDD-F74F-45C8-951D-965A4DADFDA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F33BD0-E9A6-427A-9BD4-F535CACC1B90}" srcId="{0C56CC25-4DAB-49D9-8A51-F17E91BCA7EB}" destId="{5DD49EDD-F74F-45C8-951D-965A4DADFDAC}" srcOrd="1" destOrd="0" parTransId="{02EA1C1A-46E4-4747-8F4D-470C0A773486}" sibTransId="{6549C348-64C1-4697-9C3C-5EAC198E2C1F}"/>
    <dgm:cxn modelId="{00C9F321-1A21-4C54-BFD1-9989F2B1F8C7}" type="presOf" srcId="{5DD49EDD-F74F-45C8-951D-965A4DADFDAC}" destId="{E9EC2327-4A48-4233-9370-40ADA4C120D2}" srcOrd="0" destOrd="0" presId="urn:microsoft.com/office/officeart/2005/8/layout/hList1"/>
    <dgm:cxn modelId="{E81AA545-34C8-4577-8B7A-CAA91799C35B}" type="presOf" srcId="{67735DC4-6252-48D6-A5F8-9AAC36737570}" destId="{06E06EC8-64E8-4E24-92D4-316EE99BEAA7}" srcOrd="0" destOrd="0" presId="urn:microsoft.com/office/officeart/2005/8/layout/hList1"/>
    <dgm:cxn modelId="{98C2474B-CB1D-4937-843E-5B1FA5B3F5B8}" type="presOf" srcId="{C620F8F9-6BA0-4F13-BCFB-C1544BCDD590}" destId="{6714D5B0-FC12-4D16-8754-FB9ED8E3D2D6}" srcOrd="0" destOrd="2" presId="urn:microsoft.com/office/officeart/2005/8/layout/hList1"/>
    <dgm:cxn modelId="{718D6C08-B7BF-451E-AEA5-5832F2DF49D9}" srcId="{5DD49EDD-F74F-45C8-951D-965A4DADFDAC}" destId="{110CC95E-952E-4C99-8A2B-62D7D62DE879}" srcOrd="0" destOrd="0" parTransId="{52DD2A78-4F20-4641-838B-B281BBE0BFCF}" sibTransId="{E0E64F58-96D9-4D36-B407-792FA0C6AD86}"/>
    <dgm:cxn modelId="{D2F9E6D2-707D-42E3-807C-7DC8FA281ACE}" srcId="{67735DC4-6252-48D6-A5F8-9AAC36737570}" destId="{70BD6E17-D732-4B71-8712-8525693329D3}" srcOrd="0" destOrd="0" parTransId="{ACA6AEB6-3E8F-4EAA-BB29-B4224CB60385}" sibTransId="{01F2B113-8E6F-4285-98D8-84E81BB4660E}"/>
    <dgm:cxn modelId="{805048DA-9F07-4E2B-9992-5E2C2778EFEB}" type="presOf" srcId="{B471419A-963C-4CA9-8EA5-95395C2A9315}" destId="{7337B285-37A2-48CB-B6D6-A03CC5921524}" srcOrd="0" destOrd="1" presId="urn:microsoft.com/office/officeart/2005/8/layout/hList1"/>
    <dgm:cxn modelId="{9CB29E89-767A-47A9-9590-4D3E05B0F87E}" srcId="{5DD49EDD-F74F-45C8-951D-965A4DADFDAC}" destId="{C620F8F9-6BA0-4F13-BCFB-C1544BCDD590}" srcOrd="2" destOrd="0" parTransId="{E4FC1F7D-0B2F-42FE-8A38-93840A0EA9F2}" sibTransId="{6536FEC1-747F-4762-8742-21CA5EDB1D34}"/>
    <dgm:cxn modelId="{B61437DA-DCC8-46F9-AC0C-CA855B51C420}" type="presOf" srcId="{014AFFF9-61F5-4C95-ADEA-06780194A384}" destId="{6714D5B0-FC12-4D16-8754-FB9ED8E3D2D6}" srcOrd="0" destOrd="1" presId="urn:microsoft.com/office/officeart/2005/8/layout/hList1"/>
    <dgm:cxn modelId="{8C6BF659-7D11-468F-8C2E-FD2B5E075A0F}" type="presOf" srcId="{0C56CC25-4DAB-49D9-8A51-F17E91BCA7EB}" destId="{CA924826-5C82-4CF3-BBC1-33A5A9371A95}" srcOrd="0" destOrd="0" presId="urn:microsoft.com/office/officeart/2005/8/layout/hList1"/>
    <dgm:cxn modelId="{556297E3-096F-4790-B1E9-AA41171FFA63}" srcId="{5DD49EDD-F74F-45C8-951D-965A4DADFDAC}" destId="{014AFFF9-61F5-4C95-ADEA-06780194A384}" srcOrd="1" destOrd="0" parTransId="{4F2AE477-D843-4B3D-9952-018052B3CDCC}" sibTransId="{3BD14BD0-CDBB-443A-A695-6AF777072803}"/>
    <dgm:cxn modelId="{AFB36259-1C4E-4FD1-A1EA-48FEC1DD34CD}" srcId="{67735DC4-6252-48D6-A5F8-9AAC36737570}" destId="{B471419A-963C-4CA9-8EA5-95395C2A9315}" srcOrd="1" destOrd="0" parTransId="{9E855FA9-AF1D-4209-A11F-0B5E7E9E41C1}" sibTransId="{CEF56EAB-F5B7-4E59-B7D7-4C2637759085}"/>
    <dgm:cxn modelId="{D9E37CCE-AC23-4A58-B0B9-DFCA77815CDE}" srcId="{0C56CC25-4DAB-49D9-8A51-F17E91BCA7EB}" destId="{67735DC4-6252-48D6-A5F8-9AAC36737570}" srcOrd="0" destOrd="0" parTransId="{78AAC2DA-2D98-4E0B-9616-FB5F32146AEB}" sibTransId="{D6D2D8E7-76D8-4495-9665-78C5497A9549}"/>
    <dgm:cxn modelId="{A5BC43B0-B94E-4AFA-B22B-0828E87ECFC1}" type="presOf" srcId="{110CC95E-952E-4C99-8A2B-62D7D62DE879}" destId="{6714D5B0-FC12-4D16-8754-FB9ED8E3D2D6}" srcOrd="0" destOrd="0" presId="urn:microsoft.com/office/officeart/2005/8/layout/hList1"/>
    <dgm:cxn modelId="{7D3FA931-7D10-46D5-8A03-B4C670393079}" type="presOf" srcId="{70BD6E17-D732-4B71-8712-8525693329D3}" destId="{7337B285-37A2-48CB-B6D6-A03CC5921524}" srcOrd="0" destOrd="0" presId="urn:microsoft.com/office/officeart/2005/8/layout/hList1"/>
    <dgm:cxn modelId="{C18C7224-D38F-4CFC-A279-0DBDDFBEDBD4}" type="presParOf" srcId="{CA924826-5C82-4CF3-BBC1-33A5A9371A95}" destId="{B5597FCD-9487-4456-A15A-B8DB09AB4D80}" srcOrd="0" destOrd="0" presId="urn:microsoft.com/office/officeart/2005/8/layout/hList1"/>
    <dgm:cxn modelId="{85ECC90D-D449-4B1B-9806-0FBBB637E797}" type="presParOf" srcId="{B5597FCD-9487-4456-A15A-B8DB09AB4D80}" destId="{06E06EC8-64E8-4E24-92D4-316EE99BEAA7}" srcOrd="0" destOrd="0" presId="urn:microsoft.com/office/officeart/2005/8/layout/hList1"/>
    <dgm:cxn modelId="{0ECB2A5F-8138-4CF3-810C-4F111150B631}" type="presParOf" srcId="{B5597FCD-9487-4456-A15A-B8DB09AB4D80}" destId="{7337B285-37A2-48CB-B6D6-A03CC5921524}" srcOrd="1" destOrd="0" presId="urn:microsoft.com/office/officeart/2005/8/layout/hList1"/>
    <dgm:cxn modelId="{22827A2C-79CC-4AC0-AAF0-1882622B5FDF}" type="presParOf" srcId="{CA924826-5C82-4CF3-BBC1-33A5A9371A95}" destId="{8D3FD8FB-BC4D-4D70-BEE1-F3C2E68C23DF}" srcOrd="1" destOrd="0" presId="urn:microsoft.com/office/officeart/2005/8/layout/hList1"/>
    <dgm:cxn modelId="{E1ECF02A-978C-40AC-96A8-977FB43F9B59}" type="presParOf" srcId="{CA924826-5C82-4CF3-BBC1-33A5A9371A95}" destId="{6673CC89-2082-414F-ABA8-4293D97AD8CB}" srcOrd="2" destOrd="0" presId="urn:microsoft.com/office/officeart/2005/8/layout/hList1"/>
    <dgm:cxn modelId="{A0D70A2C-4579-4487-833D-5CF12B2CF194}" type="presParOf" srcId="{6673CC89-2082-414F-ABA8-4293D97AD8CB}" destId="{E9EC2327-4A48-4233-9370-40ADA4C120D2}" srcOrd="0" destOrd="0" presId="urn:microsoft.com/office/officeart/2005/8/layout/hList1"/>
    <dgm:cxn modelId="{05BD6345-95FC-4AE3-8995-F7D7B31F1C08}" type="presParOf" srcId="{6673CC89-2082-414F-ABA8-4293D97AD8CB}" destId="{6714D5B0-FC12-4D16-8754-FB9ED8E3D2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8205C-BFC2-488E-8F87-106155B7CC5E}">
      <dsp:nvSpPr>
        <dsp:cNvPr id="0" name=""/>
        <dsp:cNvSpPr/>
      </dsp:nvSpPr>
      <dsp:spPr>
        <a:xfrm>
          <a:off x="586340" y="88297"/>
          <a:ext cx="2321231" cy="20290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详读初面评语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安排部门面试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招聘需求对接</a:t>
          </a:r>
          <a:endParaRPr lang="zh-CN" altLang="en-US" sz="1100" kern="1200" dirty="0"/>
        </a:p>
      </dsp:txBody>
      <dsp:txXfrm>
        <a:off x="1166648" y="392654"/>
        <a:ext cx="1131600" cy="1420334"/>
      </dsp:txXfrm>
    </dsp:sp>
    <dsp:sp modelId="{36C6EC13-D0F4-44C6-AF9E-244BEA44CD89}">
      <dsp:nvSpPr>
        <dsp:cNvPr id="0" name=""/>
        <dsp:cNvSpPr/>
      </dsp:nvSpPr>
      <dsp:spPr>
        <a:xfrm>
          <a:off x="6032" y="522514"/>
          <a:ext cx="1160615" cy="116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人力对接</a:t>
          </a:r>
          <a:endParaRPr lang="zh-CN" altLang="en-US" sz="2000" kern="1200" dirty="0"/>
        </a:p>
      </dsp:txBody>
      <dsp:txXfrm>
        <a:off x="176000" y="692482"/>
        <a:ext cx="820679" cy="820679"/>
      </dsp:txXfrm>
    </dsp:sp>
    <dsp:sp modelId="{F2A38645-A76D-46CD-8300-6557EF2B7282}">
      <dsp:nvSpPr>
        <dsp:cNvPr id="0" name=""/>
        <dsp:cNvSpPr/>
      </dsp:nvSpPr>
      <dsp:spPr>
        <a:xfrm>
          <a:off x="3632956" y="88297"/>
          <a:ext cx="2321231" cy="20290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负责雅思全科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对接托福组长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校面前验收</a:t>
          </a:r>
          <a:endParaRPr lang="zh-CN" altLang="en-US" sz="1100" kern="1200" dirty="0"/>
        </a:p>
      </dsp:txBody>
      <dsp:txXfrm>
        <a:off x="4213264" y="392654"/>
        <a:ext cx="1131600" cy="1420334"/>
      </dsp:txXfrm>
    </dsp:sp>
    <dsp:sp modelId="{DA8BD79A-5B1B-4F52-B461-96FED6BB0AC1}">
      <dsp:nvSpPr>
        <dsp:cNvPr id="0" name=""/>
        <dsp:cNvSpPr/>
      </dsp:nvSpPr>
      <dsp:spPr>
        <a:xfrm>
          <a:off x="3052649" y="522514"/>
          <a:ext cx="1160615" cy="116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校面前培训</a:t>
          </a:r>
          <a:endParaRPr lang="zh-CN" altLang="en-US" sz="2000" kern="1200" dirty="0"/>
        </a:p>
      </dsp:txBody>
      <dsp:txXfrm>
        <a:off x="3222617" y="692482"/>
        <a:ext cx="820679" cy="820679"/>
      </dsp:txXfrm>
    </dsp:sp>
    <dsp:sp modelId="{FD4E7CAE-C7D3-4F1C-ADCF-41B642181060}">
      <dsp:nvSpPr>
        <dsp:cNvPr id="0" name=""/>
        <dsp:cNvSpPr/>
      </dsp:nvSpPr>
      <dsp:spPr>
        <a:xfrm>
          <a:off x="6679573" y="88297"/>
          <a:ext cx="2321231" cy="20290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对接人力报送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参与校面</a:t>
          </a:r>
          <a:endParaRPr lang="zh-CN" altLang="en-US" sz="1100" kern="1200" dirty="0"/>
        </a:p>
      </dsp:txBody>
      <dsp:txXfrm>
        <a:off x="7259881" y="392654"/>
        <a:ext cx="1131600" cy="1420334"/>
      </dsp:txXfrm>
    </dsp:sp>
    <dsp:sp modelId="{79A00EA0-7E26-48FE-8091-F34CD781E6AE}">
      <dsp:nvSpPr>
        <dsp:cNvPr id="0" name=""/>
        <dsp:cNvSpPr/>
      </dsp:nvSpPr>
      <dsp:spPr>
        <a:xfrm>
          <a:off x="6099265" y="522514"/>
          <a:ext cx="1160615" cy="116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校面</a:t>
          </a:r>
          <a:endParaRPr lang="zh-CN" altLang="en-US" sz="2000" kern="1200" dirty="0"/>
        </a:p>
      </dsp:txBody>
      <dsp:txXfrm>
        <a:off x="6269233" y="692482"/>
        <a:ext cx="820679" cy="820679"/>
      </dsp:txXfrm>
    </dsp:sp>
    <dsp:sp modelId="{D6C733EA-A032-4B7B-A2A6-801B1D58C3BD}">
      <dsp:nvSpPr>
        <dsp:cNvPr id="0" name=""/>
        <dsp:cNvSpPr/>
      </dsp:nvSpPr>
      <dsp:spPr>
        <a:xfrm>
          <a:off x="9726189" y="88297"/>
          <a:ext cx="2321231" cy="202904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入职指导</a:t>
          </a:r>
          <a:endParaRPr lang="en-US" altLang="zh-CN" sz="1100" kern="1200" dirty="0" smtClean="0"/>
        </a:p>
        <a:p>
          <a:pPr marL="0" marR="0" lvl="0" indent="0" algn="ctr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zh-CN" altLang="en-US" sz="1100" kern="1200" dirty="0" smtClean="0"/>
            <a:t>总监面谈</a:t>
          </a:r>
          <a:endParaRPr lang="en-US" altLang="zh-CN" sz="11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邮件报送</a:t>
          </a:r>
          <a:endParaRPr lang="en-US" altLang="zh-CN" sz="11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进群介绍</a:t>
          </a:r>
          <a:endParaRPr lang="en-US" altLang="zh-CN" sz="1100" kern="1200" dirty="0" smtClean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100" kern="1200" dirty="0" smtClean="0"/>
            <a:t>月结汇总</a:t>
          </a:r>
          <a:endParaRPr lang="en-US" altLang="zh-CN" sz="1100" kern="1200" dirty="0" smtClean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100" kern="1200" dirty="0" smtClean="0"/>
            <a:t>课量监控</a:t>
          </a:r>
          <a:endParaRPr lang="en-US" altLang="zh-CN" sz="1100" kern="1200" dirty="0" smtClean="0"/>
        </a:p>
      </dsp:txBody>
      <dsp:txXfrm>
        <a:off x="10306497" y="392654"/>
        <a:ext cx="1131600" cy="1420334"/>
      </dsp:txXfrm>
    </dsp:sp>
    <dsp:sp modelId="{7817258E-90FB-489D-9DBF-3191438F19CA}">
      <dsp:nvSpPr>
        <dsp:cNvPr id="0" name=""/>
        <dsp:cNvSpPr/>
      </dsp:nvSpPr>
      <dsp:spPr>
        <a:xfrm>
          <a:off x="9145881" y="522514"/>
          <a:ext cx="1160615" cy="11606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入职</a:t>
          </a:r>
          <a:endParaRPr lang="zh-CN" altLang="en-US" sz="2000" kern="1200" dirty="0"/>
        </a:p>
      </dsp:txBody>
      <dsp:txXfrm>
        <a:off x="9315849" y="692482"/>
        <a:ext cx="820679" cy="820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D9D33-4220-EC4D-95BF-6BE311F9E125}">
      <dsp:nvSpPr>
        <dsp:cNvPr id="0" name=""/>
        <dsp:cNvSpPr/>
      </dsp:nvSpPr>
      <dsp:spPr>
        <a:xfrm>
          <a:off x="3619001" y="111019"/>
          <a:ext cx="2543654" cy="1824143"/>
        </a:xfrm>
        <a:prstGeom prst="roundRect">
          <a:avLst/>
        </a:prstGeom>
        <a:gradFill rotWithShape="0">
          <a:gsLst>
            <a:gs pos="18000">
              <a:srgbClr val="B7B91F"/>
            </a:gs>
            <a:gs pos="0">
              <a:srgbClr val="FFFF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质量</a:t>
          </a:r>
          <a:endParaRPr lang="en-US" altLang="zh-CN" sz="4000" kern="1200" dirty="0" smtClean="0"/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0000"/>
              </a:solidFill>
            </a:rPr>
            <a:t>100%</a:t>
          </a:r>
          <a:r>
            <a:rPr lang="zh-CN" altLang="en-US" sz="1800" kern="1200" dirty="0" smtClean="0">
              <a:solidFill>
                <a:srgbClr val="FF0000"/>
              </a:solidFill>
            </a:rPr>
            <a:t>四类人</a:t>
          </a:r>
          <a:endParaRPr lang="zh-CN" altLang="en-US" sz="1800" kern="1200" dirty="0">
            <a:solidFill>
              <a:srgbClr val="FF0000"/>
            </a:solidFill>
          </a:endParaRPr>
        </a:p>
      </dsp:txBody>
      <dsp:txXfrm>
        <a:off x="3708048" y="200066"/>
        <a:ext cx="2365560" cy="1646049"/>
      </dsp:txXfrm>
    </dsp:sp>
    <dsp:sp modelId="{D2682BB8-1C17-034D-BAE6-087A475F454D}">
      <dsp:nvSpPr>
        <dsp:cNvPr id="0" name=""/>
        <dsp:cNvSpPr/>
      </dsp:nvSpPr>
      <dsp:spPr>
        <a:xfrm>
          <a:off x="2734954" y="1165198"/>
          <a:ext cx="4621136" cy="4621136"/>
        </a:xfrm>
        <a:custGeom>
          <a:avLst/>
          <a:gdLst/>
          <a:ahLst/>
          <a:cxnLst/>
          <a:rect l="0" t="0" r="0" b="0"/>
          <a:pathLst>
            <a:path>
              <a:moveTo>
                <a:pt x="3437775" y="293607"/>
              </a:moveTo>
              <a:arcTo wR="2310568" hR="2310568" stAng="17951956" swAng="169876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1893E-00AB-9248-AC2F-EE136731DBB7}">
      <dsp:nvSpPr>
        <dsp:cNvPr id="0" name=""/>
        <dsp:cNvSpPr/>
      </dsp:nvSpPr>
      <dsp:spPr>
        <a:xfrm>
          <a:off x="5921606" y="2244447"/>
          <a:ext cx="2505802" cy="1775007"/>
        </a:xfrm>
        <a:prstGeom prst="roundRect">
          <a:avLst/>
        </a:prstGeom>
        <a:gradFill rotWithShape="0">
          <a:gsLst>
            <a:gs pos="0">
              <a:srgbClr val="FFFF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效率</a:t>
          </a:r>
          <a:endParaRPr lang="en-US" altLang="zh-CN" sz="4400" kern="1200" dirty="0" smtClean="0"/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rPr>
            <a:t>14/34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rPr>
            <a:t>全年任务</a:t>
          </a:r>
          <a:r>
            <a:rPr lang="en-US" altLang="zh-CN" sz="2000" kern="1200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rPr>
            <a:t>41%</a:t>
          </a:r>
        </a:p>
      </dsp:txBody>
      <dsp:txXfrm>
        <a:off x="6008255" y="2331096"/>
        <a:ext cx="2332504" cy="1601709"/>
      </dsp:txXfrm>
    </dsp:sp>
    <dsp:sp modelId="{9F91BE9A-DFAD-E948-BA31-D9FAD5033089}">
      <dsp:nvSpPr>
        <dsp:cNvPr id="0" name=""/>
        <dsp:cNvSpPr/>
      </dsp:nvSpPr>
      <dsp:spPr>
        <a:xfrm>
          <a:off x="2550520" y="809236"/>
          <a:ext cx="4621136" cy="4621136"/>
        </a:xfrm>
        <a:custGeom>
          <a:avLst/>
          <a:gdLst/>
          <a:ahLst/>
          <a:cxnLst/>
          <a:rect l="0" t="0" r="0" b="0"/>
          <a:pathLst>
            <a:path>
              <a:moveTo>
                <a:pt x="4432933" y="3223962"/>
              </a:moveTo>
              <a:arcTo wR="2310568" hR="2310568" stAng="1397125" swAng="22195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E178-4BDF-4B49-A371-422F8F7D2FBE}">
      <dsp:nvSpPr>
        <dsp:cNvPr id="0" name=""/>
        <dsp:cNvSpPr/>
      </dsp:nvSpPr>
      <dsp:spPr>
        <a:xfrm>
          <a:off x="3841791" y="4716267"/>
          <a:ext cx="2151864" cy="1398711"/>
        </a:xfrm>
        <a:prstGeom prst="roundRect">
          <a:avLst/>
        </a:prstGeom>
        <a:gradFill rotWithShape="0">
          <a:gsLst>
            <a:gs pos="0">
              <a:srgbClr val="FFFF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成本</a:t>
          </a:r>
          <a:endParaRPr lang="en-US" altLang="zh-CN" sz="4400" kern="1200" dirty="0" smtClean="0"/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rgbClr val="FF0000"/>
              </a:solidFill>
            </a:rPr>
            <a:t>3/4</a:t>
          </a:r>
          <a:endParaRPr lang="zh-CN" altLang="en-US" sz="3200" kern="1200" dirty="0">
            <a:solidFill>
              <a:srgbClr val="FF0000"/>
            </a:solidFill>
          </a:endParaRPr>
        </a:p>
      </dsp:txBody>
      <dsp:txXfrm>
        <a:off x="3910070" y="4784546"/>
        <a:ext cx="2015306" cy="1262153"/>
      </dsp:txXfrm>
    </dsp:sp>
    <dsp:sp modelId="{02C79EBB-0530-4B4D-988F-AFFF1F5DC5C9}">
      <dsp:nvSpPr>
        <dsp:cNvPr id="0" name=""/>
        <dsp:cNvSpPr/>
      </dsp:nvSpPr>
      <dsp:spPr>
        <a:xfrm>
          <a:off x="2572807" y="789227"/>
          <a:ext cx="4621136" cy="4621136"/>
        </a:xfrm>
        <a:custGeom>
          <a:avLst/>
          <a:gdLst/>
          <a:ahLst/>
          <a:cxnLst/>
          <a:rect l="0" t="0" r="0" b="0"/>
          <a:pathLst>
            <a:path>
              <a:moveTo>
                <a:pt x="1254486" y="4365663"/>
              </a:moveTo>
              <a:arcTo wR="2310568" hR="2310568" stAng="7031876" swAng="24253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D489B-BB54-C440-8CD4-5D79F2A73B1B}">
      <dsp:nvSpPr>
        <dsp:cNvPr id="0" name=""/>
        <dsp:cNvSpPr/>
      </dsp:nvSpPr>
      <dsp:spPr>
        <a:xfrm>
          <a:off x="1415843" y="2272551"/>
          <a:ext cx="2328833" cy="1691895"/>
        </a:xfrm>
        <a:prstGeom prst="roundRect">
          <a:avLst/>
        </a:prstGeom>
        <a:gradFill rotWithShape="0">
          <a:gsLst>
            <a:gs pos="0">
              <a:srgbClr val="FFFF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服务</a:t>
          </a:r>
          <a:endParaRPr lang="en-US" altLang="zh-CN" sz="4400" kern="1200" dirty="0" smtClean="0"/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0000"/>
              </a:solidFill>
            </a:rPr>
            <a:t>入职一年内持续关注</a:t>
          </a:r>
          <a:endParaRPr lang="zh-CN" altLang="en-US" sz="2000" kern="1200" dirty="0">
            <a:solidFill>
              <a:srgbClr val="FF0000"/>
            </a:solidFill>
          </a:endParaRPr>
        </a:p>
      </dsp:txBody>
      <dsp:txXfrm>
        <a:off x="1498435" y="2355143"/>
        <a:ext cx="2163649" cy="1526711"/>
      </dsp:txXfrm>
    </dsp:sp>
    <dsp:sp modelId="{8FA10199-6A6A-E145-8FA3-2A2F05D93F50}">
      <dsp:nvSpPr>
        <dsp:cNvPr id="0" name=""/>
        <dsp:cNvSpPr/>
      </dsp:nvSpPr>
      <dsp:spPr>
        <a:xfrm>
          <a:off x="2391219" y="1183792"/>
          <a:ext cx="4621136" cy="4621136"/>
        </a:xfrm>
        <a:custGeom>
          <a:avLst/>
          <a:gdLst/>
          <a:ahLst/>
          <a:cxnLst/>
          <a:rect l="0" t="0" r="0" b="0"/>
          <a:pathLst>
            <a:path>
              <a:moveTo>
                <a:pt x="355847" y="1078580"/>
              </a:moveTo>
              <a:arcTo wR="2310568" hR="2310568" stAng="12733302" swAng="17721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19DC-99C2-1446-B3E6-B8338E35B3CA}">
      <dsp:nvSpPr>
        <dsp:cNvPr id="0" name=""/>
        <dsp:cNvSpPr/>
      </dsp:nvSpPr>
      <dsp:spPr>
        <a:xfrm>
          <a:off x="828575" y="0"/>
          <a:ext cx="5842498" cy="584249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66674F-B823-4541-B2DE-BF2C67730169}">
      <dsp:nvSpPr>
        <dsp:cNvPr id="0" name=""/>
        <dsp:cNvSpPr/>
      </dsp:nvSpPr>
      <dsp:spPr>
        <a:xfrm>
          <a:off x="3749824" y="587387"/>
          <a:ext cx="3797623" cy="691514"/>
        </a:xfrm>
        <a:prstGeom prst="roundRect">
          <a:avLst/>
        </a:prstGeom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价值观</a:t>
          </a:r>
          <a:endParaRPr lang="zh-CN" altLang="en-US" sz="2500" kern="1200" dirty="0"/>
        </a:p>
      </dsp:txBody>
      <dsp:txXfrm>
        <a:off x="3783581" y="621144"/>
        <a:ext cx="3730109" cy="624000"/>
      </dsp:txXfrm>
    </dsp:sp>
    <dsp:sp modelId="{A0E6B2E0-71E6-0442-B920-C836345C3CFA}">
      <dsp:nvSpPr>
        <dsp:cNvPr id="0" name=""/>
        <dsp:cNvSpPr/>
      </dsp:nvSpPr>
      <dsp:spPr>
        <a:xfrm>
          <a:off x="3749824" y="1365341"/>
          <a:ext cx="3797623" cy="691514"/>
        </a:xfrm>
        <a:prstGeom prst="roundRect">
          <a:avLst/>
        </a:prstGeom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求职动机</a:t>
          </a:r>
          <a:endParaRPr lang="zh-CN" altLang="en-US" sz="2500" kern="1200" dirty="0"/>
        </a:p>
      </dsp:txBody>
      <dsp:txXfrm>
        <a:off x="3783581" y="1399098"/>
        <a:ext cx="3730109" cy="624000"/>
      </dsp:txXfrm>
    </dsp:sp>
    <dsp:sp modelId="{9B83DF15-63D1-9F4C-AD37-D5F975C15395}">
      <dsp:nvSpPr>
        <dsp:cNvPr id="0" name=""/>
        <dsp:cNvSpPr/>
      </dsp:nvSpPr>
      <dsp:spPr>
        <a:xfrm>
          <a:off x="3749824" y="2143295"/>
          <a:ext cx="3797623" cy="691514"/>
        </a:xfrm>
        <a:prstGeom prst="roundRect">
          <a:avLst/>
        </a:prstGeom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个性特质</a:t>
          </a:r>
          <a:endParaRPr lang="zh-CN" altLang="en-US" sz="2500" kern="1200" dirty="0"/>
        </a:p>
      </dsp:txBody>
      <dsp:txXfrm>
        <a:off x="3783581" y="2177052"/>
        <a:ext cx="3730109" cy="624000"/>
      </dsp:txXfrm>
    </dsp:sp>
    <dsp:sp modelId="{AA1EBC31-88B0-2F4C-A072-4B88138557ED}">
      <dsp:nvSpPr>
        <dsp:cNvPr id="0" name=""/>
        <dsp:cNvSpPr/>
      </dsp:nvSpPr>
      <dsp:spPr>
        <a:xfrm>
          <a:off x="3749824" y="2921248"/>
          <a:ext cx="3797623" cy="691514"/>
        </a:xfrm>
        <a:prstGeom prst="roundRect">
          <a:avLst/>
        </a:prstGeom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学习能力</a:t>
          </a:r>
          <a:endParaRPr lang="zh-CN" altLang="en-US" sz="2500" kern="1200" dirty="0"/>
        </a:p>
      </dsp:txBody>
      <dsp:txXfrm>
        <a:off x="3783581" y="2955005"/>
        <a:ext cx="3730109" cy="624000"/>
      </dsp:txXfrm>
    </dsp:sp>
    <dsp:sp modelId="{A3CA5FF0-441C-024C-9EE6-A5A16844F1AE}">
      <dsp:nvSpPr>
        <dsp:cNvPr id="0" name=""/>
        <dsp:cNvSpPr/>
      </dsp:nvSpPr>
      <dsp:spPr>
        <a:xfrm>
          <a:off x="3749824" y="3699202"/>
          <a:ext cx="3797623" cy="691514"/>
        </a:xfrm>
        <a:prstGeom prst="roundRect">
          <a:avLst/>
        </a:prstGeom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授课技能</a:t>
          </a:r>
          <a:endParaRPr lang="zh-CN" altLang="en-US" sz="2500" kern="1200" dirty="0"/>
        </a:p>
      </dsp:txBody>
      <dsp:txXfrm>
        <a:off x="3783581" y="3732959"/>
        <a:ext cx="3730109" cy="624000"/>
      </dsp:txXfrm>
    </dsp:sp>
    <dsp:sp modelId="{3799026D-21C1-B44B-84CE-202021A9CC19}">
      <dsp:nvSpPr>
        <dsp:cNvPr id="0" name=""/>
        <dsp:cNvSpPr/>
      </dsp:nvSpPr>
      <dsp:spPr>
        <a:xfrm>
          <a:off x="3749824" y="4477156"/>
          <a:ext cx="3797623" cy="691514"/>
        </a:xfrm>
        <a:prstGeom prst="roundRect">
          <a:avLst/>
        </a:prstGeom>
        <a:gradFill rotWithShape="0">
          <a:gsLst>
            <a:gs pos="86995">
              <a:srgbClr val="A3A9C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  <a:alpha val="2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功底</a:t>
          </a:r>
          <a:endParaRPr lang="zh-CN" altLang="en-US" sz="2500" kern="1200" dirty="0"/>
        </a:p>
      </dsp:txBody>
      <dsp:txXfrm>
        <a:off x="3783581" y="4510913"/>
        <a:ext cx="3730109" cy="6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56F5F-3E7A-48B8-BDE1-1619F01F453B}">
      <dsp:nvSpPr>
        <dsp:cNvPr id="0" name=""/>
        <dsp:cNvSpPr/>
      </dsp:nvSpPr>
      <dsp:spPr>
        <a:xfrm>
          <a:off x="1802932" y="0"/>
          <a:ext cx="4430538" cy="29400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D4ABF6-ED1E-4D9D-964A-3EEA965B3F00}">
      <dsp:nvSpPr>
        <dsp:cNvPr id="0" name=""/>
        <dsp:cNvSpPr/>
      </dsp:nvSpPr>
      <dsp:spPr>
        <a:xfrm>
          <a:off x="2803592" y="219373"/>
          <a:ext cx="493036" cy="4930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5D6322-62DE-4CD7-A447-25B100D75F2E}">
      <dsp:nvSpPr>
        <dsp:cNvPr id="0" name=""/>
        <dsp:cNvSpPr/>
      </dsp:nvSpPr>
      <dsp:spPr>
        <a:xfrm>
          <a:off x="3011236" y="219373"/>
          <a:ext cx="2637213" cy="493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FF00"/>
              </a:solidFill>
            </a:rPr>
            <a:t>亮点</a:t>
          </a:r>
          <a:endParaRPr lang="zh-CN" altLang="en-US" sz="3200" kern="1200" dirty="0">
            <a:solidFill>
              <a:srgbClr val="FFFF00"/>
            </a:solidFill>
          </a:endParaRPr>
        </a:p>
      </dsp:txBody>
      <dsp:txXfrm>
        <a:off x="3011236" y="219373"/>
        <a:ext cx="2637213" cy="493036"/>
      </dsp:txXfrm>
    </dsp:sp>
    <dsp:sp modelId="{CE88A2FF-EC48-4FB1-8411-4F52FBDB5D3E}">
      <dsp:nvSpPr>
        <dsp:cNvPr id="0" name=""/>
        <dsp:cNvSpPr/>
      </dsp:nvSpPr>
      <dsp:spPr>
        <a:xfrm>
          <a:off x="2852484" y="765807"/>
          <a:ext cx="2639791" cy="25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标准清晰</a:t>
          </a:r>
          <a:endParaRPr lang="zh-CN" altLang="en-US" sz="2000" kern="1200" dirty="0"/>
        </a:p>
      </dsp:txBody>
      <dsp:txXfrm>
        <a:off x="2852484" y="765807"/>
        <a:ext cx="2639791" cy="259745"/>
      </dsp:txXfrm>
    </dsp:sp>
    <dsp:sp modelId="{1B55D567-2382-416A-925E-360EEF05B3E8}">
      <dsp:nvSpPr>
        <dsp:cNvPr id="0" name=""/>
        <dsp:cNvSpPr/>
      </dsp:nvSpPr>
      <dsp:spPr>
        <a:xfrm>
          <a:off x="2365841" y="1287963"/>
          <a:ext cx="93515" cy="932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AAAC6C-FA05-4550-84E3-569D94B2772C}">
      <dsp:nvSpPr>
        <dsp:cNvPr id="0" name=""/>
        <dsp:cNvSpPr/>
      </dsp:nvSpPr>
      <dsp:spPr>
        <a:xfrm>
          <a:off x="2904197" y="1599654"/>
          <a:ext cx="2639791" cy="25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效率达标</a:t>
          </a:r>
          <a:endParaRPr lang="zh-CN" altLang="en-US" sz="2000" kern="1200" dirty="0"/>
        </a:p>
      </dsp:txBody>
      <dsp:txXfrm>
        <a:off x="2904197" y="1599654"/>
        <a:ext cx="2639791" cy="259745"/>
      </dsp:txXfrm>
    </dsp:sp>
    <dsp:sp modelId="{55A25014-CC86-4C87-A9D1-7B2BAFF2A993}">
      <dsp:nvSpPr>
        <dsp:cNvPr id="0" name=""/>
        <dsp:cNvSpPr/>
      </dsp:nvSpPr>
      <dsp:spPr>
        <a:xfrm>
          <a:off x="1681864" y="2416935"/>
          <a:ext cx="4718253" cy="273909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6640F5-74BB-4857-B8DA-6D51857EDB4C}">
      <dsp:nvSpPr>
        <dsp:cNvPr id="0" name=""/>
        <dsp:cNvSpPr/>
      </dsp:nvSpPr>
      <dsp:spPr>
        <a:xfrm>
          <a:off x="2803592" y="2790767"/>
          <a:ext cx="493036" cy="4930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1F8EE12-2D19-49E1-87A8-CE3D17EA90B6}">
      <dsp:nvSpPr>
        <dsp:cNvPr id="0" name=""/>
        <dsp:cNvSpPr/>
      </dsp:nvSpPr>
      <dsp:spPr>
        <a:xfrm>
          <a:off x="3011236" y="2790767"/>
          <a:ext cx="2637213" cy="493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002060"/>
              </a:solidFill>
            </a:rPr>
            <a:t>不足</a:t>
          </a:r>
          <a:endParaRPr lang="zh-CN" altLang="en-US" sz="2800" kern="1200" dirty="0">
            <a:solidFill>
              <a:srgbClr val="002060"/>
            </a:solidFill>
          </a:endParaRPr>
        </a:p>
      </dsp:txBody>
      <dsp:txXfrm>
        <a:off x="3011236" y="2790767"/>
        <a:ext cx="2637213" cy="493036"/>
      </dsp:txXfrm>
    </dsp:sp>
    <dsp:sp modelId="{E5699DF6-1FA4-40A4-8BCA-33021FA313E1}">
      <dsp:nvSpPr>
        <dsp:cNvPr id="0" name=""/>
        <dsp:cNvSpPr/>
      </dsp:nvSpPr>
      <dsp:spPr>
        <a:xfrm>
          <a:off x="2883449" y="4100436"/>
          <a:ext cx="2639791" cy="25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欠缺经验，需要开发更高效的国外部专场招聘模式</a:t>
          </a:r>
          <a:endParaRPr lang="zh-CN" altLang="en-US" sz="2400" kern="1200" dirty="0"/>
        </a:p>
      </dsp:txBody>
      <dsp:txXfrm>
        <a:off x="2883449" y="4100436"/>
        <a:ext cx="2639791" cy="259745"/>
      </dsp:txXfrm>
    </dsp:sp>
    <dsp:sp modelId="{BA3A8E3C-D13A-4130-B5DB-62A81969D014}">
      <dsp:nvSpPr>
        <dsp:cNvPr id="0" name=""/>
        <dsp:cNvSpPr/>
      </dsp:nvSpPr>
      <dsp:spPr>
        <a:xfrm>
          <a:off x="3009948" y="3543549"/>
          <a:ext cx="93515" cy="932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F0642D-9CFE-412A-94E6-3E9AFAD3C8B1}">
      <dsp:nvSpPr>
        <dsp:cNvPr id="0" name=""/>
        <dsp:cNvSpPr/>
      </dsp:nvSpPr>
      <dsp:spPr>
        <a:xfrm>
          <a:off x="3009948" y="3636791"/>
          <a:ext cx="2639791" cy="25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" rIns="0" bIns="63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09948" y="3636791"/>
        <a:ext cx="2639791" cy="2597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18551-4F0C-4DAB-8B66-F6C62E226F69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8B6BA-DAE1-4DC6-AAB2-8E4D343F5D4B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良好沟通</a:t>
          </a:r>
          <a:endParaRPr lang="zh-CN" altLang="en-US" sz="2700" kern="1200" dirty="0"/>
        </a:p>
      </dsp:txBody>
      <dsp:txXfrm>
        <a:off x="3698614" y="941764"/>
        <a:ext cx="1449298" cy="724475"/>
      </dsp:txXfrm>
    </dsp:sp>
    <dsp:sp modelId="{461863B9-6B91-49B2-B2E3-F6838BFFB633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744E4-8A05-47D0-8B3C-3DA8A05260BD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统计习惯</a:t>
          </a:r>
          <a:endParaRPr lang="zh-CN" altLang="en-US" sz="2700" kern="1200" dirty="0"/>
        </a:p>
      </dsp:txBody>
      <dsp:txXfrm>
        <a:off x="2977148" y="2449237"/>
        <a:ext cx="1449298" cy="724475"/>
      </dsp:txXfrm>
    </dsp:sp>
    <dsp:sp modelId="{F1E944D2-DD10-4DF5-9363-9F943AC9B872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C881B-6FDD-460A-855B-A5B6C49EF059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成功驱动</a:t>
          </a:r>
          <a:endParaRPr lang="zh-CN" altLang="en-US" sz="2700" kern="1200" dirty="0"/>
        </a:p>
      </dsp:txBody>
      <dsp:txXfrm>
        <a:off x="3702042" y="3958878"/>
        <a:ext cx="1449298" cy="7244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06EC8-64E8-4E24-92D4-316EE99BEAA7}">
      <dsp:nvSpPr>
        <dsp:cNvPr id="0" name=""/>
        <dsp:cNvSpPr/>
      </dsp:nvSpPr>
      <dsp:spPr>
        <a:xfrm>
          <a:off x="48" y="4441"/>
          <a:ext cx="4646394" cy="1008000"/>
        </a:xfrm>
        <a:prstGeom prst="rect">
          <a:avLst/>
        </a:prstGeom>
        <a:solidFill>
          <a:srgbClr val="447F6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continue</a:t>
          </a:r>
          <a:endParaRPr lang="zh-CN" altLang="en-US" sz="3500" kern="1200" dirty="0"/>
        </a:p>
      </dsp:txBody>
      <dsp:txXfrm>
        <a:off x="48" y="4441"/>
        <a:ext cx="4646394" cy="1008000"/>
      </dsp:txXfrm>
    </dsp:sp>
    <dsp:sp modelId="{7337B285-37A2-48CB-B6D6-A03CC5921524}">
      <dsp:nvSpPr>
        <dsp:cNvPr id="0" name=""/>
        <dsp:cNvSpPr/>
      </dsp:nvSpPr>
      <dsp:spPr>
        <a:xfrm>
          <a:off x="48" y="1012441"/>
          <a:ext cx="4646394" cy="4515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dirty="0" smtClean="0"/>
            <a:t>严把招聘入口，监控新教师入职一年内课量与表现，及时约谈。。</a:t>
          </a:r>
          <a:endParaRPr lang="zh-CN" alt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dirty="0" smtClean="0"/>
            <a:t>与部门各个项目保持紧密联系，确保用人最优化</a:t>
          </a:r>
          <a:endParaRPr lang="zh-CN" altLang="en-US" sz="3500" kern="1200" dirty="0"/>
        </a:p>
      </dsp:txBody>
      <dsp:txXfrm>
        <a:off x="48" y="1012441"/>
        <a:ext cx="4646394" cy="4515525"/>
      </dsp:txXfrm>
    </dsp:sp>
    <dsp:sp modelId="{E9EC2327-4A48-4233-9370-40ADA4C120D2}">
      <dsp:nvSpPr>
        <dsp:cNvPr id="0" name=""/>
        <dsp:cNvSpPr/>
      </dsp:nvSpPr>
      <dsp:spPr>
        <a:xfrm>
          <a:off x="5296938" y="4441"/>
          <a:ext cx="4646394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start</a:t>
          </a:r>
          <a:endParaRPr lang="zh-CN" altLang="en-US" sz="3500" kern="1200" dirty="0"/>
        </a:p>
      </dsp:txBody>
      <dsp:txXfrm>
        <a:off x="5296938" y="4441"/>
        <a:ext cx="4646394" cy="1008000"/>
      </dsp:txXfrm>
    </dsp:sp>
    <dsp:sp modelId="{6714D5B0-FC12-4D16-8754-FB9ED8E3D2D6}">
      <dsp:nvSpPr>
        <dsp:cNvPr id="0" name=""/>
        <dsp:cNvSpPr/>
      </dsp:nvSpPr>
      <dsp:spPr>
        <a:xfrm>
          <a:off x="5296938" y="1012441"/>
          <a:ext cx="4646394" cy="4515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500" kern="1200" dirty="0" smtClean="0"/>
            <a:t>研究更高效的窗口期方案；</a:t>
          </a:r>
          <a:endParaRPr lang="zh-CN" altLang="en-US" sz="35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3500" kern="1200" dirty="0" smtClean="0"/>
            <a:t>扩展职责边界</a:t>
          </a:r>
          <a:endParaRPr lang="zh-CN" altLang="en-US" sz="35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3500" kern="1200" dirty="0" smtClean="0"/>
            <a:t>自我提升</a:t>
          </a:r>
        </a:p>
        <a:p>
          <a:pPr marL="285750" lvl="1" indent="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500" kern="1200" dirty="0"/>
        </a:p>
      </dsp:txBody>
      <dsp:txXfrm>
        <a:off x="5296938" y="1012441"/>
        <a:ext cx="4646394" cy="4515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F19E6-DCB2-4BB0-B69E-ADE396A240D5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FB319-9C2F-4859-A77A-D90517F85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9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FB319-9C2F-4859-A77A-D90517F85B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5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7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4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62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y Documents\476307667\Image\DJGH7J(6_C4X_T)`SA]4RF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0"/>
            <a:ext cx="121750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标题 2"/>
          <p:cNvSpPr txBox="1">
            <a:spLocks/>
          </p:cNvSpPr>
          <p:nvPr userDrawn="1"/>
        </p:nvSpPr>
        <p:spPr>
          <a:xfrm>
            <a:off x="7048500" y="4357689"/>
            <a:ext cx="4258733" cy="496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4960" y="2132857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7" y="3789040"/>
            <a:ext cx="4259653" cy="3543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81753" y="6357958"/>
            <a:ext cx="3619500" cy="28575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048507" y="4214819"/>
            <a:ext cx="4286280" cy="42863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/>
            </a:lvl1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7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21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62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3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92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1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5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6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07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20"/>
          <a:stretch/>
        </p:blipFill>
        <p:spPr>
          <a:xfrm>
            <a:off x="5962" y="3140842"/>
            <a:ext cx="12192000" cy="3717158"/>
          </a:xfrm>
          <a:prstGeom prst="rect">
            <a:avLst/>
          </a:prstGeom>
        </p:spPr>
      </p:pic>
      <p:grpSp>
        <p:nvGrpSpPr>
          <p:cNvPr id="36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145644">
            <a:off x="7894673" y="368149"/>
            <a:ext cx="4442005" cy="8214182"/>
            <a:chOff x="157125" y="2970754"/>
            <a:chExt cx="2197813" cy="4064211"/>
          </a:xfrm>
        </p:grpSpPr>
        <p:sp>
          <p:nvSpPr>
            <p:cNvPr id="37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pic>
        <p:nvPicPr>
          <p:cNvPr id="6" name="图片 5" descr="xdf logo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grpSp>
        <p:nvGrpSpPr>
          <p:cNvPr id="25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26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805796" y="645219"/>
            <a:ext cx="7286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国</a:t>
            </a:r>
            <a:r>
              <a:rPr lang="zh-CN" altLang="en-US" sz="4800" dirty="0"/>
              <a:t>外部师训招聘组长述职</a:t>
            </a:r>
          </a:p>
        </p:txBody>
      </p:sp>
      <p:sp>
        <p:nvSpPr>
          <p:cNvPr id="17" name="文本框 12"/>
          <p:cNvSpPr txBox="1">
            <a:spLocks noChangeArrowheads="1"/>
          </p:cNvSpPr>
          <p:nvPr/>
        </p:nvSpPr>
        <p:spPr bwMode="auto">
          <a:xfrm>
            <a:off x="9608075" y="2445067"/>
            <a:ext cx="19111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 algn="ctr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sz="2400" dirty="0" smtClean="0">
                <a:solidFill>
                  <a:srgbClr val="FF8900"/>
                </a:solidFill>
                <a:latin typeface="微软雅黑" charset="-122"/>
                <a:ea typeface="微软雅黑" charset="-122"/>
              </a:rPr>
              <a:t>刘莹</a:t>
            </a:r>
          </a:p>
        </p:txBody>
      </p:sp>
      <p:grpSp>
        <p:nvGrpSpPr>
          <p:cNvPr id="39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530319" y="3105224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40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2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241916030"/>
              </p:ext>
            </p:extLst>
          </p:nvPr>
        </p:nvGraphicFramePr>
        <p:xfrm>
          <a:off x="-832223" y="174813"/>
          <a:ext cx="8376024" cy="584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395882" y="851380"/>
            <a:ext cx="4437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淘汰的</a:t>
            </a:r>
            <a:r>
              <a:rPr kumimoji="1" lang="en-US" altLang="zh-CN" sz="2800" dirty="0" smtClean="0"/>
              <a:t>11</a:t>
            </a:r>
            <a:r>
              <a:rPr kumimoji="1" lang="zh-CN" altLang="en-US" sz="2800" dirty="0" smtClean="0"/>
              <a:t>名教师中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8</a:t>
            </a:r>
            <a:r>
              <a:rPr kumimoji="1" lang="zh-CN" altLang="en-US" sz="2800" dirty="0" smtClean="0"/>
              <a:t>名因为没有功底成绩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名学习能力不足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名个性不符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名求职动机不足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42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" y="1479664"/>
            <a:ext cx="11921690" cy="315883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50720" y="476596"/>
            <a:ext cx="78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月</a:t>
            </a:r>
            <a:r>
              <a:rPr lang="zh-CN" altLang="en-US" sz="3600" dirty="0" smtClean="0"/>
              <a:t>结汇总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928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555" y="2132857"/>
            <a:ext cx="10974605" cy="1470025"/>
          </a:xfrm>
        </p:spPr>
        <p:txBody>
          <a:bodyPr/>
          <a:lstStyle/>
          <a:p>
            <a:r>
              <a:rPr lang="zh-CN" altLang="en-US" dirty="0" smtClean="0"/>
              <a:t>每月邮件抄送市场，咨询，学管，教学负责人。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备注写明各个老师特点帮助部门最优化使用人才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5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50950" y="315883"/>
            <a:ext cx="602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每月新教师课量监控，重点约谈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9" y="900658"/>
            <a:ext cx="10013520" cy="51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9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4640" y="504883"/>
            <a:ext cx="10725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解决办法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根据数据显示，雅思项目组教师饱和。短期不进新人。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重点约谈新教师，要求加快备课进度。资质较优的老师鼓励扩科。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920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3" y="809110"/>
            <a:ext cx="5272126" cy="53054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27564" y="171796"/>
            <a:ext cx="602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离职教师名单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96" y="975614"/>
            <a:ext cx="6502955" cy="38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7571" y="605860"/>
            <a:ext cx="10602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数据显示，教师因为求学离职以及兼职清理属于后期可控范围。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解决办法：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减少本科生录取数字，</a:t>
            </a:r>
            <a:r>
              <a:rPr lang="en-US" altLang="zh-CN" sz="2800" dirty="0" smtClean="0"/>
              <a:t>FY19</a:t>
            </a:r>
            <a:r>
              <a:rPr lang="zh-CN" altLang="en-US" sz="2800" dirty="0" smtClean="0"/>
              <a:t>目前只有一名教培生为本科生，仅签三方。后期稳定性还需观察。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不再录取兼职教师。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24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3065708" y="2289883"/>
            <a:ext cx="2394857" cy="2292025"/>
            <a:chOff x="3065708" y="2259129"/>
            <a:chExt cx="2394857" cy="2292025"/>
          </a:xfrm>
        </p:grpSpPr>
        <p:sp>
          <p:nvSpPr>
            <p:cNvPr id="5" name="文本框 4"/>
            <p:cNvSpPr txBox="1"/>
            <p:nvPr/>
          </p:nvSpPr>
          <p:spPr>
            <a:xfrm>
              <a:off x="3065708" y="2474117"/>
              <a:ext cx="239485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>
                  <a:ln>
                    <a:solidFill>
                      <a:schemeClr val="accent1"/>
                    </a:solidFill>
                  </a:ln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2</a:t>
              </a:r>
              <a:endParaRPr lang="zh-CN" altLang="en-US" sz="11500" dirty="0" smtClean="0">
                <a:ln>
                  <a:solidFill>
                    <a:schemeClr val="accent1"/>
                  </a:solidFill>
                </a:ln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3117124" y="2259129"/>
              <a:ext cx="2292025" cy="2292025"/>
            </a:xfrm>
            <a:prstGeom prst="ellipse">
              <a:avLst/>
            </a:prstGeom>
            <a:ln>
              <a:solidFill>
                <a:srgbClr val="FF8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5747004" y="2725362"/>
            <a:ext cx="3916759" cy="1718746"/>
            <a:chOff x="4311437" y="3903717"/>
            <a:chExt cx="3916759" cy="1718746"/>
          </a:xfrm>
        </p:grpSpPr>
        <p:sp>
          <p:nvSpPr>
            <p:cNvPr id="22" name="矩形 21"/>
            <p:cNvSpPr/>
            <p:nvPr/>
          </p:nvSpPr>
          <p:spPr>
            <a:xfrm>
              <a:off x="4311437" y="4249780"/>
              <a:ext cx="3916759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1438" y="390371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评估结果</a:t>
              </a:r>
              <a:endParaRPr lang="zh-CN" altLang="en-US" sz="2400" dirty="0"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grpSp>
        <p:nvGrpSpPr>
          <p:cNvPr id="40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41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图片 26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grpSp>
        <p:nvGrpSpPr>
          <p:cNvPr id="31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8904094">
            <a:off x="3270979" y="4121693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7281282" flipH="1">
            <a:off x="4190283" y="1999201"/>
            <a:ext cx="811014" cy="476671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45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47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8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59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1" y="4294079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62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941259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233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3065708" y="2289883"/>
            <a:ext cx="2394857" cy="2292025"/>
            <a:chOff x="3065708" y="2259129"/>
            <a:chExt cx="2394857" cy="2292025"/>
          </a:xfrm>
        </p:grpSpPr>
        <p:sp>
          <p:nvSpPr>
            <p:cNvPr id="5" name="文本框 4"/>
            <p:cNvSpPr txBox="1"/>
            <p:nvPr/>
          </p:nvSpPr>
          <p:spPr>
            <a:xfrm>
              <a:off x="3065708" y="2474117"/>
              <a:ext cx="239485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ln>
                    <a:solidFill>
                      <a:schemeClr val="accent1"/>
                    </a:solidFill>
                  </a:ln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3</a:t>
              </a:r>
              <a:endParaRPr lang="zh-CN" altLang="en-US" sz="11500" dirty="0" smtClean="0">
                <a:ln>
                  <a:solidFill>
                    <a:schemeClr val="accent1"/>
                  </a:solidFill>
                </a:ln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3117124" y="2259129"/>
              <a:ext cx="2292025" cy="2292025"/>
            </a:xfrm>
            <a:prstGeom prst="ellipse">
              <a:avLst/>
            </a:prstGeom>
            <a:ln>
              <a:solidFill>
                <a:srgbClr val="FF8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5747004" y="2725362"/>
            <a:ext cx="3916759" cy="1718746"/>
            <a:chOff x="4311437" y="3903717"/>
            <a:chExt cx="3916759" cy="1718746"/>
          </a:xfrm>
        </p:grpSpPr>
        <p:sp>
          <p:nvSpPr>
            <p:cNvPr id="22" name="矩形 21"/>
            <p:cNvSpPr/>
            <p:nvPr/>
          </p:nvSpPr>
          <p:spPr>
            <a:xfrm>
              <a:off x="4311437" y="4249780"/>
              <a:ext cx="3916759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1438" y="390371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原因分析</a:t>
              </a:r>
              <a:endParaRPr lang="zh-CN" altLang="en-US" sz="2400" dirty="0"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grpSp>
        <p:nvGrpSpPr>
          <p:cNvPr id="40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41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图片 26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grpSp>
        <p:nvGrpSpPr>
          <p:cNvPr id="31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8904094">
            <a:off x="3270979" y="4121693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7281282" flipH="1">
            <a:off x="4190283" y="1999201"/>
            <a:ext cx="811014" cy="476671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45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47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8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59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1" y="4294079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62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3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891517" y="1898061"/>
            <a:ext cx="2433306" cy="2433308"/>
          </a:xfrm>
          <a:prstGeom prst="ellipse">
            <a:avLst/>
          </a:prstGeom>
          <a:noFill/>
          <a:ln w="6350">
            <a:solidFill>
              <a:schemeClr val="accent1"/>
            </a:solidFill>
          </a:ln>
          <a:effectLst>
            <a:outerShdw blurRad="76200" dist="508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1403347" y="3320763"/>
            <a:ext cx="1479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6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sp>
        <p:nvSpPr>
          <p:cNvPr id="50" name="矩形 49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1275011" y="234219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sz="6000" dirty="0" smtClean="0">
                <a:solidFill>
                  <a:srgbClr val="FF802A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目录</a:t>
            </a:r>
            <a:endParaRPr lang="zh-CN" altLang="en-US" sz="6000" dirty="0">
              <a:solidFill>
                <a:srgbClr val="FF802A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51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5992446">
            <a:off x="5796181" y="5960292"/>
            <a:ext cx="4819718" cy="2376259"/>
            <a:chOff x="-2772020" y="5994345"/>
            <a:chExt cx="10468805" cy="5161418"/>
          </a:xfrm>
          <a:solidFill>
            <a:srgbClr val="28493D">
              <a:alpha val="15000"/>
            </a:srgbClr>
          </a:solidFill>
        </p:grpSpPr>
        <p:sp>
          <p:nvSpPr>
            <p:cNvPr id="52" name="等腰三角形 51"/>
            <p:cNvSpPr/>
            <p:nvPr/>
          </p:nvSpPr>
          <p:spPr>
            <a:xfrm rot="7080876">
              <a:off x="294621" y="4727691"/>
              <a:ext cx="3361431" cy="9494713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矩形 63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3967413" y="2076318"/>
            <a:ext cx="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75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5400000">
            <a:off x="4053335" y="3601982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矩形 78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3972755" y="4100308"/>
            <a:ext cx="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87" name="矩形 8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7822867" y="2068298"/>
            <a:ext cx="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91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5400000">
            <a:off x="7908789" y="3593962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矩形 94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7828209" y="4092288"/>
            <a:ext cx="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04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pSp>
        <p:nvGrpSpPr>
          <p:cNvPr id="48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5937083" y="-1761816"/>
            <a:ext cx="1926957" cy="3563339"/>
            <a:chOff x="157125" y="2970754"/>
            <a:chExt cx="2197813" cy="4064211"/>
          </a:xfrm>
        </p:grpSpPr>
        <p:sp>
          <p:nvSpPr>
            <p:cNvPr id="49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55" name="图片 54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sp>
        <p:nvSpPr>
          <p:cNvPr id="65" name="文本框 45"/>
          <p:cNvSpPr txBox="1">
            <a:spLocks noChangeArrowheads="1"/>
          </p:cNvSpPr>
          <p:nvPr/>
        </p:nvSpPr>
        <p:spPr bwMode="auto">
          <a:xfrm>
            <a:off x="8766175" y="1603375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latin typeface="Microsoft YaHei" charset="-122"/>
                <a:ea typeface="Microsoft YaHei" charset="-122"/>
              </a:rPr>
              <a:t>评估结果</a:t>
            </a:r>
            <a:endParaRPr kumimoji="0" lang="zh-CN" altLang="en-US" sz="20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67" name="文本框 45"/>
          <p:cNvSpPr txBox="1">
            <a:spLocks noChangeArrowheads="1"/>
          </p:cNvSpPr>
          <p:nvPr/>
        </p:nvSpPr>
        <p:spPr bwMode="auto">
          <a:xfrm>
            <a:off x="8633161" y="3696395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latin typeface="Microsoft YaHei" charset="-122"/>
                <a:ea typeface="Microsoft YaHei" charset="-122"/>
              </a:rPr>
              <a:t>总结经验</a:t>
            </a:r>
            <a:endParaRPr kumimoji="0" lang="zh-CN" altLang="en-US" sz="20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69" name="文本框 45"/>
          <p:cNvSpPr txBox="1">
            <a:spLocks noChangeArrowheads="1"/>
          </p:cNvSpPr>
          <p:nvPr/>
        </p:nvSpPr>
        <p:spPr bwMode="auto">
          <a:xfrm>
            <a:off x="4771691" y="1603375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latin typeface="Microsoft YaHei" charset="-122"/>
                <a:ea typeface="Microsoft YaHei" charset="-122"/>
              </a:rPr>
              <a:t>回顾目标</a:t>
            </a:r>
            <a:endParaRPr kumimoji="0" lang="zh-CN" altLang="en-US" sz="2000" dirty="0">
              <a:latin typeface="Microsoft YaHei" charset="-122"/>
              <a:ea typeface="Microsoft YaHei" charset="-122"/>
            </a:endParaRPr>
          </a:p>
        </p:txBody>
      </p:sp>
      <p:sp>
        <p:nvSpPr>
          <p:cNvPr id="71" name="文本框 45"/>
          <p:cNvSpPr txBox="1">
            <a:spLocks noChangeArrowheads="1"/>
          </p:cNvSpPr>
          <p:nvPr/>
        </p:nvSpPr>
        <p:spPr bwMode="auto">
          <a:xfrm>
            <a:off x="4771691" y="3695349"/>
            <a:ext cx="1530350" cy="260350"/>
          </a:xfrm>
          <a:prstGeom prst="rect">
            <a:avLst/>
          </a:prstGeom>
          <a:noFill/>
          <a:ln>
            <a:noFill/>
          </a:ln>
          <a:effectLst>
            <a:outerShdw dist="38100" sx="999" sy="999" algn="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charset="0"/>
                <a:ea typeface="宋体" charset="-122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latin typeface="Microsoft YaHei" charset="-122"/>
                <a:ea typeface="Microsoft YaHei" charset="-122"/>
              </a:rPr>
              <a:t>原因分析</a:t>
            </a:r>
            <a:endParaRPr kumimoji="0" lang="zh-CN" altLang="en-US" sz="2000" dirty="0">
              <a:latin typeface="Microsoft YaHei" charset="-122"/>
              <a:ea typeface="Microsoft YaHei" charset="-122"/>
            </a:endParaRPr>
          </a:p>
        </p:txBody>
      </p:sp>
      <p:grpSp>
        <p:nvGrpSpPr>
          <p:cNvPr id="97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9573218" flipH="1">
            <a:off x="4018252" y="1540035"/>
            <a:ext cx="534971" cy="314427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98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9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100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2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9573218" flipH="1">
            <a:off x="7889511" y="1540035"/>
            <a:ext cx="534971" cy="314427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103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105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771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539949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1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3065708" y="2289883"/>
            <a:ext cx="2394857" cy="2292025"/>
            <a:chOff x="3065708" y="2259129"/>
            <a:chExt cx="2394857" cy="2292025"/>
          </a:xfrm>
        </p:grpSpPr>
        <p:sp>
          <p:nvSpPr>
            <p:cNvPr id="5" name="文本框 4"/>
            <p:cNvSpPr txBox="1"/>
            <p:nvPr/>
          </p:nvSpPr>
          <p:spPr>
            <a:xfrm>
              <a:off x="3065708" y="2474117"/>
              <a:ext cx="239485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>
                  <a:ln>
                    <a:solidFill>
                      <a:schemeClr val="accent1"/>
                    </a:solidFill>
                  </a:ln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4</a:t>
              </a:r>
              <a:endParaRPr lang="zh-CN" altLang="en-US" sz="11500" dirty="0" smtClean="0">
                <a:ln>
                  <a:solidFill>
                    <a:schemeClr val="accent1"/>
                  </a:solidFill>
                </a:ln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3117124" y="2259129"/>
              <a:ext cx="2292025" cy="2292025"/>
            </a:xfrm>
            <a:prstGeom prst="ellipse">
              <a:avLst/>
            </a:prstGeom>
            <a:ln>
              <a:solidFill>
                <a:srgbClr val="FF8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5698801" y="2376751"/>
            <a:ext cx="3916759" cy="1718746"/>
            <a:chOff x="4311437" y="3903717"/>
            <a:chExt cx="3916759" cy="1718746"/>
          </a:xfrm>
        </p:grpSpPr>
        <p:sp>
          <p:nvSpPr>
            <p:cNvPr id="22" name="矩形 21"/>
            <p:cNvSpPr/>
            <p:nvPr/>
          </p:nvSpPr>
          <p:spPr>
            <a:xfrm>
              <a:off x="4311437" y="4249780"/>
              <a:ext cx="3916759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6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accent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1438" y="390371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总结经验</a:t>
              </a:r>
              <a:endParaRPr lang="zh-CN" altLang="en-US" sz="2400" dirty="0"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</p:grpSp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grpSp>
        <p:nvGrpSpPr>
          <p:cNvPr id="40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41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图片 26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grpSp>
        <p:nvGrpSpPr>
          <p:cNvPr id="31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8904094">
            <a:off x="3270979" y="4121693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7281282" flipH="1">
            <a:off x="4190283" y="1999201"/>
            <a:ext cx="811014" cy="476671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45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47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8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59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1" y="4294079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62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61594258"/>
              </p:ext>
            </p:extLst>
          </p:nvPr>
        </p:nvGraphicFramePr>
        <p:xfrm>
          <a:off x="943155" y="563593"/>
          <a:ext cx="9943381" cy="553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45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aphicFramePr/>
          <p:nvPr>
            <p:extLst>
              <p:ext uri="{D42A27DB-BD31-4B8C-83A1-F6EECF244321}">
                <p14:modId xmlns:p14="http://schemas.microsoft.com/office/powerpoint/2010/main" val="1363215936"/>
              </p:ext>
            </p:extLst>
          </p:nvPr>
        </p:nvGraphicFramePr>
        <p:xfrm>
          <a:off x="-3436457" y="6124431"/>
          <a:ext cx="2200704" cy="14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图表 2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aphicFramePr/>
          <p:nvPr>
            <p:extLst>
              <p:ext uri="{D42A27DB-BD31-4B8C-83A1-F6EECF244321}">
                <p14:modId xmlns:p14="http://schemas.microsoft.com/office/powerpoint/2010/main" val="1957149905"/>
              </p:ext>
            </p:extLst>
          </p:nvPr>
        </p:nvGraphicFramePr>
        <p:xfrm>
          <a:off x="-4266152" y="6356742"/>
          <a:ext cx="1905495" cy="127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aphicFramePr/>
          <p:nvPr>
            <p:extLst>
              <p:ext uri="{D42A27DB-BD31-4B8C-83A1-F6EECF244321}">
                <p14:modId xmlns:p14="http://schemas.microsoft.com/office/powerpoint/2010/main" val="1522961665"/>
              </p:ext>
            </p:extLst>
          </p:nvPr>
        </p:nvGraphicFramePr>
        <p:xfrm>
          <a:off x="6949916" y="7715033"/>
          <a:ext cx="10957083" cy="3096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任意多边形 3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-342900" y="1232195"/>
            <a:ext cx="12875419" cy="4592108"/>
          </a:xfrm>
          <a:custGeom>
            <a:avLst/>
            <a:gdLst>
              <a:gd name="connsiteX0" fmla="*/ 0 w 9201150"/>
              <a:gd name="connsiteY0" fmla="*/ 4114800 h 4676053"/>
              <a:gd name="connsiteX1" fmla="*/ 1333500 w 9201150"/>
              <a:gd name="connsiteY1" fmla="*/ 4629150 h 4676053"/>
              <a:gd name="connsiteX2" fmla="*/ 5562600 w 9201150"/>
              <a:gd name="connsiteY2" fmla="*/ 3067050 h 4676053"/>
              <a:gd name="connsiteX3" fmla="*/ 9201150 w 9201150"/>
              <a:gd name="connsiteY3" fmla="*/ 0 h 4676053"/>
              <a:gd name="connsiteX0" fmla="*/ 0 w 9201150"/>
              <a:gd name="connsiteY0" fmla="*/ 4114800 h 4658785"/>
              <a:gd name="connsiteX1" fmla="*/ 1371600 w 9201150"/>
              <a:gd name="connsiteY1" fmla="*/ 4610100 h 4658785"/>
              <a:gd name="connsiteX2" fmla="*/ 5562600 w 9201150"/>
              <a:gd name="connsiteY2" fmla="*/ 3067050 h 4658785"/>
              <a:gd name="connsiteX3" fmla="*/ 9201150 w 9201150"/>
              <a:gd name="connsiteY3" fmla="*/ 0 h 4658785"/>
              <a:gd name="connsiteX0" fmla="*/ 0 w 9201150"/>
              <a:gd name="connsiteY0" fmla="*/ 4114800 h 4615632"/>
              <a:gd name="connsiteX1" fmla="*/ 1371600 w 9201150"/>
              <a:gd name="connsiteY1" fmla="*/ 4610100 h 4615632"/>
              <a:gd name="connsiteX2" fmla="*/ 5562600 w 9201150"/>
              <a:gd name="connsiteY2" fmla="*/ 3067050 h 4615632"/>
              <a:gd name="connsiteX3" fmla="*/ 9201150 w 9201150"/>
              <a:gd name="connsiteY3" fmla="*/ 0 h 4615632"/>
              <a:gd name="connsiteX0" fmla="*/ 0 w 9201150"/>
              <a:gd name="connsiteY0" fmla="*/ 4114800 h 4615632"/>
              <a:gd name="connsiteX1" fmla="*/ 1371600 w 9201150"/>
              <a:gd name="connsiteY1" fmla="*/ 4610100 h 4615632"/>
              <a:gd name="connsiteX2" fmla="*/ 5562600 w 9201150"/>
              <a:gd name="connsiteY2" fmla="*/ 3067050 h 4615632"/>
              <a:gd name="connsiteX3" fmla="*/ 9201150 w 9201150"/>
              <a:gd name="connsiteY3" fmla="*/ 0 h 4615632"/>
              <a:gd name="connsiteX0" fmla="*/ 3681 w 9204831"/>
              <a:gd name="connsiteY0" fmla="*/ 4114800 h 4615632"/>
              <a:gd name="connsiteX1" fmla="*/ 1375281 w 9204831"/>
              <a:gd name="connsiteY1" fmla="*/ 4610100 h 4615632"/>
              <a:gd name="connsiteX2" fmla="*/ 5566281 w 9204831"/>
              <a:gd name="connsiteY2" fmla="*/ 3067050 h 4615632"/>
              <a:gd name="connsiteX3" fmla="*/ 9204831 w 9204831"/>
              <a:gd name="connsiteY3" fmla="*/ 0 h 4615632"/>
              <a:gd name="connsiteX0" fmla="*/ 0 w 9201150"/>
              <a:gd name="connsiteY0" fmla="*/ 4114800 h 4613060"/>
              <a:gd name="connsiteX1" fmla="*/ 1371600 w 9201150"/>
              <a:gd name="connsiteY1" fmla="*/ 4610100 h 4613060"/>
              <a:gd name="connsiteX2" fmla="*/ 5562600 w 9201150"/>
              <a:gd name="connsiteY2" fmla="*/ 3067050 h 4613060"/>
              <a:gd name="connsiteX3" fmla="*/ 9201150 w 9201150"/>
              <a:gd name="connsiteY3" fmla="*/ 0 h 4613060"/>
              <a:gd name="connsiteX0" fmla="*/ 0 w 9201150"/>
              <a:gd name="connsiteY0" fmla="*/ 4114800 h 4611682"/>
              <a:gd name="connsiteX1" fmla="*/ 1371600 w 9201150"/>
              <a:gd name="connsiteY1" fmla="*/ 4610100 h 4611682"/>
              <a:gd name="connsiteX2" fmla="*/ 5562600 w 9201150"/>
              <a:gd name="connsiteY2" fmla="*/ 3067050 h 4611682"/>
              <a:gd name="connsiteX3" fmla="*/ 9201150 w 9201150"/>
              <a:gd name="connsiteY3" fmla="*/ 0 h 46116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23082"/>
              <a:gd name="connsiteX1" fmla="*/ 1371600 w 9201150"/>
              <a:gd name="connsiteY1" fmla="*/ 4610100 h 4623082"/>
              <a:gd name="connsiteX2" fmla="*/ 4857750 w 9201150"/>
              <a:gd name="connsiteY2" fmla="*/ 3543300 h 4623082"/>
              <a:gd name="connsiteX3" fmla="*/ 9201150 w 9201150"/>
              <a:gd name="connsiteY3" fmla="*/ 0 h 4623082"/>
              <a:gd name="connsiteX0" fmla="*/ 0 w 9201150"/>
              <a:gd name="connsiteY0" fmla="*/ 4114800 h 4660310"/>
              <a:gd name="connsiteX1" fmla="*/ 1676400 w 9201150"/>
              <a:gd name="connsiteY1" fmla="*/ 4648200 h 4660310"/>
              <a:gd name="connsiteX2" fmla="*/ 4857750 w 9201150"/>
              <a:gd name="connsiteY2" fmla="*/ 3543300 h 4660310"/>
              <a:gd name="connsiteX3" fmla="*/ 9201150 w 9201150"/>
              <a:gd name="connsiteY3" fmla="*/ 0 h 46603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  <a:gd name="connsiteX0" fmla="*/ 0 w 9182100"/>
              <a:gd name="connsiteY0" fmla="*/ 3924300 h 4469810"/>
              <a:gd name="connsiteX1" fmla="*/ 1676400 w 9182100"/>
              <a:gd name="connsiteY1" fmla="*/ 4457700 h 4469810"/>
              <a:gd name="connsiteX2" fmla="*/ 4857750 w 9182100"/>
              <a:gd name="connsiteY2" fmla="*/ 3352800 h 4469810"/>
              <a:gd name="connsiteX3" fmla="*/ 9182100 w 9182100"/>
              <a:gd name="connsiteY3" fmla="*/ 0 h 446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2100" h="4469810">
                <a:moveTo>
                  <a:pt x="0" y="3924300"/>
                </a:moveTo>
                <a:cubicBezTo>
                  <a:pt x="260350" y="4059237"/>
                  <a:pt x="733425" y="4552950"/>
                  <a:pt x="1676400" y="4457700"/>
                </a:cubicBezTo>
                <a:cubicBezTo>
                  <a:pt x="2619375" y="4362450"/>
                  <a:pt x="3606800" y="4095750"/>
                  <a:pt x="4857750" y="3352800"/>
                </a:cubicBezTo>
                <a:cubicBezTo>
                  <a:pt x="6108700" y="2609850"/>
                  <a:pt x="7732712" y="1471612"/>
                  <a:pt x="9182100" y="0"/>
                </a:cubicBezTo>
              </a:path>
            </a:pathLst>
          </a:custGeom>
          <a:ln>
            <a:solidFill>
              <a:srgbClr val="447F6D"/>
            </a:solidFill>
          </a:ln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139902" y="60975"/>
            <a:ext cx="3188086" cy="1871654"/>
            <a:chOff x="1147638" y="2097012"/>
            <a:chExt cx="6748588" cy="3961946"/>
          </a:xfrm>
        </p:grpSpPr>
        <p:sp>
          <p:nvSpPr>
            <p:cNvPr id="8" name="等腰三角形 51"/>
            <p:cNvSpPr/>
            <p:nvPr/>
          </p:nvSpPr>
          <p:spPr>
            <a:xfrm rot="7080876">
              <a:off x="3289542" y="1993623"/>
              <a:ext cx="2045895" cy="6084776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37910 w 454644"/>
                <a:gd name="connsiteY0" fmla="*/ 1186744 h 1332488"/>
                <a:gd name="connsiteX1" fmla="*/ 0 w 454644"/>
                <a:gd name="connsiteY1" fmla="*/ 0 h 1332488"/>
                <a:gd name="connsiteX2" fmla="*/ 454644 w 454644"/>
                <a:gd name="connsiteY2" fmla="*/ 1332488 h 1332488"/>
                <a:gd name="connsiteX3" fmla="*/ 137910 w 454644"/>
                <a:gd name="connsiteY3" fmla="*/ 1186744 h 1332488"/>
                <a:gd name="connsiteX0" fmla="*/ 139163 w 455897"/>
                <a:gd name="connsiteY0" fmla="*/ 1194168 h 1339912"/>
                <a:gd name="connsiteX1" fmla="*/ 0 w 455897"/>
                <a:gd name="connsiteY1" fmla="*/ 0 h 1339912"/>
                <a:gd name="connsiteX2" fmla="*/ 455897 w 455897"/>
                <a:gd name="connsiteY2" fmla="*/ 1339912 h 1339912"/>
                <a:gd name="connsiteX3" fmla="*/ 139163 w 455897"/>
                <a:gd name="connsiteY3" fmla="*/ 1194168 h 1339912"/>
                <a:gd name="connsiteX0" fmla="*/ 138449 w 455183"/>
                <a:gd name="connsiteY0" fmla="*/ 1208034 h 1353778"/>
                <a:gd name="connsiteX1" fmla="*/ 0 w 455183"/>
                <a:gd name="connsiteY1" fmla="*/ 0 h 1353778"/>
                <a:gd name="connsiteX2" fmla="*/ 455183 w 455183"/>
                <a:gd name="connsiteY2" fmla="*/ 1353778 h 1353778"/>
                <a:gd name="connsiteX3" fmla="*/ 138449 w 455183"/>
                <a:gd name="connsiteY3" fmla="*/ 1208034 h 135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83" h="1353778">
                  <a:moveTo>
                    <a:pt x="138449" y="1208034"/>
                  </a:moveTo>
                  <a:lnTo>
                    <a:pt x="0" y="0"/>
                  </a:lnTo>
                  <a:lnTo>
                    <a:pt x="455183" y="1353778"/>
                  </a:lnTo>
                  <a:lnTo>
                    <a:pt x="138449" y="1208034"/>
                  </a:lnTo>
                  <a:close/>
                </a:path>
              </a:pathLst>
            </a:custGeom>
            <a:solidFill>
              <a:schemeClr val="accent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47638" y="2097012"/>
              <a:ext cx="6748588" cy="2745571"/>
              <a:chOff x="1147638" y="2097012"/>
              <a:chExt cx="6748588" cy="2745571"/>
            </a:xfrm>
          </p:grpSpPr>
          <p:sp>
            <p:nvSpPr>
              <p:cNvPr id="10" name="等腰三角形 55"/>
              <p:cNvSpPr/>
              <p:nvPr/>
            </p:nvSpPr>
            <p:spPr>
              <a:xfrm rot="7080876">
                <a:off x="4257751" y="1204108"/>
                <a:ext cx="1466115" cy="5810835"/>
              </a:xfrm>
              <a:custGeom>
                <a:avLst/>
                <a:gdLst>
                  <a:gd name="connsiteX0" fmla="*/ 0 w 348143"/>
                  <a:gd name="connsiteY0" fmla="*/ 1676850 h 1676850"/>
                  <a:gd name="connsiteX1" fmla="*/ 174072 w 348143"/>
                  <a:gd name="connsiteY1" fmla="*/ 0 h 1676850"/>
                  <a:gd name="connsiteX2" fmla="*/ 348143 w 348143"/>
                  <a:gd name="connsiteY2" fmla="*/ 1676850 h 1676850"/>
                  <a:gd name="connsiteX3" fmla="*/ 0 w 348143"/>
                  <a:gd name="connsiteY3" fmla="*/ 1676850 h 1676850"/>
                  <a:gd name="connsiteX0" fmla="*/ 0 w 362420"/>
                  <a:gd name="connsiteY0" fmla="*/ 1292830 h 1676850"/>
                  <a:gd name="connsiteX1" fmla="*/ 188349 w 362420"/>
                  <a:gd name="connsiteY1" fmla="*/ 0 h 1676850"/>
                  <a:gd name="connsiteX2" fmla="*/ 362420 w 362420"/>
                  <a:gd name="connsiteY2" fmla="*/ 1676850 h 1676850"/>
                  <a:gd name="connsiteX3" fmla="*/ 0 w 362420"/>
                  <a:gd name="connsiteY3" fmla="*/ 1292830 h 1676850"/>
                  <a:gd name="connsiteX0" fmla="*/ 0 w 326054"/>
                  <a:gd name="connsiteY0" fmla="*/ 1292830 h 1292830"/>
                  <a:gd name="connsiteX1" fmla="*/ 188349 w 326054"/>
                  <a:gd name="connsiteY1" fmla="*/ 0 h 1292830"/>
                  <a:gd name="connsiteX2" fmla="*/ 326054 w 326054"/>
                  <a:gd name="connsiteY2" fmla="*/ 1207987 h 1292830"/>
                  <a:gd name="connsiteX3" fmla="*/ 0 w 326054"/>
                  <a:gd name="connsiteY3" fmla="*/ 1292830 h 1292830"/>
                  <a:gd name="connsiteX0" fmla="*/ 0 w 321985"/>
                  <a:gd name="connsiteY0" fmla="*/ 1292830 h 1292830"/>
                  <a:gd name="connsiteX1" fmla="*/ 188349 w 321985"/>
                  <a:gd name="connsiteY1" fmla="*/ 0 h 1292830"/>
                  <a:gd name="connsiteX2" fmla="*/ 321985 w 321985"/>
                  <a:gd name="connsiteY2" fmla="*/ 1215548 h 1292830"/>
                  <a:gd name="connsiteX3" fmla="*/ 0 w 321985"/>
                  <a:gd name="connsiteY3" fmla="*/ 1292830 h 1292830"/>
                  <a:gd name="connsiteX0" fmla="*/ 0 w 330394"/>
                  <a:gd name="connsiteY0" fmla="*/ 1292830 h 1292830"/>
                  <a:gd name="connsiteX1" fmla="*/ 188349 w 330394"/>
                  <a:gd name="connsiteY1" fmla="*/ 0 h 1292830"/>
                  <a:gd name="connsiteX2" fmla="*/ 330394 w 330394"/>
                  <a:gd name="connsiteY2" fmla="*/ 1211074 h 1292830"/>
                  <a:gd name="connsiteX3" fmla="*/ 0 w 330394"/>
                  <a:gd name="connsiteY3" fmla="*/ 1292830 h 1292830"/>
                  <a:gd name="connsiteX0" fmla="*/ 0 w 326190"/>
                  <a:gd name="connsiteY0" fmla="*/ 1292830 h 1292830"/>
                  <a:gd name="connsiteX1" fmla="*/ 188349 w 326190"/>
                  <a:gd name="connsiteY1" fmla="*/ 0 h 1292830"/>
                  <a:gd name="connsiteX2" fmla="*/ 326190 w 326190"/>
                  <a:gd name="connsiteY2" fmla="*/ 1213311 h 1292830"/>
                  <a:gd name="connsiteX3" fmla="*/ 0 w 326190"/>
                  <a:gd name="connsiteY3" fmla="*/ 1292830 h 1292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190" h="1292830">
                    <a:moveTo>
                      <a:pt x="0" y="1292830"/>
                    </a:moveTo>
                    <a:lnTo>
                      <a:pt x="188349" y="0"/>
                    </a:lnTo>
                    <a:lnTo>
                      <a:pt x="326190" y="1213311"/>
                    </a:lnTo>
                    <a:lnTo>
                      <a:pt x="0" y="1292830"/>
                    </a:lnTo>
                    <a:close/>
                  </a:path>
                </a:pathLst>
              </a:custGeom>
              <a:gradFill flip="none" rotWithShape="0">
                <a:gsLst>
                  <a:gs pos="83000">
                    <a:schemeClr val="accent1">
                      <a:alpha val="12000"/>
                    </a:schemeClr>
                  </a:gs>
                  <a:gs pos="0">
                    <a:schemeClr val="accent3">
                      <a:alpha val="11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等腰三角形 1"/>
              <p:cNvSpPr/>
              <p:nvPr/>
            </p:nvSpPr>
            <p:spPr>
              <a:xfrm>
                <a:off x="1147638" y="2097012"/>
                <a:ext cx="1632187" cy="2408156"/>
              </a:xfrm>
              <a:custGeom>
                <a:avLst/>
                <a:gdLst>
                  <a:gd name="connsiteX0" fmla="*/ 0 w 311943"/>
                  <a:gd name="connsiteY0" fmla="*/ 521494 h 521494"/>
                  <a:gd name="connsiteX1" fmla="*/ 155972 w 311943"/>
                  <a:gd name="connsiteY1" fmla="*/ 0 h 521494"/>
                  <a:gd name="connsiteX2" fmla="*/ 311943 w 311943"/>
                  <a:gd name="connsiteY2" fmla="*/ 521494 h 521494"/>
                  <a:gd name="connsiteX3" fmla="*/ 0 w 311943"/>
                  <a:gd name="connsiteY3" fmla="*/ 521494 h 521494"/>
                  <a:gd name="connsiteX0" fmla="*/ 103585 w 155971"/>
                  <a:gd name="connsiteY0" fmla="*/ 728662 h 728662"/>
                  <a:gd name="connsiteX1" fmla="*/ 0 w 155971"/>
                  <a:gd name="connsiteY1" fmla="*/ 0 h 728662"/>
                  <a:gd name="connsiteX2" fmla="*/ 155971 w 155971"/>
                  <a:gd name="connsiteY2" fmla="*/ 521494 h 728662"/>
                  <a:gd name="connsiteX3" fmla="*/ 103585 w 155971"/>
                  <a:gd name="connsiteY3" fmla="*/ 728662 h 728662"/>
                  <a:gd name="connsiteX0" fmla="*/ 0 w 353615"/>
                  <a:gd name="connsiteY0" fmla="*/ 531018 h 531018"/>
                  <a:gd name="connsiteX1" fmla="*/ 353615 w 353615"/>
                  <a:gd name="connsiteY1" fmla="*/ 0 h 531018"/>
                  <a:gd name="connsiteX2" fmla="*/ 52386 w 353615"/>
                  <a:gd name="connsiteY2" fmla="*/ 323850 h 531018"/>
                  <a:gd name="connsiteX3" fmla="*/ 0 w 353615"/>
                  <a:gd name="connsiteY3" fmla="*/ 531018 h 531018"/>
                  <a:gd name="connsiteX0" fmla="*/ 0 w 353615"/>
                  <a:gd name="connsiteY0" fmla="*/ 531018 h 531018"/>
                  <a:gd name="connsiteX1" fmla="*/ 353615 w 353615"/>
                  <a:gd name="connsiteY1" fmla="*/ 0 h 531018"/>
                  <a:gd name="connsiteX2" fmla="*/ 264318 w 353615"/>
                  <a:gd name="connsiteY2" fmla="*/ 323850 h 531018"/>
                  <a:gd name="connsiteX3" fmla="*/ 0 w 353615"/>
                  <a:gd name="connsiteY3" fmla="*/ 531018 h 531018"/>
                  <a:gd name="connsiteX0" fmla="*/ 0 w 353615"/>
                  <a:gd name="connsiteY0" fmla="*/ 531018 h 531018"/>
                  <a:gd name="connsiteX1" fmla="*/ 353615 w 353615"/>
                  <a:gd name="connsiteY1" fmla="*/ 0 h 531018"/>
                  <a:gd name="connsiteX2" fmla="*/ 269081 w 353615"/>
                  <a:gd name="connsiteY2" fmla="*/ 316706 h 531018"/>
                  <a:gd name="connsiteX3" fmla="*/ 0 w 353615"/>
                  <a:gd name="connsiteY3" fmla="*/ 531018 h 531018"/>
                  <a:gd name="connsiteX0" fmla="*/ 0 w 353615"/>
                  <a:gd name="connsiteY0" fmla="*/ 531018 h 531018"/>
                  <a:gd name="connsiteX1" fmla="*/ 353615 w 353615"/>
                  <a:gd name="connsiteY1" fmla="*/ 0 h 531018"/>
                  <a:gd name="connsiteX2" fmla="*/ 266700 w 353615"/>
                  <a:gd name="connsiteY2" fmla="*/ 323850 h 531018"/>
                  <a:gd name="connsiteX3" fmla="*/ 0 w 353615"/>
                  <a:gd name="connsiteY3" fmla="*/ 531018 h 531018"/>
                  <a:gd name="connsiteX0" fmla="*/ 0 w 363140"/>
                  <a:gd name="connsiteY0" fmla="*/ 531018 h 531018"/>
                  <a:gd name="connsiteX1" fmla="*/ 363140 w 363140"/>
                  <a:gd name="connsiteY1" fmla="*/ 0 h 531018"/>
                  <a:gd name="connsiteX2" fmla="*/ 276225 w 363140"/>
                  <a:gd name="connsiteY2" fmla="*/ 323850 h 531018"/>
                  <a:gd name="connsiteX3" fmla="*/ 0 w 363140"/>
                  <a:gd name="connsiteY3" fmla="*/ 531018 h 531018"/>
                  <a:gd name="connsiteX0" fmla="*/ 0 w 358377"/>
                  <a:gd name="connsiteY0" fmla="*/ 533400 h 533400"/>
                  <a:gd name="connsiteX1" fmla="*/ 358377 w 358377"/>
                  <a:gd name="connsiteY1" fmla="*/ 0 h 533400"/>
                  <a:gd name="connsiteX2" fmla="*/ 276225 w 358377"/>
                  <a:gd name="connsiteY2" fmla="*/ 326232 h 533400"/>
                  <a:gd name="connsiteX3" fmla="*/ 0 w 358377"/>
                  <a:gd name="connsiteY3" fmla="*/ 533400 h 533400"/>
                  <a:gd name="connsiteX0" fmla="*/ 0 w 358377"/>
                  <a:gd name="connsiteY0" fmla="*/ 533400 h 533400"/>
                  <a:gd name="connsiteX1" fmla="*/ 358377 w 358377"/>
                  <a:gd name="connsiteY1" fmla="*/ 0 h 533400"/>
                  <a:gd name="connsiteX2" fmla="*/ 276225 w 358377"/>
                  <a:gd name="connsiteY2" fmla="*/ 326232 h 533400"/>
                  <a:gd name="connsiteX3" fmla="*/ 0 w 358377"/>
                  <a:gd name="connsiteY3" fmla="*/ 533400 h 533400"/>
                  <a:gd name="connsiteX0" fmla="*/ 0 w 363139"/>
                  <a:gd name="connsiteY0" fmla="*/ 535781 h 535781"/>
                  <a:gd name="connsiteX1" fmla="*/ 363139 w 363139"/>
                  <a:gd name="connsiteY1" fmla="*/ 0 h 535781"/>
                  <a:gd name="connsiteX2" fmla="*/ 276225 w 363139"/>
                  <a:gd name="connsiteY2" fmla="*/ 328613 h 535781"/>
                  <a:gd name="connsiteX3" fmla="*/ 0 w 363139"/>
                  <a:gd name="connsiteY3" fmla="*/ 535781 h 53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139" h="535781">
                    <a:moveTo>
                      <a:pt x="0" y="535781"/>
                    </a:moveTo>
                    <a:lnTo>
                      <a:pt x="363139" y="0"/>
                    </a:lnTo>
                    <a:lnTo>
                      <a:pt x="276225" y="328613"/>
                    </a:lnTo>
                    <a:lnTo>
                      <a:pt x="0" y="535781"/>
                    </a:lnTo>
                    <a:close/>
                  </a:path>
                </a:pathLst>
              </a:custGeom>
              <a:gradFill>
                <a:gsLst>
                  <a:gs pos="83000">
                    <a:schemeClr val="accent1">
                      <a:alpha val="11000"/>
                    </a:schemeClr>
                  </a:gs>
                  <a:gs pos="0">
                    <a:schemeClr val="accent4">
                      <a:alpha val="18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椭圆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SpPr/>
          <p:nvPr/>
        </p:nvSpPr>
        <p:spPr>
          <a:xfrm>
            <a:off x="-1981200" y="-12839700"/>
            <a:ext cx="17945100" cy="17945100"/>
          </a:xfrm>
          <a:prstGeom prst="ellipse">
            <a:avLst/>
          </a:prstGeom>
          <a:solidFill>
            <a:srgbClr val="447F6D">
              <a:alpha val="12000"/>
            </a:srgbClr>
          </a:solidFill>
          <a:ln w="15875">
            <a:noFill/>
          </a:ln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sp>
        <p:nvSpPr>
          <p:cNvPr id="34" name="矩形 33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/>
          <p:cNvSpPr/>
          <p:nvPr/>
        </p:nvSpPr>
        <p:spPr>
          <a:xfrm>
            <a:off x="3749259" y="2479881"/>
            <a:ext cx="58134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tabLst>
                <a:tab pos="990501" algn="l"/>
              </a:tabLst>
            </a:pPr>
            <a:r>
              <a:rPr lang="en-US" altLang="zh-CN" sz="8000" dirty="0" smtClean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FZChaoCuHei-M10S" charset="-122"/>
                <a:ea typeface="FZChaoCuHei-M10S" charset="-122"/>
                <a:cs typeface="FZChaoCuHei-M10S" charset="-122"/>
              </a:rPr>
              <a:t>THANKS</a:t>
            </a:r>
            <a:endParaRPr lang="en-SG" altLang="zh-CN" sz="8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FZChaoCuHei-M10S" charset="-122"/>
              <a:ea typeface="FZChaoCuHei-M10S" charset="-122"/>
              <a:cs typeface="FZChaoCuHei-M10S" charset="-122"/>
            </a:endParaRPr>
          </a:p>
        </p:txBody>
      </p:sp>
      <p:grpSp>
        <p:nvGrpSpPr>
          <p:cNvPr id="35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1700000">
            <a:off x="-236764" y="4734530"/>
            <a:ext cx="7517581" cy="3242686"/>
            <a:chOff x="-2714001" y="5994345"/>
            <a:chExt cx="10410786" cy="5117764"/>
          </a:xfrm>
          <a:solidFill>
            <a:srgbClr val="28493D">
              <a:alpha val="15000"/>
            </a:srgbClr>
          </a:solidFill>
        </p:grpSpPr>
        <p:sp>
          <p:nvSpPr>
            <p:cNvPr id="36" name="等腰三角形 51"/>
            <p:cNvSpPr/>
            <p:nvPr/>
          </p:nvSpPr>
          <p:spPr>
            <a:xfrm rot="7080876">
              <a:off x="352640" y="4684036"/>
              <a:ext cx="3361432" cy="9494713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11415147" y="1009825"/>
            <a:ext cx="2404899" cy="4447155"/>
            <a:chOff x="157125" y="2970754"/>
            <a:chExt cx="2197813" cy="4064211"/>
          </a:xfrm>
        </p:grpSpPr>
        <p:sp>
          <p:nvSpPr>
            <p:cNvPr id="42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2" name="图片 21" descr="xdf logo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740" y="5508918"/>
            <a:ext cx="1090919" cy="52005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41" y="6182820"/>
            <a:ext cx="2518718" cy="1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6291" y="398268"/>
            <a:ext cx="103632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工作内容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11523366"/>
              </p:ext>
            </p:extLst>
          </p:nvPr>
        </p:nvGraphicFramePr>
        <p:xfrm>
          <a:off x="99753" y="1911927"/>
          <a:ext cx="12053454" cy="2205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41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>
            <a:off x="3065708" y="2289883"/>
            <a:ext cx="2394857" cy="2292025"/>
            <a:chOff x="3065708" y="2259129"/>
            <a:chExt cx="2394857" cy="2292025"/>
          </a:xfrm>
        </p:grpSpPr>
        <p:sp>
          <p:nvSpPr>
            <p:cNvPr id="5" name="文本框 4"/>
            <p:cNvSpPr txBox="1"/>
            <p:nvPr/>
          </p:nvSpPr>
          <p:spPr>
            <a:xfrm>
              <a:off x="3065708" y="2474117"/>
              <a:ext cx="2394857" cy="18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ln>
                    <a:solidFill>
                      <a:schemeClr val="accent1"/>
                    </a:solidFill>
                  </a:ln>
                  <a:solidFill>
                    <a:srgbClr val="447F6D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华文细黑" panose="02010600040101010101" pitchFamily="2" charset="-122"/>
                </a:rPr>
                <a:t>1</a:t>
              </a:r>
              <a:endParaRPr lang="zh-CN" altLang="en-US" sz="11500" dirty="0" smtClean="0">
                <a:ln>
                  <a:solidFill>
                    <a:schemeClr val="accent1"/>
                  </a:solidFill>
                </a:ln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3117124" y="2259129"/>
              <a:ext cx="2292025" cy="2292025"/>
            </a:xfrm>
            <a:prstGeom prst="ellipse">
              <a:avLst/>
            </a:prstGeom>
            <a:ln>
              <a:solidFill>
                <a:srgbClr val="FF8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719739" y="2273536"/>
            <a:ext cx="2078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447F6D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回顾目标</a:t>
            </a:r>
            <a:endParaRPr lang="zh-CN" altLang="en-US" sz="3600" dirty="0">
              <a:solidFill>
                <a:srgbClr val="447F6D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4" name="e7d195523061f1c0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 hidden="1"/>
          <p:cNvSpPr txBox="1"/>
          <p:nvPr/>
        </p:nvSpPr>
        <p:spPr>
          <a:xfrm>
            <a:off x="-355600" y="1803400"/>
            <a:ext cx="30239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e7d195523061f1c011414db08df74492ac20befa3fb15586EED641F7DA837B3633596E05B8AE62E50B5E5456BD3C648DCE2D234CC482E88EB223CB95B207F69907A09C8021443F850886F0462B4D95DA40FEEC67EEE4C0008F0A643130BF266E4312290E282E16EEADFA6C3AD458AEB27BCA95FABCD4888E99644CA7D552501BE770A8381F56E4D2</a:t>
            </a:r>
            <a:endParaRPr lang="zh-CN" altLang="en-US" sz="100"/>
          </a:p>
        </p:txBody>
      </p:sp>
      <p:grpSp>
        <p:nvGrpSpPr>
          <p:cNvPr id="40" name="组合 4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6780768">
            <a:off x="7143533" y="-927936"/>
            <a:ext cx="1129736" cy="2089114"/>
            <a:chOff x="157125" y="2970754"/>
            <a:chExt cx="2197813" cy="4064211"/>
          </a:xfrm>
        </p:grpSpPr>
        <p:sp>
          <p:nvSpPr>
            <p:cNvPr id="41" name="等腰三角形 51"/>
            <p:cNvSpPr/>
            <p:nvPr/>
          </p:nvSpPr>
          <p:spPr>
            <a:xfrm rot="8118979">
              <a:off x="157125" y="3187273"/>
              <a:ext cx="2197813" cy="3847692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439442 w 725565"/>
                <a:gd name="connsiteY0" fmla="*/ 1166697 h 1166697"/>
                <a:gd name="connsiteX1" fmla="*/ 0 w 725565"/>
                <a:gd name="connsiteY1" fmla="*/ 0 h 1166697"/>
                <a:gd name="connsiteX2" fmla="*/ 725565 w 725565"/>
                <a:gd name="connsiteY2" fmla="*/ 830502 h 1166697"/>
                <a:gd name="connsiteX3" fmla="*/ 439442 w 725565"/>
                <a:gd name="connsiteY3" fmla="*/ 1166697 h 1166697"/>
                <a:gd name="connsiteX0" fmla="*/ 439442 w 741944"/>
                <a:gd name="connsiteY0" fmla="*/ 1166697 h 1166697"/>
                <a:gd name="connsiteX1" fmla="*/ 0 w 741944"/>
                <a:gd name="connsiteY1" fmla="*/ 0 h 1166697"/>
                <a:gd name="connsiteX2" fmla="*/ 741944 w 741944"/>
                <a:gd name="connsiteY2" fmla="*/ 695833 h 1166697"/>
                <a:gd name="connsiteX3" fmla="*/ 439442 w 741944"/>
                <a:gd name="connsiteY3" fmla="*/ 1166697 h 1166697"/>
                <a:gd name="connsiteX0" fmla="*/ 446842 w 741944"/>
                <a:gd name="connsiteY0" fmla="*/ 1153273 h 1153273"/>
                <a:gd name="connsiteX1" fmla="*/ 0 w 741944"/>
                <a:gd name="connsiteY1" fmla="*/ 0 h 1153273"/>
                <a:gd name="connsiteX2" fmla="*/ 741944 w 741944"/>
                <a:gd name="connsiteY2" fmla="*/ 695833 h 1153273"/>
                <a:gd name="connsiteX3" fmla="*/ 446842 w 741944"/>
                <a:gd name="connsiteY3" fmla="*/ 1153273 h 1153273"/>
                <a:gd name="connsiteX0" fmla="*/ 449290 w 744392"/>
                <a:gd name="connsiteY0" fmla="*/ 1145230 h 1145230"/>
                <a:gd name="connsiteX1" fmla="*/ 0 w 744392"/>
                <a:gd name="connsiteY1" fmla="*/ 0 h 1145230"/>
                <a:gd name="connsiteX2" fmla="*/ 744392 w 744392"/>
                <a:gd name="connsiteY2" fmla="*/ 687790 h 1145230"/>
                <a:gd name="connsiteX3" fmla="*/ 449290 w 744392"/>
                <a:gd name="connsiteY3" fmla="*/ 1145230 h 1145230"/>
                <a:gd name="connsiteX0" fmla="*/ 444325 w 744392"/>
                <a:gd name="connsiteY0" fmla="*/ 1147936 h 1147936"/>
                <a:gd name="connsiteX1" fmla="*/ 0 w 744392"/>
                <a:gd name="connsiteY1" fmla="*/ 0 h 1147936"/>
                <a:gd name="connsiteX2" fmla="*/ 744392 w 744392"/>
                <a:gd name="connsiteY2" fmla="*/ 687790 h 1147936"/>
                <a:gd name="connsiteX3" fmla="*/ 444325 w 744392"/>
                <a:gd name="connsiteY3" fmla="*/ 1147936 h 1147936"/>
                <a:gd name="connsiteX0" fmla="*/ 443046 w 744392"/>
                <a:gd name="connsiteY0" fmla="*/ 1141253 h 1141253"/>
                <a:gd name="connsiteX1" fmla="*/ 0 w 744392"/>
                <a:gd name="connsiteY1" fmla="*/ 0 h 1141253"/>
                <a:gd name="connsiteX2" fmla="*/ 744392 w 744392"/>
                <a:gd name="connsiteY2" fmla="*/ 687790 h 1141253"/>
                <a:gd name="connsiteX3" fmla="*/ 443046 w 744392"/>
                <a:gd name="connsiteY3" fmla="*/ 1141253 h 1141253"/>
                <a:gd name="connsiteX0" fmla="*/ 443074 w 744392"/>
                <a:gd name="connsiteY0" fmla="*/ 1146605 h 1146605"/>
                <a:gd name="connsiteX1" fmla="*/ 0 w 744392"/>
                <a:gd name="connsiteY1" fmla="*/ 0 h 1146605"/>
                <a:gd name="connsiteX2" fmla="*/ 744392 w 744392"/>
                <a:gd name="connsiteY2" fmla="*/ 687790 h 1146605"/>
                <a:gd name="connsiteX3" fmla="*/ 443074 w 744392"/>
                <a:gd name="connsiteY3" fmla="*/ 1146605 h 1146605"/>
                <a:gd name="connsiteX0" fmla="*/ 443074 w 609251"/>
                <a:gd name="connsiteY0" fmla="*/ 1146605 h 1146605"/>
                <a:gd name="connsiteX1" fmla="*/ 0 w 609251"/>
                <a:gd name="connsiteY1" fmla="*/ 0 h 1146605"/>
                <a:gd name="connsiteX2" fmla="*/ 609251 w 609251"/>
                <a:gd name="connsiteY2" fmla="*/ 791624 h 1146605"/>
                <a:gd name="connsiteX3" fmla="*/ 443074 w 609251"/>
                <a:gd name="connsiteY3" fmla="*/ 1146605 h 114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251" h="1146605">
                  <a:moveTo>
                    <a:pt x="443074" y="1146605"/>
                  </a:moveTo>
                  <a:lnTo>
                    <a:pt x="0" y="0"/>
                  </a:lnTo>
                  <a:lnTo>
                    <a:pt x="609251" y="791624"/>
                  </a:lnTo>
                  <a:lnTo>
                    <a:pt x="443074" y="1146605"/>
                  </a:lnTo>
                  <a:close/>
                </a:path>
              </a:pathLst>
            </a:custGeom>
            <a:solidFill>
              <a:srgbClr val="ED7D31">
                <a:alpha val="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55"/>
            <p:cNvSpPr/>
            <p:nvPr/>
          </p:nvSpPr>
          <p:spPr>
            <a:xfrm rot="8118979">
              <a:off x="676903" y="2970754"/>
              <a:ext cx="1600688" cy="3856148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962359 h 1346379"/>
                <a:gd name="connsiteX1" fmla="*/ 159589 w 362420"/>
                <a:gd name="connsiteY1" fmla="*/ 0 h 1346379"/>
                <a:gd name="connsiteX2" fmla="*/ 362420 w 362420"/>
                <a:gd name="connsiteY2" fmla="*/ 1346379 h 1346379"/>
                <a:gd name="connsiteX3" fmla="*/ 0 w 362420"/>
                <a:gd name="connsiteY3" fmla="*/ 962359 h 1346379"/>
                <a:gd name="connsiteX0" fmla="*/ 0 w 636591"/>
                <a:gd name="connsiteY0" fmla="*/ 962359 h 1149125"/>
                <a:gd name="connsiteX1" fmla="*/ 159589 w 636591"/>
                <a:gd name="connsiteY1" fmla="*/ 0 h 1149125"/>
                <a:gd name="connsiteX2" fmla="*/ 636591 w 636591"/>
                <a:gd name="connsiteY2" fmla="*/ 1149125 h 1149125"/>
                <a:gd name="connsiteX3" fmla="*/ 0 w 636591"/>
                <a:gd name="connsiteY3" fmla="*/ 962359 h 1149125"/>
                <a:gd name="connsiteX0" fmla="*/ 56626 w 477002"/>
                <a:gd name="connsiteY0" fmla="*/ 792951 h 1149125"/>
                <a:gd name="connsiteX1" fmla="*/ 0 w 477002"/>
                <a:gd name="connsiteY1" fmla="*/ 0 h 1149125"/>
                <a:gd name="connsiteX2" fmla="*/ 477002 w 477002"/>
                <a:gd name="connsiteY2" fmla="*/ 1149125 h 1149125"/>
                <a:gd name="connsiteX3" fmla="*/ 56626 w 477002"/>
                <a:gd name="connsiteY3" fmla="*/ 792951 h 114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02" h="1149125">
                  <a:moveTo>
                    <a:pt x="56626" y="792951"/>
                  </a:moveTo>
                  <a:lnTo>
                    <a:pt x="0" y="0"/>
                  </a:lnTo>
                  <a:lnTo>
                    <a:pt x="477002" y="1149125"/>
                  </a:lnTo>
                  <a:lnTo>
                    <a:pt x="56626" y="792951"/>
                  </a:lnTo>
                  <a:close/>
                </a:path>
              </a:pathLst>
            </a:custGeom>
            <a:solidFill>
              <a:srgbClr val="ED7D31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 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图片 26" descr="xdf logo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2" y="171807"/>
            <a:ext cx="1090919" cy="52005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313" y="398207"/>
            <a:ext cx="2518718" cy="120784"/>
          </a:xfrm>
          <a:prstGeom prst="rect">
            <a:avLst/>
          </a:prstGeom>
        </p:spPr>
      </p:pic>
      <p:grpSp>
        <p:nvGrpSpPr>
          <p:cNvPr id="31" name="组合 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8904094">
            <a:off x="3270979" y="4121693"/>
            <a:ext cx="431292" cy="457909"/>
            <a:chOff x="5266871" y="3879668"/>
            <a:chExt cx="1928136" cy="20471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等腰三角形 49"/>
            <p:cNvSpPr/>
            <p:nvPr/>
          </p:nvSpPr>
          <p:spPr>
            <a:xfrm rot="780876">
              <a:off x="5444177" y="3879668"/>
              <a:ext cx="728870" cy="1755982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0 w 728870"/>
                <a:gd name="connsiteY0" fmla="*/ 1755982 h 1755982"/>
                <a:gd name="connsiteX1" fmla="*/ 368375 w 728870"/>
                <a:gd name="connsiteY1" fmla="*/ 0 h 1755982"/>
                <a:gd name="connsiteX2" fmla="*/ 728870 w 728870"/>
                <a:gd name="connsiteY2" fmla="*/ 1679595 h 1755982"/>
                <a:gd name="connsiteX3" fmla="*/ 0 w 728870"/>
                <a:gd name="connsiteY3" fmla="*/ 1755982 h 17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870" h="1755982">
                  <a:moveTo>
                    <a:pt x="0" y="1755982"/>
                  </a:moveTo>
                  <a:lnTo>
                    <a:pt x="368375" y="0"/>
                  </a:lnTo>
                  <a:lnTo>
                    <a:pt x="728870" y="1679595"/>
                  </a:lnTo>
                  <a:lnTo>
                    <a:pt x="0" y="1755982"/>
                  </a:lnTo>
                  <a:close/>
                </a:path>
              </a:pathLst>
            </a:custGeom>
            <a:solidFill>
              <a:srgbClr val="447F6D"/>
            </a:solidFill>
            <a:ln>
              <a:noFill/>
            </a:ln>
            <a:effectLst>
              <a:innerShdw blurRad="63500" dist="50800" dir="13500000">
                <a:srgbClr val="192E27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等腰三角形 50"/>
            <p:cNvSpPr/>
            <p:nvPr/>
          </p:nvSpPr>
          <p:spPr>
            <a:xfrm rot="780876">
              <a:off x="5793581" y="4051641"/>
              <a:ext cx="1401426" cy="1742057"/>
            </a:xfrm>
            <a:custGeom>
              <a:avLst/>
              <a:gdLst>
                <a:gd name="connsiteX0" fmla="*/ 0 w 736750"/>
                <a:gd name="connsiteY0" fmla="*/ 1755982 h 1755982"/>
                <a:gd name="connsiteX1" fmla="*/ 368375 w 736750"/>
                <a:gd name="connsiteY1" fmla="*/ 0 h 1755982"/>
                <a:gd name="connsiteX2" fmla="*/ 736750 w 736750"/>
                <a:gd name="connsiteY2" fmla="*/ 1755982 h 1755982"/>
                <a:gd name="connsiteX3" fmla="*/ 0 w 736750"/>
                <a:gd name="connsiteY3" fmla="*/ 1755982 h 1755982"/>
                <a:gd name="connsiteX0" fmla="*/ 569727 w 1306477"/>
                <a:gd name="connsiteY0" fmla="*/ 1754227 h 1754227"/>
                <a:gd name="connsiteX1" fmla="*/ 0 w 1306477"/>
                <a:gd name="connsiteY1" fmla="*/ 0 h 1754227"/>
                <a:gd name="connsiteX2" fmla="*/ 1306477 w 1306477"/>
                <a:gd name="connsiteY2" fmla="*/ 1754227 h 1754227"/>
                <a:gd name="connsiteX3" fmla="*/ 569727 w 1306477"/>
                <a:gd name="connsiteY3" fmla="*/ 1754227 h 1754227"/>
                <a:gd name="connsiteX0" fmla="*/ 664676 w 1401426"/>
                <a:gd name="connsiteY0" fmla="*/ 1742057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664676 w 1401426"/>
                <a:gd name="connsiteY3" fmla="*/ 1742057 h 1742057"/>
                <a:gd name="connsiteX0" fmla="*/ 369106 w 1401426"/>
                <a:gd name="connsiteY0" fmla="*/ 1732165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69106 w 1401426"/>
                <a:gd name="connsiteY3" fmla="*/ 1732165 h 1742057"/>
                <a:gd name="connsiteX0" fmla="*/ 359804 w 1401426"/>
                <a:gd name="connsiteY0" fmla="*/ 1670769 h 1742057"/>
                <a:gd name="connsiteX1" fmla="*/ 0 w 1401426"/>
                <a:gd name="connsiteY1" fmla="*/ 0 h 1742057"/>
                <a:gd name="connsiteX2" fmla="*/ 1401426 w 1401426"/>
                <a:gd name="connsiteY2" fmla="*/ 1742057 h 1742057"/>
                <a:gd name="connsiteX3" fmla="*/ 359804 w 1401426"/>
                <a:gd name="connsiteY3" fmla="*/ 1670769 h 17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1426" h="1742057">
                  <a:moveTo>
                    <a:pt x="359804" y="1670769"/>
                  </a:moveTo>
                  <a:lnTo>
                    <a:pt x="0" y="0"/>
                  </a:lnTo>
                  <a:lnTo>
                    <a:pt x="1401426" y="1742057"/>
                  </a:lnTo>
                  <a:lnTo>
                    <a:pt x="359804" y="1670769"/>
                  </a:lnTo>
                  <a:close/>
                </a:path>
              </a:pathLst>
            </a:custGeom>
            <a:solidFill>
              <a:srgbClr val="28493D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等腰三角形 52"/>
            <p:cNvSpPr/>
            <p:nvPr/>
          </p:nvSpPr>
          <p:spPr>
            <a:xfrm>
              <a:off x="5266871" y="5526747"/>
              <a:ext cx="1712913" cy="400050"/>
            </a:xfrm>
            <a:custGeom>
              <a:avLst/>
              <a:gdLst>
                <a:gd name="connsiteX0" fmla="*/ 0 w 1624013"/>
                <a:gd name="connsiteY0" fmla="*/ 329614 h 329614"/>
                <a:gd name="connsiteX1" fmla="*/ 812007 w 1624013"/>
                <a:gd name="connsiteY1" fmla="*/ 0 h 329614"/>
                <a:gd name="connsiteX2" fmla="*/ 1624013 w 1624013"/>
                <a:gd name="connsiteY2" fmla="*/ 329614 h 329614"/>
                <a:gd name="connsiteX3" fmla="*/ 0 w 1624013"/>
                <a:gd name="connsiteY3" fmla="*/ 329614 h 329614"/>
                <a:gd name="connsiteX0" fmla="*/ 0 w 1624013"/>
                <a:gd name="connsiteY0" fmla="*/ 539164 h 539164"/>
                <a:gd name="connsiteX1" fmla="*/ 907257 w 1624013"/>
                <a:gd name="connsiteY1" fmla="*/ 0 h 539164"/>
                <a:gd name="connsiteX2" fmla="*/ 1624013 w 1624013"/>
                <a:gd name="connsiteY2" fmla="*/ 539164 h 539164"/>
                <a:gd name="connsiteX3" fmla="*/ 0 w 1624013"/>
                <a:gd name="connsiteY3" fmla="*/ 539164 h 539164"/>
                <a:gd name="connsiteX0" fmla="*/ 0 w 1871663"/>
                <a:gd name="connsiteY0" fmla="*/ 539164 h 539164"/>
                <a:gd name="connsiteX1" fmla="*/ 907257 w 1871663"/>
                <a:gd name="connsiteY1" fmla="*/ 0 h 539164"/>
                <a:gd name="connsiteX2" fmla="*/ 1871663 w 1871663"/>
                <a:gd name="connsiteY2" fmla="*/ 281989 h 539164"/>
                <a:gd name="connsiteX3" fmla="*/ 0 w 1871663"/>
                <a:gd name="connsiteY3" fmla="*/ 539164 h 539164"/>
                <a:gd name="connsiteX0" fmla="*/ 0 w 1662113"/>
                <a:gd name="connsiteY0" fmla="*/ 0 h 400050"/>
                <a:gd name="connsiteX1" fmla="*/ 697707 w 1662113"/>
                <a:gd name="connsiteY1" fmla="*/ 1180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662113"/>
                <a:gd name="connsiteY0" fmla="*/ 0 h 400050"/>
                <a:gd name="connsiteX1" fmla="*/ 675482 w 1662113"/>
                <a:gd name="connsiteY1" fmla="*/ 79961 h 400050"/>
                <a:gd name="connsiteX2" fmla="*/ 1662113 w 1662113"/>
                <a:gd name="connsiteY2" fmla="*/ 400050 h 400050"/>
                <a:gd name="connsiteX3" fmla="*/ 0 w 1662113"/>
                <a:gd name="connsiteY3" fmla="*/ 0 h 400050"/>
                <a:gd name="connsiteX0" fmla="*/ 0 w 1703388"/>
                <a:gd name="connsiteY0" fmla="*/ 0 h 400050"/>
                <a:gd name="connsiteX1" fmla="*/ 716757 w 1703388"/>
                <a:gd name="connsiteY1" fmla="*/ 79961 h 400050"/>
                <a:gd name="connsiteX2" fmla="*/ 1703388 w 1703388"/>
                <a:gd name="connsiteY2" fmla="*/ 400050 h 400050"/>
                <a:gd name="connsiteX3" fmla="*/ 0 w 1703388"/>
                <a:gd name="connsiteY3" fmla="*/ 0 h 400050"/>
                <a:gd name="connsiteX0" fmla="*/ 0 w 1709738"/>
                <a:gd name="connsiteY0" fmla="*/ 0 h 406400"/>
                <a:gd name="connsiteX1" fmla="*/ 723107 w 1709738"/>
                <a:gd name="connsiteY1" fmla="*/ 86311 h 406400"/>
                <a:gd name="connsiteX2" fmla="*/ 1709738 w 1709738"/>
                <a:gd name="connsiteY2" fmla="*/ 406400 h 406400"/>
                <a:gd name="connsiteX3" fmla="*/ 0 w 1709738"/>
                <a:gd name="connsiteY3" fmla="*/ 0 h 406400"/>
                <a:gd name="connsiteX0" fmla="*/ 0 w 1716088"/>
                <a:gd name="connsiteY0" fmla="*/ 0 h 406400"/>
                <a:gd name="connsiteX1" fmla="*/ 723107 w 1716088"/>
                <a:gd name="connsiteY1" fmla="*/ 86311 h 406400"/>
                <a:gd name="connsiteX2" fmla="*/ 1716088 w 1716088"/>
                <a:gd name="connsiteY2" fmla="*/ 406400 h 406400"/>
                <a:gd name="connsiteX3" fmla="*/ 0 w 1716088"/>
                <a:gd name="connsiteY3" fmla="*/ 0 h 406400"/>
                <a:gd name="connsiteX0" fmla="*/ 0 w 1712913"/>
                <a:gd name="connsiteY0" fmla="*/ 0 h 400050"/>
                <a:gd name="connsiteX1" fmla="*/ 723107 w 1712913"/>
                <a:gd name="connsiteY1" fmla="*/ 86311 h 400050"/>
                <a:gd name="connsiteX2" fmla="*/ 1712913 w 1712913"/>
                <a:gd name="connsiteY2" fmla="*/ 400050 h 400050"/>
                <a:gd name="connsiteX3" fmla="*/ 0 w 1712913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2913" h="400050">
                  <a:moveTo>
                    <a:pt x="0" y="0"/>
                  </a:moveTo>
                  <a:lnTo>
                    <a:pt x="723107" y="86311"/>
                  </a:lnTo>
                  <a:lnTo>
                    <a:pt x="1712913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组合 26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7281282" flipH="1">
            <a:off x="4190283" y="1999201"/>
            <a:ext cx="811014" cy="476671"/>
            <a:chOff x="3868851" y="4548059"/>
            <a:chExt cx="1559632" cy="899995"/>
          </a:xfrm>
          <a:effectLst>
            <a:outerShdw blurRad="63500" dist="50800" dir="2700000" algn="tl" rotWithShape="0">
              <a:schemeClr val="bg1">
                <a:lumMod val="50000"/>
                <a:alpha val="40000"/>
              </a:schemeClr>
            </a:outerShdw>
          </a:effectLst>
        </p:grpSpPr>
        <p:sp>
          <p:nvSpPr>
            <p:cNvPr id="45" name="等腰三角形 2"/>
            <p:cNvSpPr>
              <a:spLocks/>
            </p:cNvSpPr>
            <p:nvPr/>
          </p:nvSpPr>
          <p:spPr>
            <a:xfrm rot="388167" flipH="1" flipV="1">
              <a:off x="4124222" y="4577697"/>
              <a:ext cx="1263877" cy="845484"/>
            </a:xfrm>
            <a:custGeom>
              <a:avLst/>
              <a:gdLst>
                <a:gd name="connsiteX0" fmla="*/ 0 w 2093364"/>
                <a:gd name="connsiteY0" fmla="*/ 1804624 h 1804624"/>
                <a:gd name="connsiteX1" fmla="*/ 1046682 w 2093364"/>
                <a:gd name="connsiteY1" fmla="*/ 0 h 1804624"/>
                <a:gd name="connsiteX2" fmla="*/ 2093364 w 2093364"/>
                <a:gd name="connsiteY2" fmla="*/ 1804624 h 1804624"/>
                <a:gd name="connsiteX3" fmla="*/ 0 w 2093364"/>
                <a:gd name="connsiteY3" fmla="*/ 1804624 h 1804624"/>
                <a:gd name="connsiteX0" fmla="*/ 0 w 2036619"/>
                <a:gd name="connsiteY0" fmla="*/ 2073220 h 2073220"/>
                <a:gd name="connsiteX1" fmla="*/ 989937 w 2036619"/>
                <a:gd name="connsiteY1" fmla="*/ 0 h 2073220"/>
                <a:gd name="connsiteX2" fmla="*/ 2036619 w 2036619"/>
                <a:gd name="connsiteY2" fmla="*/ 1804624 h 2073220"/>
                <a:gd name="connsiteX3" fmla="*/ 0 w 2036619"/>
                <a:gd name="connsiteY3" fmla="*/ 2073220 h 2073220"/>
                <a:gd name="connsiteX0" fmla="*/ 0 w 1754855"/>
                <a:gd name="connsiteY0" fmla="*/ 2073220 h 2073220"/>
                <a:gd name="connsiteX1" fmla="*/ 989937 w 1754855"/>
                <a:gd name="connsiteY1" fmla="*/ 0 h 2073220"/>
                <a:gd name="connsiteX2" fmla="*/ 1754855 w 1754855"/>
                <a:gd name="connsiteY2" fmla="*/ 1485080 h 2073220"/>
                <a:gd name="connsiteX3" fmla="*/ 0 w 1754855"/>
                <a:gd name="connsiteY3" fmla="*/ 2073220 h 2073220"/>
                <a:gd name="connsiteX0" fmla="*/ 0 w 1754855"/>
                <a:gd name="connsiteY0" fmla="*/ 2124091 h 2124091"/>
                <a:gd name="connsiteX1" fmla="*/ 1000494 w 1754855"/>
                <a:gd name="connsiteY1" fmla="*/ 0 h 2124091"/>
                <a:gd name="connsiteX2" fmla="*/ 1754855 w 1754855"/>
                <a:gd name="connsiteY2" fmla="*/ 1535951 h 2124091"/>
                <a:gd name="connsiteX3" fmla="*/ 0 w 1754855"/>
                <a:gd name="connsiteY3" fmla="*/ 2124091 h 2124091"/>
                <a:gd name="connsiteX0" fmla="*/ 0 w 1754855"/>
                <a:gd name="connsiteY0" fmla="*/ 1425279 h 1425279"/>
                <a:gd name="connsiteX1" fmla="*/ 1340485 w 1754855"/>
                <a:gd name="connsiteY1" fmla="*/ 0 h 1425279"/>
                <a:gd name="connsiteX2" fmla="*/ 1754855 w 1754855"/>
                <a:gd name="connsiteY2" fmla="*/ 837139 h 1425279"/>
                <a:gd name="connsiteX3" fmla="*/ 0 w 1754855"/>
                <a:gd name="connsiteY3" fmla="*/ 1425279 h 1425279"/>
                <a:gd name="connsiteX0" fmla="*/ 0 w 1749095"/>
                <a:gd name="connsiteY0" fmla="*/ 1731594 h 1731593"/>
                <a:gd name="connsiteX1" fmla="*/ 1334725 w 1749095"/>
                <a:gd name="connsiteY1" fmla="*/ 0 h 1731593"/>
                <a:gd name="connsiteX2" fmla="*/ 1749095 w 1749095"/>
                <a:gd name="connsiteY2" fmla="*/ 837139 h 1731593"/>
                <a:gd name="connsiteX3" fmla="*/ 0 w 1749095"/>
                <a:gd name="connsiteY3" fmla="*/ 1731594 h 1731593"/>
                <a:gd name="connsiteX0" fmla="*/ 0 w 1738556"/>
                <a:gd name="connsiteY0" fmla="*/ 1731594 h 1731593"/>
                <a:gd name="connsiteX1" fmla="*/ 1334725 w 1738556"/>
                <a:gd name="connsiteY1" fmla="*/ 0 h 1731593"/>
                <a:gd name="connsiteX2" fmla="*/ 1738556 w 1738556"/>
                <a:gd name="connsiteY2" fmla="*/ 871609 h 1731593"/>
                <a:gd name="connsiteX3" fmla="*/ 0 w 1738556"/>
                <a:gd name="connsiteY3" fmla="*/ 1731594 h 1731593"/>
                <a:gd name="connsiteX0" fmla="*/ 0 w 1734572"/>
                <a:gd name="connsiteY0" fmla="*/ 1731594 h 1731593"/>
                <a:gd name="connsiteX1" fmla="*/ 1334725 w 1734572"/>
                <a:gd name="connsiteY1" fmla="*/ 0 h 1731593"/>
                <a:gd name="connsiteX2" fmla="*/ 1734572 w 1734572"/>
                <a:gd name="connsiteY2" fmla="*/ 862477 h 1731593"/>
                <a:gd name="connsiteX3" fmla="*/ 0 w 1734572"/>
                <a:gd name="connsiteY3" fmla="*/ 1731594 h 1731593"/>
                <a:gd name="connsiteX0" fmla="*/ 0 w 1724826"/>
                <a:gd name="connsiteY0" fmla="*/ 1729948 h 1729948"/>
                <a:gd name="connsiteX1" fmla="*/ 1324979 w 1724826"/>
                <a:gd name="connsiteY1" fmla="*/ 0 h 1729948"/>
                <a:gd name="connsiteX2" fmla="*/ 1724826 w 1724826"/>
                <a:gd name="connsiteY2" fmla="*/ 862477 h 1729948"/>
                <a:gd name="connsiteX3" fmla="*/ 0 w 1724826"/>
                <a:gd name="connsiteY3" fmla="*/ 1729948 h 1729948"/>
                <a:gd name="connsiteX0" fmla="*/ 0 w 1735308"/>
                <a:gd name="connsiteY0" fmla="*/ 1729948 h 1729948"/>
                <a:gd name="connsiteX1" fmla="*/ 1324979 w 1735308"/>
                <a:gd name="connsiteY1" fmla="*/ 0 h 1729948"/>
                <a:gd name="connsiteX2" fmla="*/ 1735308 w 1735308"/>
                <a:gd name="connsiteY2" fmla="*/ 870516 h 1729948"/>
                <a:gd name="connsiteX3" fmla="*/ 0 w 1735308"/>
                <a:gd name="connsiteY3" fmla="*/ 1729948 h 172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308" h="1729948">
                  <a:moveTo>
                    <a:pt x="0" y="1729948"/>
                  </a:moveTo>
                  <a:lnTo>
                    <a:pt x="1324979" y="0"/>
                  </a:lnTo>
                  <a:lnTo>
                    <a:pt x="1735308" y="870516"/>
                  </a:lnTo>
                  <a:lnTo>
                    <a:pt x="0" y="1729948"/>
                  </a:lnTo>
                  <a:close/>
                </a:path>
              </a:pathLst>
            </a:custGeom>
            <a:solidFill>
              <a:srgbClr val="FF802A"/>
            </a:solidFill>
            <a:ln>
              <a:noFill/>
            </a:ln>
            <a:effectLst>
              <a:innerShdw blurRad="60325" dist="25400" dir="13500000">
                <a:srgbClr val="DF7025">
                  <a:alpha val="96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组合 28"/>
            <p:cNvGrpSpPr/>
            <p:nvPr/>
          </p:nvGrpSpPr>
          <p:grpSpPr>
            <a:xfrm>
              <a:off x="3868851" y="4548059"/>
              <a:ext cx="1559632" cy="899995"/>
              <a:chOff x="3868851" y="4548059"/>
              <a:chExt cx="1559632" cy="899995"/>
            </a:xfrm>
          </p:grpSpPr>
          <p:sp>
            <p:nvSpPr>
              <p:cNvPr id="47" name="等腰三角形 2"/>
              <p:cNvSpPr>
                <a:spLocks/>
              </p:cNvSpPr>
              <p:nvPr/>
            </p:nvSpPr>
            <p:spPr>
              <a:xfrm rot="388167" flipH="1" flipV="1">
                <a:off x="3868851" y="4557888"/>
                <a:ext cx="1559632" cy="430504"/>
              </a:xfrm>
              <a:custGeom>
                <a:avLst/>
                <a:gdLst>
                  <a:gd name="connsiteX0" fmla="*/ 0 w 2093364"/>
                  <a:gd name="connsiteY0" fmla="*/ 1804624 h 1804624"/>
                  <a:gd name="connsiteX1" fmla="*/ 1046682 w 2093364"/>
                  <a:gd name="connsiteY1" fmla="*/ 0 h 1804624"/>
                  <a:gd name="connsiteX2" fmla="*/ 2093364 w 2093364"/>
                  <a:gd name="connsiteY2" fmla="*/ 1804624 h 1804624"/>
                  <a:gd name="connsiteX3" fmla="*/ 0 w 2093364"/>
                  <a:gd name="connsiteY3" fmla="*/ 1804624 h 1804624"/>
                  <a:gd name="connsiteX0" fmla="*/ 0 w 2036619"/>
                  <a:gd name="connsiteY0" fmla="*/ 2073220 h 2073220"/>
                  <a:gd name="connsiteX1" fmla="*/ 989937 w 2036619"/>
                  <a:gd name="connsiteY1" fmla="*/ 0 h 2073220"/>
                  <a:gd name="connsiteX2" fmla="*/ 2036619 w 2036619"/>
                  <a:gd name="connsiteY2" fmla="*/ 1804624 h 2073220"/>
                  <a:gd name="connsiteX3" fmla="*/ 0 w 2036619"/>
                  <a:gd name="connsiteY3" fmla="*/ 2073220 h 2073220"/>
                  <a:gd name="connsiteX0" fmla="*/ 0 w 1754855"/>
                  <a:gd name="connsiteY0" fmla="*/ 2073220 h 2073220"/>
                  <a:gd name="connsiteX1" fmla="*/ 989937 w 1754855"/>
                  <a:gd name="connsiteY1" fmla="*/ 0 h 2073220"/>
                  <a:gd name="connsiteX2" fmla="*/ 1754855 w 1754855"/>
                  <a:gd name="connsiteY2" fmla="*/ 1485080 h 2073220"/>
                  <a:gd name="connsiteX3" fmla="*/ 0 w 1754855"/>
                  <a:gd name="connsiteY3" fmla="*/ 2073220 h 2073220"/>
                  <a:gd name="connsiteX0" fmla="*/ 0 w 1754855"/>
                  <a:gd name="connsiteY0" fmla="*/ 2124091 h 2124091"/>
                  <a:gd name="connsiteX1" fmla="*/ 1000494 w 1754855"/>
                  <a:gd name="connsiteY1" fmla="*/ 0 h 2124091"/>
                  <a:gd name="connsiteX2" fmla="*/ 1754855 w 1754855"/>
                  <a:gd name="connsiteY2" fmla="*/ 1535951 h 2124091"/>
                  <a:gd name="connsiteX3" fmla="*/ 0 w 1754855"/>
                  <a:gd name="connsiteY3" fmla="*/ 2124091 h 2124091"/>
                  <a:gd name="connsiteX0" fmla="*/ 0 w 2370176"/>
                  <a:gd name="connsiteY0" fmla="*/ 1489112 h 1535951"/>
                  <a:gd name="connsiteX1" fmla="*/ 1615815 w 2370176"/>
                  <a:gd name="connsiteY1" fmla="*/ 0 h 1535951"/>
                  <a:gd name="connsiteX2" fmla="*/ 2370176 w 2370176"/>
                  <a:gd name="connsiteY2" fmla="*/ 1535951 h 1535951"/>
                  <a:gd name="connsiteX3" fmla="*/ 0 w 2370176"/>
                  <a:gd name="connsiteY3" fmla="*/ 1489112 h 1535951"/>
                  <a:gd name="connsiteX0" fmla="*/ 0 w 2370176"/>
                  <a:gd name="connsiteY0" fmla="*/ 610915 h 657754"/>
                  <a:gd name="connsiteX1" fmla="*/ 1766775 w 2370176"/>
                  <a:gd name="connsiteY1" fmla="*/ 0 h 657754"/>
                  <a:gd name="connsiteX2" fmla="*/ 2370176 w 2370176"/>
                  <a:gd name="connsiteY2" fmla="*/ 657754 h 657754"/>
                  <a:gd name="connsiteX3" fmla="*/ 0 w 2370176"/>
                  <a:gd name="connsiteY3" fmla="*/ 610915 h 657754"/>
                  <a:gd name="connsiteX0" fmla="*/ 0 w 2121850"/>
                  <a:gd name="connsiteY0" fmla="*/ 610915 h 610915"/>
                  <a:gd name="connsiteX1" fmla="*/ 1766775 w 2121850"/>
                  <a:gd name="connsiteY1" fmla="*/ 0 h 610915"/>
                  <a:gd name="connsiteX2" fmla="*/ 2121850 w 2121850"/>
                  <a:gd name="connsiteY2" fmla="*/ 391845 h 610915"/>
                  <a:gd name="connsiteX3" fmla="*/ 0 w 2121850"/>
                  <a:gd name="connsiteY3" fmla="*/ 610915 h 610915"/>
                  <a:gd name="connsiteX0" fmla="*/ 0 w 2141545"/>
                  <a:gd name="connsiteY0" fmla="*/ 572868 h 572868"/>
                  <a:gd name="connsiteX1" fmla="*/ 1786470 w 2141545"/>
                  <a:gd name="connsiteY1" fmla="*/ 0 h 572868"/>
                  <a:gd name="connsiteX2" fmla="*/ 2141545 w 2141545"/>
                  <a:gd name="connsiteY2" fmla="*/ 391845 h 572868"/>
                  <a:gd name="connsiteX3" fmla="*/ 0 w 2141545"/>
                  <a:gd name="connsiteY3" fmla="*/ 572868 h 572868"/>
                  <a:gd name="connsiteX0" fmla="*/ 0 w 2141545"/>
                  <a:gd name="connsiteY0" fmla="*/ 604796 h 604796"/>
                  <a:gd name="connsiteX1" fmla="*/ 1793875 w 2141545"/>
                  <a:gd name="connsiteY1" fmla="*/ 0 h 604796"/>
                  <a:gd name="connsiteX2" fmla="*/ 2141545 w 2141545"/>
                  <a:gd name="connsiteY2" fmla="*/ 423773 h 604796"/>
                  <a:gd name="connsiteX3" fmla="*/ 0 w 2141545"/>
                  <a:gd name="connsiteY3" fmla="*/ 604796 h 604796"/>
                  <a:gd name="connsiteX0" fmla="*/ 0 w 2139884"/>
                  <a:gd name="connsiteY0" fmla="*/ 604796 h 604796"/>
                  <a:gd name="connsiteX1" fmla="*/ 1793875 w 2139884"/>
                  <a:gd name="connsiteY1" fmla="*/ 0 h 604796"/>
                  <a:gd name="connsiteX2" fmla="*/ 2139884 w 2139884"/>
                  <a:gd name="connsiteY2" fmla="*/ 364282 h 604796"/>
                  <a:gd name="connsiteX3" fmla="*/ 0 w 2139884"/>
                  <a:gd name="connsiteY3" fmla="*/ 604796 h 604796"/>
                  <a:gd name="connsiteX0" fmla="*/ 0 w 2122217"/>
                  <a:gd name="connsiteY0" fmla="*/ 604796 h 604796"/>
                  <a:gd name="connsiteX1" fmla="*/ 1793875 w 2122217"/>
                  <a:gd name="connsiteY1" fmla="*/ 0 h 604796"/>
                  <a:gd name="connsiteX2" fmla="*/ 2122217 w 2122217"/>
                  <a:gd name="connsiteY2" fmla="*/ 430657 h 604796"/>
                  <a:gd name="connsiteX3" fmla="*/ 0 w 2122217"/>
                  <a:gd name="connsiteY3" fmla="*/ 604796 h 604796"/>
                  <a:gd name="connsiteX0" fmla="*/ 0 w 2106422"/>
                  <a:gd name="connsiteY0" fmla="*/ 611187 h 611187"/>
                  <a:gd name="connsiteX1" fmla="*/ 1778080 w 2106422"/>
                  <a:gd name="connsiteY1" fmla="*/ 0 h 611187"/>
                  <a:gd name="connsiteX2" fmla="*/ 2106422 w 2106422"/>
                  <a:gd name="connsiteY2" fmla="*/ 430657 h 611187"/>
                  <a:gd name="connsiteX3" fmla="*/ 0 w 2106422"/>
                  <a:gd name="connsiteY3" fmla="*/ 611187 h 611187"/>
                  <a:gd name="connsiteX0" fmla="*/ 0 w 1987257"/>
                  <a:gd name="connsiteY0" fmla="*/ 561987 h 561987"/>
                  <a:gd name="connsiteX1" fmla="*/ 1658915 w 1987257"/>
                  <a:gd name="connsiteY1" fmla="*/ 0 h 561987"/>
                  <a:gd name="connsiteX2" fmla="*/ 1987257 w 1987257"/>
                  <a:gd name="connsiteY2" fmla="*/ 430657 h 561987"/>
                  <a:gd name="connsiteX3" fmla="*/ 0 w 1987257"/>
                  <a:gd name="connsiteY3" fmla="*/ 561987 h 561987"/>
                  <a:gd name="connsiteX0" fmla="*/ 0 w 2113644"/>
                  <a:gd name="connsiteY0" fmla="*/ 597237 h 597237"/>
                  <a:gd name="connsiteX1" fmla="*/ 1785302 w 2113644"/>
                  <a:gd name="connsiteY1" fmla="*/ 0 h 597237"/>
                  <a:gd name="connsiteX2" fmla="*/ 2113644 w 2113644"/>
                  <a:gd name="connsiteY2" fmla="*/ 430657 h 597237"/>
                  <a:gd name="connsiteX3" fmla="*/ 0 w 2113644"/>
                  <a:gd name="connsiteY3" fmla="*/ 597237 h 597237"/>
                  <a:gd name="connsiteX0" fmla="*/ 0 w 2083561"/>
                  <a:gd name="connsiteY0" fmla="*/ 591029 h 591029"/>
                  <a:gd name="connsiteX1" fmla="*/ 1755219 w 2083561"/>
                  <a:gd name="connsiteY1" fmla="*/ 0 h 591029"/>
                  <a:gd name="connsiteX2" fmla="*/ 2083561 w 2083561"/>
                  <a:gd name="connsiteY2" fmla="*/ 430657 h 591029"/>
                  <a:gd name="connsiteX3" fmla="*/ 0 w 2083561"/>
                  <a:gd name="connsiteY3" fmla="*/ 591029 h 591029"/>
                  <a:gd name="connsiteX0" fmla="*/ 0 w 2121570"/>
                  <a:gd name="connsiteY0" fmla="*/ 591029 h 591029"/>
                  <a:gd name="connsiteX1" fmla="*/ 1755219 w 2121570"/>
                  <a:gd name="connsiteY1" fmla="*/ 0 h 591029"/>
                  <a:gd name="connsiteX2" fmla="*/ 2121570 w 2121570"/>
                  <a:gd name="connsiteY2" fmla="*/ 341265 h 591029"/>
                  <a:gd name="connsiteX3" fmla="*/ 0 w 2121570"/>
                  <a:gd name="connsiteY3" fmla="*/ 591029 h 591029"/>
                  <a:gd name="connsiteX0" fmla="*/ 0 w 2121570"/>
                  <a:gd name="connsiteY0" fmla="*/ 602460 h 602460"/>
                  <a:gd name="connsiteX1" fmla="*/ 1745139 w 2121570"/>
                  <a:gd name="connsiteY1" fmla="*/ 0 h 602460"/>
                  <a:gd name="connsiteX2" fmla="*/ 2121570 w 2121570"/>
                  <a:gd name="connsiteY2" fmla="*/ 352696 h 602460"/>
                  <a:gd name="connsiteX3" fmla="*/ 0 w 2121570"/>
                  <a:gd name="connsiteY3" fmla="*/ 602460 h 602460"/>
                  <a:gd name="connsiteX0" fmla="*/ 0 w 2137674"/>
                  <a:gd name="connsiteY0" fmla="*/ 602460 h 602460"/>
                  <a:gd name="connsiteX1" fmla="*/ 1745139 w 2137674"/>
                  <a:gd name="connsiteY1" fmla="*/ 0 h 602460"/>
                  <a:gd name="connsiteX2" fmla="*/ 2137674 w 2137674"/>
                  <a:gd name="connsiteY2" fmla="*/ 440088 h 602460"/>
                  <a:gd name="connsiteX3" fmla="*/ 0 w 2137674"/>
                  <a:gd name="connsiteY3" fmla="*/ 602460 h 602460"/>
                  <a:gd name="connsiteX0" fmla="*/ 0 w 2102213"/>
                  <a:gd name="connsiteY0" fmla="*/ 596590 h 596590"/>
                  <a:gd name="connsiteX1" fmla="*/ 1709678 w 2102213"/>
                  <a:gd name="connsiteY1" fmla="*/ 0 h 596590"/>
                  <a:gd name="connsiteX2" fmla="*/ 2102213 w 2102213"/>
                  <a:gd name="connsiteY2" fmla="*/ 440088 h 596590"/>
                  <a:gd name="connsiteX3" fmla="*/ 0 w 2102213"/>
                  <a:gd name="connsiteY3" fmla="*/ 596590 h 596590"/>
                  <a:gd name="connsiteX0" fmla="*/ 0 w 2118008"/>
                  <a:gd name="connsiteY0" fmla="*/ 590199 h 590199"/>
                  <a:gd name="connsiteX1" fmla="*/ 1725473 w 2118008"/>
                  <a:gd name="connsiteY1" fmla="*/ 0 h 590199"/>
                  <a:gd name="connsiteX2" fmla="*/ 2118008 w 2118008"/>
                  <a:gd name="connsiteY2" fmla="*/ 440088 h 590199"/>
                  <a:gd name="connsiteX3" fmla="*/ 0 w 2118008"/>
                  <a:gd name="connsiteY3" fmla="*/ 590199 h 590199"/>
                  <a:gd name="connsiteX0" fmla="*/ 0 w 2129101"/>
                  <a:gd name="connsiteY0" fmla="*/ 594901 h 594901"/>
                  <a:gd name="connsiteX1" fmla="*/ 1736566 w 2129101"/>
                  <a:gd name="connsiteY1" fmla="*/ 0 h 594901"/>
                  <a:gd name="connsiteX2" fmla="*/ 2129101 w 2129101"/>
                  <a:gd name="connsiteY2" fmla="*/ 440088 h 594901"/>
                  <a:gd name="connsiteX3" fmla="*/ 0 w 2129101"/>
                  <a:gd name="connsiteY3" fmla="*/ 594901 h 594901"/>
                  <a:gd name="connsiteX0" fmla="*/ 0 w 2107252"/>
                  <a:gd name="connsiteY0" fmla="*/ 590875 h 590875"/>
                  <a:gd name="connsiteX1" fmla="*/ 1714717 w 2107252"/>
                  <a:gd name="connsiteY1" fmla="*/ 0 h 590875"/>
                  <a:gd name="connsiteX2" fmla="*/ 2107252 w 2107252"/>
                  <a:gd name="connsiteY2" fmla="*/ 440088 h 590875"/>
                  <a:gd name="connsiteX3" fmla="*/ 0 w 2107252"/>
                  <a:gd name="connsiteY3" fmla="*/ 590875 h 590875"/>
                  <a:gd name="connsiteX0" fmla="*/ 0 w 2156438"/>
                  <a:gd name="connsiteY0" fmla="*/ 600381 h 600381"/>
                  <a:gd name="connsiteX1" fmla="*/ 1763903 w 2156438"/>
                  <a:gd name="connsiteY1" fmla="*/ 0 h 600381"/>
                  <a:gd name="connsiteX2" fmla="*/ 2156438 w 2156438"/>
                  <a:gd name="connsiteY2" fmla="*/ 440088 h 600381"/>
                  <a:gd name="connsiteX3" fmla="*/ 0 w 2156438"/>
                  <a:gd name="connsiteY3" fmla="*/ 600381 h 600381"/>
                  <a:gd name="connsiteX0" fmla="*/ 0 w 2138860"/>
                  <a:gd name="connsiteY0" fmla="*/ 600381 h 600381"/>
                  <a:gd name="connsiteX1" fmla="*/ 1763903 w 2138860"/>
                  <a:gd name="connsiteY1" fmla="*/ 0 h 600381"/>
                  <a:gd name="connsiteX2" fmla="*/ 2138860 w 2138860"/>
                  <a:gd name="connsiteY2" fmla="*/ 404792 h 600381"/>
                  <a:gd name="connsiteX3" fmla="*/ 0 w 2138860"/>
                  <a:gd name="connsiteY3" fmla="*/ 600381 h 600381"/>
                  <a:gd name="connsiteX0" fmla="*/ 0 w 2138860"/>
                  <a:gd name="connsiteY0" fmla="*/ 594111 h 594111"/>
                  <a:gd name="connsiteX1" fmla="*/ 1749113 w 2138860"/>
                  <a:gd name="connsiteY1" fmla="*/ 0 h 594111"/>
                  <a:gd name="connsiteX2" fmla="*/ 2138860 w 2138860"/>
                  <a:gd name="connsiteY2" fmla="*/ 398522 h 594111"/>
                  <a:gd name="connsiteX3" fmla="*/ 0 w 2138860"/>
                  <a:gd name="connsiteY3" fmla="*/ 594111 h 594111"/>
                  <a:gd name="connsiteX0" fmla="*/ 0 w 2138860"/>
                  <a:gd name="connsiteY0" fmla="*/ 593942 h 593942"/>
                  <a:gd name="connsiteX1" fmla="*/ 1751802 w 2138860"/>
                  <a:gd name="connsiteY1" fmla="*/ 0 h 593942"/>
                  <a:gd name="connsiteX2" fmla="*/ 2138860 w 2138860"/>
                  <a:gd name="connsiteY2" fmla="*/ 398353 h 593942"/>
                  <a:gd name="connsiteX3" fmla="*/ 0 w 2138860"/>
                  <a:gd name="connsiteY3" fmla="*/ 593942 h 593942"/>
                  <a:gd name="connsiteX0" fmla="*/ 0 w 2141380"/>
                  <a:gd name="connsiteY0" fmla="*/ 591084 h 591084"/>
                  <a:gd name="connsiteX1" fmla="*/ 1754322 w 2141380"/>
                  <a:gd name="connsiteY1" fmla="*/ 0 h 591084"/>
                  <a:gd name="connsiteX2" fmla="*/ 2141380 w 2141380"/>
                  <a:gd name="connsiteY2" fmla="*/ 398353 h 591084"/>
                  <a:gd name="connsiteX3" fmla="*/ 0 w 2141380"/>
                  <a:gd name="connsiteY3" fmla="*/ 591084 h 59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380" h="591084">
                    <a:moveTo>
                      <a:pt x="0" y="591084"/>
                    </a:moveTo>
                    <a:lnTo>
                      <a:pt x="1754322" y="0"/>
                    </a:lnTo>
                    <a:lnTo>
                      <a:pt x="2141380" y="398353"/>
                    </a:lnTo>
                    <a:lnTo>
                      <a:pt x="0" y="591084"/>
                    </a:lnTo>
                    <a:close/>
                  </a:path>
                </a:pathLst>
              </a:custGeom>
              <a:solidFill>
                <a:srgbClr val="FF802A"/>
              </a:solidFill>
              <a:ln>
                <a:noFill/>
              </a:ln>
              <a:effectLst>
                <a:innerShdw blurRad="63500" dist="50800" dir="13500000">
                  <a:srgbClr val="C76623">
                    <a:alpha val="99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直角三角形 3"/>
              <p:cNvSpPr>
                <a:spLocks/>
              </p:cNvSpPr>
              <p:nvPr/>
            </p:nvSpPr>
            <p:spPr>
              <a:xfrm rot="2820000" flipH="1" flipV="1">
                <a:off x="3683554" y="4913676"/>
                <a:ext cx="899995" cy="168762"/>
              </a:xfrm>
              <a:custGeom>
                <a:avLst/>
                <a:gdLst>
                  <a:gd name="connsiteX0" fmla="*/ 0 w 1659137"/>
                  <a:gd name="connsiteY0" fmla="*/ 464740 h 464740"/>
                  <a:gd name="connsiteX1" fmla="*/ 0 w 1659137"/>
                  <a:gd name="connsiteY1" fmla="*/ 0 h 464740"/>
                  <a:gd name="connsiteX2" fmla="*/ 1659137 w 1659137"/>
                  <a:gd name="connsiteY2" fmla="*/ 464740 h 464740"/>
                  <a:gd name="connsiteX3" fmla="*/ 0 w 1659137"/>
                  <a:gd name="connsiteY3" fmla="*/ 464740 h 464740"/>
                  <a:gd name="connsiteX0" fmla="*/ 1254168 w 1659137"/>
                  <a:gd name="connsiteY0" fmla="*/ 479454 h 479454"/>
                  <a:gd name="connsiteX1" fmla="*/ 0 w 1659137"/>
                  <a:gd name="connsiteY1" fmla="*/ 0 h 479454"/>
                  <a:gd name="connsiteX2" fmla="*/ 1659137 w 1659137"/>
                  <a:gd name="connsiteY2" fmla="*/ 464740 h 479454"/>
                  <a:gd name="connsiteX3" fmla="*/ 1254168 w 1659137"/>
                  <a:gd name="connsiteY3" fmla="*/ 479454 h 479454"/>
                  <a:gd name="connsiteX0" fmla="*/ 1254168 w 1859726"/>
                  <a:gd name="connsiteY0" fmla="*/ 479454 h 548056"/>
                  <a:gd name="connsiteX1" fmla="*/ 0 w 1859726"/>
                  <a:gd name="connsiteY1" fmla="*/ 0 h 548056"/>
                  <a:gd name="connsiteX2" fmla="*/ 1859726 w 1859726"/>
                  <a:gd name="connsiteY2" fmla="*/ 548056 h 548056"/>
                  <a:gd name="connsiteX3" fmla="*/ 1254168 w 1859726"/>
                  <a:gd name="connsiteY3" fmla="*/ 479454 h 548056"/>
                  <a:gd name="connsiteX0" fmla="*/ 1559415 w 2164973"/>
                  <a:gd name="connsiteY0" fmla="*/ 645318 h 713920"/>
                  <a:gd name="connsiteX1" fmla="*/ 0 w 2164973"/>
                  <a:gd name="connsiteY1" fmla="*/ 0 h 713920"/>
                  <a:gd name="connsiteX2" fmla="*/ 2164973 w 2164973"/>
                  <a:gd name="connsiteY2" fmla="*/ 713920 h 713920"/>
                  <a:gd name="connsiteX3" fmla="*/ 1559415 w 2164973"/>
                  <a:gd name="connsiteY3" fmla="*/ 645318 h 713920"/>
                  <a:gd name="connsiteX0" fmla="*/ 1559415 w 2115845"/>
                  <a:gd name="connsiteY0" fmla="*/ 645318 h 707626"/>
                  <a:gd name="connsiteX1" fmla="*/ 0 w 2115845"/>
                  <a:gd name="connsiteY1" fmla="*/ 0 h 707626"/>
                  <a:gd name="connsiteX2" fmla="*/ 2115845 w 2115845"/>
                  <a:gd name="connsiteY2" fmla="*/ 707626 h 707626"/>
                  <a:gd name="connsiteX3" fmla="*/ 1559415 w 2115845"/>
                  <a:gd name="connsiteY3" fmla="*/ 645318 h 707626"/>
                  <a:gd name="connsiteX0" fmla="*/ 1559415 w 2049368"/>
                  <a:gd name="connsiteY0" fmla="*/ 645318 h 656857"/>
                  <a:gd name="connsiteX1" fmla="*/ 0 w 2049368"/>
                  <a:gd name="connsiteY1" fmla="*/ 0 h 656857"/>
                  <a:gd name="connsiteX2" fmla="*/ 2049368 w 2049368"/>
                  <a:gd name="connsiteY2" fmla="*/ 656857 h 656857"/>
                  <a:gd name="connsiteX3" fmla="*/ 1559415 w 2049368"/>
                  <a:gd name="connsiteY3" fmla="*/ 645318 h 656857"/>
                  <a:gd name="connsiteX0" fmla="*/ 1559415 w 2124372"/>
                  <a:gd name="connsiteY0" fmla="*/ 645318 h 701037"/>
                  <a:gd name="connsiteX1" fmla="*/ 0 w 2124372"/>
                  <a:gd name="connsiteY1" fmla="*/ 0 h 701037"/>
                  <a:gd name="connsiteX2" fmla="*/ 2124372 w 2124372"/>
                  <a:gd name="connsiteY2" fmla="*/ 701037 h 701037"/>
                  <a:gd name="connsiteX3" fmla="*/ 1559415 w 2124372"/>
                  <a:gd name="connsiteY3" fmla="*/ 645318 h 701037"/>
                  <a:gd name="connsiteX0" fmla="*/ 1559415 w 2075728"/>
                  <a:gd name="connsiteY0" fmla="*/ 645318 h 690964"/>
                  <a:gd name="connsiteX1" fmla="*/ 0 w 2075728"/>
                  <a:gd name="connsiteY1" fmla="*/ 0 h 690964"/>
                  <a:gd name="connsiteX2" fmla="*/ 2075728 w 2075728"/>
                  <a:gd name="connsiteY2" fmla="*/ 690964 h 690964"/>
                  <a:gd name="connsiteX3" fmla="*/ 1559415 w 2075728"/>
                  <a:gd name="connsiteY3" fmla="*/ 645318 h 690964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058771"/>
                  <a:gd name="connsiteY0" fmla="*/ 645318 h 673427"/>
                  <a:gd name="connsiteX1" fmla="*/ 0 w 2058771"/>
                  <a:gd name="connsiteY1" fmla="*/ 0 h 673427"/>
                  <a:gd name="connsiteX2" fmla="*/ 2058771 w 2058771"/>
                  <a:gd name="connsiteY2" fmla="*/ 673427 h 673427"/>
                  <a:gd name="connsiteX3" fmla="*/ 1559415 w 2058771"/>
                  <a:gd name="connsiteY3" fmla="*/ 645318 h 673427"/>
                  <a:gd name="connsiteX0" fmla="*/ 1559415 w 2113037"/>
                  <a:gd name="connsiteY0" fmla="*/ 645318 h 699585"/>
                  <a:gd name="connsiteX1" fmla="*/ 0 w 2113037"/>
                  <a:gd name="connsiteY1" fmla="*/ 0 h 699585"/>
                  <a:gd name="connsiteX2" fmla="*/ 2113037 w 2113037"/>
                  <a:gd name="connsiteY2" fmla="*/ 699585 h 699585"/>
                  <a:gd name="connsiteX3" fmla="*/ 1559415 w 2113037"/>
                  <a:gd name="connsiteY3" fmla="*/ 645318 h 699585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59415 w 2096273"/>
                  <a:gd name="connsiteY0" fmla="*/ 645318 h 695517"/>
                  <a:gd name="connsiteX1" fmla="*/ 0 w 2096273"/>
                  <a:gd name="connsiteY1" fmla="*/ 0 h 695517"/>
                  <a:gd name="connsiteX2" fmla="*/ 2096273 w 2096273"/>
                  <a:gd name="connsiteY2" fmla="*/ 695517 h 695517"/>
                  <a:gd name="connsiteX3" fmla="*/ 1559415 w 2096273"/>
                  <a:gd name="connsiteY3" fmla="*/ 645318 h 695517"/>
                  <a:gd name="connsiteX0" fmla="*/ 1538872 w 2075730"/>
                  <a:gd name="connsiteY0" fmla="*/ 640766 h 690965"/>
                  <a:gd name="connsiteX1" fmla="*/ 0 w 2075730"/>
                  <a:gd name="connsiteY1" fmla="*/ 0 h 690965"/>
                  <a:gd name="connsiteX2" fmla="*/ 2075730 w 2075730"/>
                  <a:gd name="connsiteY2" fmla="*/ 690965 h 690965"/>
                  <a:gd name="connsiteX3" fmla="*/ 1538872 w 2075730"/>
                  <a:gd name="connsiteY3" fmla="*/ 640766 h 690965"/>
                  <a:gd name="connsiteX0" fmla="*/ 1573821 w 2110679"/>
                  <a:gd name="connsiteY0" fmla="*/ 647804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73821 w 2110679"/>
                  <a:gd name="connsiteY3" fmla="*/ 647804 h 698003"/>
                  <a:gd name="connsiteX0" fmla="*/ 1582930 w 2110679"/>
                  <a:gd name="connsiteY0" fmla="*/ 656653 h 698003"/>
                  <a:gd name="connsiteX1" fmla="*/ 0 w 2110679"/>
                  <a:gd name="connsiteY1" fmla="*/ 0 h 698003"/>
                  <a:gd name="connsiteX2" fmla="*/ 2110679 w 2110679"/>
                  <a:gd name="connsiteY2" fmla="*/ 698003 h 698003"/>
                  <a:gd name="connsiteX3" fmla="*/ 1582930 w 2110679"/>
                  <a:gd name="connsiteY3" fmla="*/ 656653 h 698003"/>
                  <a:gd name="connsiteX0" fmla="*/ 870698 w 1398447"/>
                  <a:gd name="connsiteY0" fmla="*/ 372993 h 414343"/>
                  <a:gd name="connsiteX1" fmla="*/ 0 w 1398447"/>
                  <a:gd name="connsiteY1" fmla="*/ 0 h 414343"/>
                  <a:gd name="connsiteX2" fmla="*/ 1398447 w 1398447"/>
                  <a:gd name="connsiteY2" fmla="*/ 414343 h 414343"/>
                  <a:gd name="connsiteX3" fmla="*/ 870698 w 1398447"/>
                  <a:gd name="connsiteY3" fmla="*/ 372993 h 414343"/>
                  <a:gd name="connsiteX0" fmla="*/ 857817 w 1385566"/>
                  <a:gd name="connsiteY0" fmla="*/ 358174 h 399524"/>
                  <a:gd name="connsiteX1" fmla="*/ 0 w 1385566"/>
                  <a:gd name="connsiteY1" fmla="*/ 0 h 399524"/>
                  <a:gd name="connsiteX2" fmla="*/ 1385566 w 1385566"/>
                  <a:gd name="connsiteY2" fmla="*/ 399524 h 399524"/>
                  <a:gd name="connsiteX3" fmla="*/ 857817 w 1385566"/>
                  <a:gd name="connsiteY3" fmla="*/ 358174 h 399524"/>
                  <a:gd name="connsiteX0" fmla="*/ 857817 w 1420949"/>
                  <a:gd name="connsiteY0" fmla="*/ 358174 h 494484"/>
                  <a:gd name="connsiteX1" fmla="*/ 0 w 1420949"/>
                  <a:gd name="connsiteY1" fmla="*/ 0 h 494484"/>
                  <a:gd name="connsiteX2" fmla="*/ 1420948 w 1420949"/>
                  <a:gd name="connsiteY2" fmla="*/ 494484 h 494484"/>
                  <a:gd name="connsiteX3" fmla="*/ 857817 w 1420949"/>
                  <a:gd name="connsiteY3" fmla="*/ 358174 h 494484"/>
                  <a:gd name="connsiteX0" fmla="*/ 857817 w 1432465"/>
                  <a:gd name="connsiteY0" fmla="*/ 358174 h 496372"/>
                  <a:gd name="connsiteX1" fmla="*/ 0 w 1432465"/>
                  <a:gd name="connsiteY1" fmla="*/ 0 h 496372"/>
                  <a:gd name="connsiteX2" fmla="*/ 1432464 w 1432465"/>
                  <a:gd name="connsiteY2" fmla="*/ 496372 h 496372"/>
                  <a:gd name="connsiteX3" fmla="*/ 857817 w 1432465"/>
                  <a:gd name="connsiteY3" fmla="*/ 358174 h 496372"/>
                  <a:gd name="connsiteX0" fmla="*/ 872530 w 1432464"/>
                  <a:gd name="connsiteY0" fmla="*/ 451563 h 496372"/>
                  <a:gd name="connsiteX1" fmla="*/ 0 w 1432464"/>
                  <a:gd name="connsiteY1" fmla="*/ 0 h 496372"/>
                  <a:gd name="connsiteX2" fmla="*/ 1432464 w 1432464"/>
                  <a:gd name="connsiteY2" fmla="*/ 496372 h 496372"/>
                  <a:gd name="connsiteX3" fmla="*/ 872530 w 1432464"/>
                  <a:gd name="connsiteY3" fmla="*/ 451563 h 496372"/>
                  <a:gd name="connsiteX0" fmla="*/ 663845 w 1223779"/>
                  <a:gd name="connsiteY0" fmla="*/ 181717 h 226526"/>
                  <a:gd name="connsiteX1" fmla="*/ 0 w 1223779"/>
                  <a:gd name="connsiteY1" fmla="*/ 0 h 226526"/>
                  <a:gd name="connsiteX2" fmla="*/ 1223779 w 1223779"/>
                  <a:gd name="connsiteY2" fmla="*/ 226526 h 226526"/>
                  <a:gd name="connsiteX3" fmla="*/ 663845 w 1223779"/>
                  <a:gd name="connsiteY3" fmla="*/ 181717 h 226526"/>
                  <a:gd name="connsiteX0" fmla="*/ 663685 w 1223619"/>
                  <a:gd name="connsiteY0" fmla="*/ 177372 h 222181"/>
                  <a:gd name="connsiteX1" fmla="*/ 0 w 1223619"/>
                  <a:gd name="connsiteY1" fmla="*/ 0 h 222181"/>
                  <a:gd name="connsiteX2" fmla="*/ 1223619 w 1223619"/>
                  <a:gd name="connsiteY2" fmla="*/ 222181 h 222181"/>
                  <a:gd name="connsiteX3" fmla="*/ 663685 w 1223619"/>
                  <a:gd name="connsiteY3" fmla="*/ 177372 h 222181"/>
                  <a:gd name="connsiteX0" fmla="*/ 663525 w 1223459"/>
                  <a:gd name="connsiteY0" fmla="*/ 173027 h 217836"/>
                  <a:gd name="connsiteX1" fmla="*/ 1 w 1223459"/>
                  <a:gd name="connsiteY1" fmla="*/ 0 h 217836"/>
                  <a:gd name="connsiteX2" fmla="*/ 1223459 w 1223459"/>
                  <a:gd name="connsiteY2" fmla="*/ 217836 h 217836"/>
                  <a:gd name="connsiteX3" fmla="*/ 663525 w 1223459"/>
                  <a:gd name="connsiteY3" fmla="*/ 173027 h 21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459" h="217836">
                    <a:moveTo>
                      <a:pt x="663525" y="173027"/>
                    </a:moveTo>
                    <a:lnTo>
                      <a:pt x="1" y="0"/>
                    </a:lnTo>
                    <a:lnTo>
                      <a:pt x="1223459" y="217836"/>
                    </a:lnTo>
                    <a:lnTo>
                      <a:pt x="663525" y="173027"/>
                    </a:lnTo>
                    <a:close/>
                  </a:path>
                </a:pathLst>
              </a:custGeom>
              <a:solidFill>
                <a:srgbClr val="A353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8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395637">
            <a:off x="-1618848" y="3496220"/>
            <a:ext cx="4529128" cy="2087215"/>
            <a:chOff x="-2666094" y="5977818"/>
            <a:chExt cx="10458371" cy="5137370"/>
          </a:xfrm>
          <a:solidFill>
            <a:srgbClr val="28493D">
              <a:alpha val="15000"/>
            </a:srgbClr>
          </a:solidFill>
        </p:grpSpPr>
        <p:sp>
          <p:nvSpPr>
            <p:cNvPr id="59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等腰三角形 55"/>
            <p:cNvSpPr/>
            <p:nvPr/>
          </p:nvSpPr>
          <p:spPr>
            <a:xfrm rot="7080876">
              <a:off x="1539151" y="2732055"/>
              <a:ext cx="3007364" cy="9498889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35" descr="e7d195523061f1c011414db08df74492ac20befa3fb15586EED641F7DA837B3633596E05B8AE62E50B5E5456BD3C648DCE2D234CC482E88EB223CB95B207F69907A09C8021443F850886F0462B4D95DA40FEEC67EEE4C0008F0A643130BF266E4312290E282E16EEADFA6C3AD458AEB27BCA95FABCD4888E99644CA7D552501BE770A8381F56E4D2"/>
          <p:cNvGrpSpPr/>
          <p:nvPr/>
        </p:nvGrpSpPr>
        <p:grpSpPr>
          <a:xfrm rot="18248554">
            <a:off x="4067971" y="4294079"/>
            <a:ext cx="9044838" cy="3835606"/>
            <a:chOff x="-2666094" y="5994345"/>
            <a:chExt cx="10362879" cy="5120843"/>
          </a:xfrm>
          <a:solidFill>
            <a:srgbClr val="28493D">
              <a:alpha val="15000"/>
            </a:srgbClr>
          </a:solidFill>
        </p:grpSpPr>
        <p:sp>
          <p:nvSpPr>
            <p:cNvPr id="62" name="等腰三角形 51"/>
            <p:cNvSpPr/>
            <p:nvPr/>
          </p:nvSpPr>
          <p:spPr>
            <a:xfrm rot="7080876">
              <a:off x="400546" y="4687115"/>
              <a:ext cx="3361433" cy="9494714"/>
            </a:xfrm>
            <a:custGeom>
              <a:avLst/>
              <a:gdLst>
                <a:gd name="connsiteX0" fmla="*/ 0 w 1018069"/>
                <a:gd name="connsiteY0" fmla="*/ 1623099 h 1623099"/>
                <a:gd name="connsiteX1" fmla="*/ 0 w 1018069"/>
                <a:gd name="connsiteY1" fmla="*/ 0 h 1623099"/>
                <a:gd name="connsiteX2" fmla="*/ 1018069 w 1018069"/>
                <a:gd name="connsiteY2" fmla="*/ 1623099 h 1623099"/>
                <a:gd name="connsiteX3" fmla="*/ 0 w 1018069"/>
                <a:gd name="connsiteY3" fmla="*/ 1623099 h 1623099"/>
                <a:gd name="connsiteX0" fmla="*/ 612486 w 1630555"/>
                <a:gd name="connsiteY0" fmla="*/ 1630501 h 1630501"/>
                <a:gd name="connsiteX1" fmla="*/ 0 w 1630555"/>
                <a:gd name="connsiteY1" fmla="*/ 0 h 1630501"/>
                <a:gd name="connsiteX2" fmla="*/ 1630555 w 1630555"/>
                <a:gd name="connsiteY2" fmla="*/ 1630501 h 1630501"/>
                <a:gd name="connsiteX3" fmla="*/ 612486 w 1630555"/>
                <a:gd name="connsiteY3" fmla="*/ 1630501 h 1630501"/>
                <a:gd name="connsiteX0" fmla="*/ 228465 w 1630555"/>
                <a:gd name="connsiteY0" fmla="*/ 1644777 h 1644777"/>
                <a:gd name="connsiteX1" fmla="*/ 0 w 1630555"/>
                <a:gd name="connsiteY1" fmla="*/ 0 h 1644777"/>
                <a:gd name="connsiteX2" fmla="*/ 1630555 w 1630555"/>
                <a:gd name="connsiteY2" fmla="*/ 1630501 h 1644777"/>
                <a:gd name="connsiteX3" fmla="*/ 228465 w 1630555"/>
                <a:gd name="connsiteY3" fmla="*/ 1644777 h 1644777"/>
                <a:gd name="connsiteX0" fmla="*/ 228465 w 566475"/>
                <a:gd name="connsiteY0" fmla="*/ 1644777 h 1644777"/>
                <a:gd name="connsiteX1" fmla="*/ 0 w 566475"/>
                <a:gd name="connsiteY1" fmla="*/ 0 h 1644777"/>
                <a:gd name="connsiteX2" fmla="*/ 566475 w 566475"/>
                <a:gd name="connsiteY2" fmla="*/ 1280571 h 1644777"/>
                <a:gd name="connsiteX3" fmla="*/ 228465 w 566475"/>
                <a:gd name="connsiteY3" fmla="*/ 1644777 h 1644777"/>
                <a:gd name="connsiteX0" fmla="*/ 266549 w 604559"/>
                <a:gd name="connsiteY0" fmla="*/ 1668561 h 1668561"/>
                <a:gd name="connsiteX1" fmla="*/ 0 w 604559"/>
                <a:gd name="connsiteY1" fmla="*/ 0 h 1668561"/>
                <a:gd name="connsiteX2" fmla="*/ 604559 w 604559"/>
                <a:gd name="connsiteY2" fmla="*/ 1304355 h 1668561"/>
                <a:gd name="connsiteX3" fmla="*/ 266549 w 604559"/>
                <a:gd name="connsiteY3" fmla="*/ 1668561 h 1668561"/>
                <a:gd name="connsiteX0" fmla="*/ 189913 w 604559"/>
                <a:gd name="connsiteY0" fmla="*/ 1647170 h 1647170"/>
                <a:gd name="connsiteX1" fmla="*/ 0 w 604559"/>
                <a:gd name="connsiteY1" fmla="*/ 0 h 1647170"/>
                <a:gd name="connsiteX2" fmla="*/ 604559 w 604559"/>
                <a:gd name="connsiteY2" fmla="*/ 1304355 h 1647170"/>
                <a:gd name="connsiteX3" fmla="*/ 189913 w 604559"/>
                <a:gd name="connsiteY3" fmla="*/ 1647170 h 1647170"/>
                <a:gd name="connsiteX0" fmla="*/ 182296 w 604559"/>
                <a:gd name="connsiteY0" fmla="*/ 1642413 h 1642413"/>
                <a:gd name="connsiteX1" fmla="*/ 0 w 604559"/>
                <a:gd name="connsiteY1" fmla="*/ 0 h 1642413"/>
                <a:gd name="connsiteX2" fmla="*/ 604559 w 604559"/>
                <a:gd name="connsiteY2" fmla="*/ 1304355 h 1642413"/>
                <a:gd name="connsiteX3" fmla="*/ 182296 w 604559"/>
                <a:gd name="connsiteY3" fmla="*/ 1642413 h 1642413"/>
                <a:gd name="connsiteX0" fmla="*/ 176109 w 604559"/>
                <a:gd name="connsiteY0" fmla="*/ 1643843 h 1643843"/>
                <a:gd name="connsiteX1" fmla="*/ 0 w 604559"/>
                <a:gd name="connsiteY1" fmla="*/ 0 h 1643843"/>
                <a:gd name="connsiteX2" fmla="*/ 604559 w 604559"/>
                <a:gd name="connsiteY2" fmla="*/ 1304355 h 1643843"/>
                <a:gd name="connsiteX3" fmla="*/ 176109 w 604559"/>
                <a:gd name="connsiteY3" fmla="*/ 1643843 h 1643843"/>
                <a:gd name="connsiteX0" fmla="*/ 176109 w 454644"/>
                <a:gd name="connsiteY0" fmla="*/ 1643843 h 1643843"/>
                <a:gd name="connsiteX1" fmla="*/ 0 w 454644"/>
                <a:gd name="connsiteY1" fmla="*/ 0 h 1643843"/>
                <a:gd name="connsiteX2" fmla="*/ 454644 w 454644"/>
                <a:gd name="connsiteY2" fmla="*/ 1332488 h 1643843"/>
                <a:gd name="connsiteX3" fmla="*/ 176109 w 454644"/>
                <a:gd name="connsiteY3" fmla="*/ 1643843 h 1643843"/>
                <a:gd name="connsiteX0" fmla="*/ 182146 w 460681"/>
                <a:gd name="connsiteY0" fmla="*/ 1638898 h 1638898"/>
                <a:gd name="connsiteX1" fmla="*/ 0 w 460681"/>
                <a:gd name="connsiteY1" fmla="*/ 0 h 1638898"/>
                <a:gd name="connsiteX2" fmla="*/ 460681 w 460681"/>
                <a:gd name="connsiteY2" fmla="*/ 1327543 h 1638898"/>
                <a:gd name="connsiteX3" fmla="*/ 182146 w 460681"/>
                <a:gd name="connsiteY3" fmla="*/ 1638898 h 1638898"/>
                <a:gd name="connsiteX0" fmla="*/ 179703 w 460681"/>
                <a:gd name="connsiteY0" fmla="*/ 1650599 h 1650599"/>
                <a:gd name="connsiteX1" fmla="*/ 0 w 460681"/>
                <a:gd name="connsiteY1" fmla="*/ 0 h 1650599"/>
                <a:gd name="connsiteX2" fmla="*/ 460681 w 460681"/>
                <a:gd name="connsiteY2" fmla="*/ 1327543 h 1650599"/>
                <a:gd name="connsiteX3" fmla="*/ 179703 w 460681"/>
                <a:gd name="connsiteY3" fmla="*/ 1650599 h 1650599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74558 w 460681"/>
                <a:gd name="connsiteY0" fmla="*/ 1663738 h 1663738"/>
                <a:gd name="connsiteX1" fmla="*/ 0 w 460681"/>
                <a:gd name="connsiteY1" fmla="*/ 0 h 1663738"/>
                <a:gd name="connsiteX2" fmla="*/ 460681 w 460681"/>
                <a:gd name="connsiteY2" fmla="*/ 1327543 h 1663738"/>
                <a:gd name="connsiteX3" fmla="*/ 174558 w 460681"/>
                <a:gd name="connsiteY3" fmla="*/ 1663738 h 1663738"/>
                <a:gd name="connsiteX0" fmla="*/ 118966 w 405089"/>
                <a:gd name="connsiteY0" fmla="*/ 1144217 h 1144217"/>
                <a:gd name="connsiteX1" fmla="*/ 0 w 405089"/>
                <a:gd name="connsiteY1" fmla="*/ 0 h 1144217"/>
                <a:gd name="connsiteX2" fmla="*/ 405089 w 405089"/>
                <a:gd name="connsiteY2" fmla="*/ 808022 h 1144217"/>
                <a:gd name="connsiteX3" fmla="*/ 118966 w 405089"/>
                <a:gd name="connsiteY3" fmla="*/ 1144217 h 114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89" h="1144217">
                  <a:moveTo>
                    <a:pt x="118966" y="1144217"/>
                  </a:moveTo>
                  <a:lnTo>
                    <a:pt x="0" y="0"/>
                  </a:lnTo>
                  <a:lnTo>
                    <a:pt x="405089" y="808022"/>
                  </a:lnTo>
                  <a:lnTo>
                    <a:pt x="118966" y="1144217"/>
                  </a:lnTo>
                  <a:close/>
                </a:path>
              </a:pathLst>
            </a:custGeom>
            <a:solidFill>
              <a:srgbClr val="28493D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等腰三角形 55"/>
            <p:cNvSpPr/>
            <p:nvPr/>
          </p:nvSpPr>
          <p:spPr>
            <a:xfrm rot="7080876">
              <a:off x="1443660" y="2748584"/>
              <a:ext cx="3007364" cy="9498886"/>
            </a:xfrm>
            <a:custGeom>
              <a:avLst/>
              <a:gdLst>
                <a:gd name="connsiteX0" fmla="*/ 0 w 348143"/>
                <a:gd name="connsiteY0" fmla="*/ 1676850 h 1676850"/>
                <a:gd name="connsiteX1" fmla="*/ 174072 w 348143"/>
                <a:gd name="connsiteY1" fmla="*/ 0 h 1676850"/>
                <a:gd name="connsiteX2" fmla="*/ 348143 w 348143"/>
                <a:gd name="connsiteY2" fmla="*/ 1676850 h 1676850"/>
                <a:gd name="connsiteX3" fmla="*/ 0 w 348143"/>
                <a:gd name="connsiteY3" fmla="*/ 1676850 h 1676850"/>
                <a:gd name="connsiteX0" fmla="*/ 0 w 362420"/>
                <a:gd name="connsiteY0" fmla="*/ 1292830 h 1676850"/>
                <a:gd name="connsiteX1" fmla="*/ 188349 w 362420"/>
                <a:gd name="connsiteY1" fmla="*/ 0 h 1676850"/>
                <a:gd name="connsiteX2" fmla="*/ 362420 w 362420"/>
                <a:gd name="connsiteY2" fmla="*/ 1676850 h 1676850"/>
                <a:gd name="connsiteX3" fmla="*/ 0 w 362420"/>
                <a:gd name="connsiteY3" fmla="*/ 1292830 h 1676850"/>
                <a:gd name="connsiteX0" fmla="*/ 0 w 362420"/>
                <a:gd name="connsiteY0" fmla="*/ 760700 h 1144720"/>
                <a:gd name="connsiteX1" fmla="*/ 244008 w 362420"/>
                <a:gd name="connsiteY1" fmla="*/ 0 h 1144720"/>
                <a:gd name="connsiteX2" fmla="*/ 362420 w 362420"/>
                <a:gd name="connsiteY2" fmla="*/ 1144720 h 1144720"/>
                <a:gd name="connsiteX3" fmla="*/ 0 w 362420"/>
                <a:gd name="connsiteY3" fmla="*/ 760700 h 114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420" h="1144720">
                  <a:moveTo>
                    <a:pt x="0" y="760700"/>
                  </a:moveTo>
                  <a:lnTo>
                    <a:pt x="244008" y="0"/>
                  </a:lnTo>
                  <a:lnTo>
                    <a:pt x="362420" y="1144720"/>
                  </a:lnTo>
                  <a:lnTo>
                    <a:pt x="0" y="760700"/>
                  </a:lnTo>
                  <a:close/>
                </a:path>
              </a:pathLst>
            </a:custGeom>
            <a:solidFill>
              <a:srgbClr val="28493D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2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4" y="1002902"/>
            <a:ext cx="11491997" cy="23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0" y="1720782"/>
            <a:ext cx="12192000" cy="30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3" y="160751"/>
            <a:ext cx="4317960" cy="59530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25" y="430663"/>
            <a:ext cx="5145917" cy="59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0" y="1284650"/>
            <a:ext cx="10933902" cy="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080848375"/>
              </p:ext>
            </p:extLst>
          </p:nvPr>
        </p:nvGraphicFramePr>
        <p:xfrm>
          <a:off x="1371600" y="94130"/>
          <a:ext cx="9870141" cy="602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620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22 3D简素风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383E55"/>
      </a:accent1>
      <a:accent2>
        <a:srgbClr val="4F4F4F"/>
      </a:accent2>
      <a:accent3>
        <a:srgbClr val="7B8198"/>
      </a:accent3>
      <a:accent4>
        <a:srgbClr val="969DAB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76200" dist="50800" dir="2700000" algn="tl" rotWithShape="0">
            <a:schemeClr val="tx1">
              <a:lumMod val="65000"/>
              <a:lumOff val="3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effectLst>
          <a:outerShdw blurRad="101600" dist="76200" dir="2700000" algn="tl" rotWithShape="0">
            <a:schemeClr val="bg1">
              <a:lumMod val="50000"/>
              <a:alpha val="40000"/>
            </a:scheme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e7d195523061f1c011414db08df74492ac20befa3fb15586EED641F7DA837B3633596E05B8AE62E50B5E5456BD3C648DCE2D234CC482E88EB223CB95B207F69907A09C8021443F850886F0462B4D95DA40FEEC67EEE4C0008F0A643130BF266E4312290E282E16EEADFA6C3AD458AEB27BCA95FABCD4888E99644CA7D552501BE770A8381F56E4D2</_7b1dac89e7d195523061f1c0316ecb71>
</e7d195523061f1c0>
</file>

<file path=customXml/itemProps1.xml><?xml version="1.0" encoding="utf-8"?>
<ds:datastoreItem xmlns:ds="http://schemas.openxmlformats.org/officeDocument/2006/customXml" ds:itemID="{2A8E2C3A-86DC-4B09-B2AF-FBC3EE81A690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4313</TotalTime>
  <Words>345</Words>
  <Application>Microsoft Office PowerPoint</Application>
  <PresentationFormat>宽屏</PresentationFormat>
  <Paragraphs>118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FZChaoCuHei-M10S</vt:lpstr>
      <vt:lpstr>黑体</vt:lpstr>
      <vt:lpstr>华文细黑</vt:lpstr>
      <vt:lpstr>宋体</vt:lpstr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工作内容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每月邮件抄送市场，咨询，学管，教学负责人。 备注写明各个老师特点帮助部门最优化使用人才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刘莹</cp:lastModifiedBy>
  <cp:revision>365</cp:revision>
  <dcterms:created xsi:type="dcterms:W3CDTF">2016-07-05T09:56:17Z</dcterms:created>
  <dcterms:modified xsi:type="dcterms:W3CDTF">2019-03-21T01:35:47Z</dcterms:modified>
</cp:coreProperties>
</file>