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sldIdLst>
    <p:sldId id="346" r:id="rId3"/>
    <p:sldId id="352" r:id="rId4"/>
    <p:sldId id="266" r:id="rId5"/>
    <p:sldId id="353" r:id="rId6"/>
    <p:sldId id="354" r:id="rId7"/>
    <p:sldId id="343" r:id="rId8"/>
    <p:sldId id="351" r:id="rId9"/>
    <p:sldId id="355" r:id="rId10"/>
    <p:sldId id="340" r:id="rId11"/>
    <p:sldId id="335" r:id="rId12"/>
    <p:sldId id="328" r:id="rId13"/>
    <p:sldId id="336" r:id="rId14"/>
    <p:sldId id="341" r:id="rId15"/>
    <p:sldId id="342" r:id="rId16"/>
    <p:sldId id="314" r:id="rId17"/>
    <p:sldId id="349" r:id="rId18"/>
    <p:sldId id="347" r:id="rId19"/>
    <p:sldId id="34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801"/>
    <a:srgbClr val="FBAE5A"/>
    <a:srgbClr val="FF8900"/>
    <a:srgbClr val="FF9C25"/>
    <a:srgbClr val="447F6D"/>
    <a:srgbClr val="B2C9C9"/>
    <a:srgbClr val="BAD2D1"/>
    <a:srgbClr val="FF802A"/>
    <a:srgbClr val="A3531C"/>
    <a:srgbClr val="C76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6" autoAdjust="0"/>
    <p:restoredTop sz="94407" autoAdjust="0"/>
  </p:normalViewPr>
  <p:slideViewPr>
    <p:cSldViewPr snapToGrid="0" showGuides="1">
      <p:cViewPr>
        <p:scale>
          <a:sx n="83" d="100"/>
          <a:sy n="83" d="100"/>
        </p:scale>
        <p:origin x="216" y="96"/>
      </p:cViewPr>
      <p:guideLst>
        <p:guide orient="horz" pos="2478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774327122153201E-2"/>
          <c:y val="4.6335299073293999E-2"/>
          <c:w val="0.95445134575569401"/>
          <c:h val="0.87305355259404704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438824"/>
        <c:axId val="323441568"/>
      </c:lineChart>
      <c:catAx>
        <c:axId val="323438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3441568"/>
        <c:crosses val="autoZero"/>
        <c:auto val="1"/>
        <c:lblAlgn val="ctr"/>
        <c:lblOffset val="100"/>
        <c:noMultiLvlLbl val="0"/>
      </c:catAx>
      <c:valAx>
        <c:axId val="32344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3438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70816-36C3-48D5-BF6C-2E0ACDBE566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9AF1D9-2E6A-49A5-B235-E5722A158212}">
      <dgm:prSet phldrT="[文本]"/>
      <dgm:spPr/>
      <dgm:t>
        <a:bodyPr/>
        <a:lstStyle/>
        <a:p>
          <a:r>
            <a:rPr lang="zh-CN" altLang="en-US" dirty="0" smtClean="0"/>
            <a:t>人力对接</a:t>
          </a:r>
          <a:endParaRPr lang="zh-CN" altLang="en-US" dirty="0"/>
        </a:p>
      </dgm:t>
    </dgm:pt>
    <dgm:pt modelId="{80B3F7F7-7E43-4EA6-A37B-4CEC5C3015EE}" type="parTrans" cxnId="{31229CD1-C4C3-46A4-80E2-A4967C1A6123}">
      <dgm:prSet/>
      <dgm:spPr/>
      <dgm:t>
        <a:bodyPr/>
        <a:lstStyle/>
        <a:p>
          <a:endParaRPr lang="zh-CN" altLang="en-US"/>
        </a:p>
      </dgm:t>
    </dgm:pt>
    <dgm:pt modelId="{D4593100-DF64-4E3A-AAA2-3AD96C972E93}" type="sibTrans" cxnId="{31229CD1-C4C3-46A4-80E2-A4967C1A6123}">
      <dgm:prSet/>
      <dgm:spPr/>
      <dgm:t>
        <a:bodyPr/>
        <a:lstStyle/>
        <a:p>
          <a:endParaRPr lang="zh-CN" altLang="en-US"/>
        </a:p>
      </dgm:t>
    </dgm:pt>
    <dgm:pt modelId="{C5EEA05D-0ADE-47F6-A326-BFFC8741A218}">
      <dgm:prSet phldrT="[文本]"/>
      <dgm:spPr/>
      <dgm:t>
        <a:bodyPr/>
        <a:lstStyle/>
        <a:p>
          <a:r>
            <a:rPr lang="zh-CN" altLang="en-US" dirty="0" smtClean="0"/>
            <a:t>详读初面评语</a:t>
          </a:r>
          <a:endParaRPr lang="zh-CN" altLang="en-US" dirty="0"/>
        </a:p>
      </dgm:t>
    </dgm:pt>
    <dgm:pt modelId="{B826B795-11FF-46EC-BEA4-1FBFAE956E09}" type="parTrans" cxnId="{9F23AC2D-7609-41C6-BF2F-8C9EBAD649DE}">
      <dgm:prSet/>
      <dgm:spPr/>
      <dgm:t>
        <a:bodyPr/>
        <a:lstStyle/>
        <a:p>
          <a:endParaRPr lang="zh-CN" altLang="en-US"/>
        </a:p>
      </dgm:t>
    </dgm:pt>
    <dgm:pt modelId="{D7C52572-7809-48F5-B945-7F6E286BA462}" type="sibTrans" cxnId="{9F23AC2D-7609-41C6-BF2F-8C9EBAD649DE}">
      <dgm:prSet/>
      <dgm:spPr/>
      <dgm:t>
        <a:bodyPr/>
        <a:lstStyle/>
        <a:p>
          <a:endParaRPr lang="zh-CN" altLang="en-US"/>
        </a:p>
      </dgm:t>
    </dgm:pt>
    <dgm:pt modelId="{C117D128-A9FF-4DC2-9C79-8D734ECA99F4}">
      <dgm:prSet phldrT="[文本]"/>
      <dgm:spPr/>
      <dgm:t>
        <a:bodyPr/>
        <a:lstStyle/>
        <a:p>
          <a:r>
            <a:rPr lang="zh-CN" altLang="en-US" dirty="0" smtClean="0"/>
            <a:t>安排部门面试</a:t>
          </a:r>
          <a:endParaRPr lang="zh-CN" altLang="en-US" dirty="0"/>
        </a:p>
      </dgm:t>
    </dgm:pt>
    <dgm:pt modelId="{F581804A-A2E2-48EA-BDA6-AD8D483BC038}" type="parTrans" cxnId="{C0C58ACD-5C3B-4BF0-AD53-0AFCF0ECD765}">
      <dgm:prSet/>
      <dgm:spPr/>
      <dgm:t>
        <a:bodyPr/>
        <a:lstStyle/>
        <a:p>
          <a:endParaRPr lang="zh-CN" altLang="en-US"/>
        </a:p>
      </dgm:t>
    </dgm:pt>
    <dgm:pt modelId="{46A29B82-E4E3-4C2C-957C-0D6B7F71F672}" type="sibTrans" cxnId="{C0C58ACD-5C3B-4BF0-AD53-0AFCF0ECD765}">
      <dgm:prSet/>
      <dgm:spPr/>
      <dgm:t>
        <a:bodyPr/>
        <a:lstStyle/>
        <a:p>
          <a:endParaRPr lang="zh-CN" altLang="en-US"/>
        </a:p>
      </dgm:t>
    </dgm:pt>
    <dgm:pt modelId="{DD1F5F59-CD41-4A4D-87EA-991BB51594F1}">
      <dgm:prSet phldrT="[文本]"/>
      <dgm:spPr/>
      <dgm:t>
        <a:bodyPr/>
        <a:lstStyle/>
        <a:p>
          <a:r>
            <a:rPr lang="zh-CN" altLang="en-US" dirty="0" smtClean="0"/>
            <a:t>校面前培训</a:t>
          </a:r>
          <a:endParaRPr lang="zh-CN" altLang="en-US" dirty="0"/>
        </a:p>
      </dgm:t>
    </dgm:pt>
    <dgm:pt modelId="{ADDBBB3F-DCE5-400E-8A87-331F776AC213}" type="parTrans" cxnId="{E340DF7F-A908-476A-AD02-A155E39A59FC}">
      <dgm:prSet/>
      <dgm:spPr/>
      <dgm:t>
        <a:bodyPr/>
        <a:lstStyle/>
        <a:p>
          <a:endParaRPr lang="zh-CN" altLang="en-US"/>
        </a:p>
      </dgm:t>
    </dgm:pt>
    <dgm:pt modelId="{5DB002FF-E3CB-4011-9FEE-43D3969FCAF4}" type="sibTrans" cxnId="{E340DF7F-A908-476A-AD02-A155E39A59FC}">
      <dgm:prSet/>
      <dgm:spPr/>
      <dgm:t>
        <a:bodyPr/>
        <a:lstStyle/>
        <a:p>
          <a:endParaRPr lang="zh-CN" altLang="en-US"/>
        </a:p>
      </dgm:t>
    </dgm:pt>
    <dgm:pt modelId="{C8EF896C-02D7-4DDE-A056-E0C7C86C2A00}">
      <dgm:prSet phldrT="[文本]"/>
      <dgm:spPr/>
      <dgm:t>
        <a:bodyPr/>
        <a:lstStyle/>
        <a:p>
          <a:r>
            <a:rPr lang="zh-CN" altLang="en-US" dirty="0" smtClean="0"/>
            <a:t>负责雅思全科</a:t>
          </a:r>
          <a:endParaRPr lang="zh-CN" altLang="en-US" dirty="0"/>
        </a:p>
      </dgm:t>
    </dgm:pt>
    <dgm:pt modelId="{CFEB77BA-D6B6-4550-8046-9184520A2361}" type="parTrans" cxnId="{A8C75868-5DE4-4931-BE85-3022CC1C4C9C}">
      <dgm:prSet/>
      <dgm:spPr/>
      <dgm:t>
        <a:bodyPr/>
        <a:lstStyle/>
        <a:p>
          <a:endParaRPr lang="zh-CN" altLang="en-US"/>
        </a:p>
      </dgm:t>
    </dgm:pt>
    <dgm:pt modelId="{E6B4347D-8F45-4CF7-BA2F-BB8DC23FA44C}" type="sibTrans" cxnId="{A8C75868-5DE4-4931-BE85-3022CC1C4C9C}">
      <dgm:prSet/>
      <dgm:spPr/>
      <dgm:t>
        <a:bodyPr/>
        <a:lstStyle/>
        <a:p>
          <a:endParaRPr lang="zh-CN" altLang="en-US"/>
        </a:p>
      </dgm:t>
    </dgm:pt>
    <dgm:pt modelId="{05FE5ACF-908E-40D7-970C-1E79CB4C10F2}">
      <dgm:prSet phldrT="[文本]"/>
      <dgm:spPr/>
      <dgm:t>
        <a:bodyPr/>
        <a:lstStyle/>
        <a:p>
          <a:r>
            <a:rPr lang="zh-CN" altLang="en-US" dirty="0" smtClean="0"/>
            <a:t>对接托福组长</a:t>
          </a:r>
          <a:endParaRPr lang="zh-CN" altLang="en-US" dirty="0"/>
        </a:p>
      </dgm:t>
    </dgm:pt>
    <dgm:pt modelId="{2E4BEEDE-3FFF-424E-A163-2585FA7091E8}" type="parTrans" cxnId="{DAAE5D18-EA4D-468F-8C04-DC8E96C4C264}">
      <dgm:prSet/>
      <dgm:spPr/>
      <dgm:t>
        <a:bodyPr/>
        <a:lstStyle/>
        <a:p>
          <a:endParaRPr lang="zh-CN" altLang="en-US"/>
        </a:p>
      </dgm:t>
    </dgm:pt>
    <dgm:pt modelId="{9A97726B-F593-418B-A14C-93BE647996EE}" type="sibTrans" cxnId="{DAAE5D18-EA4D-468F-8C04-DC8E96C4C264}">
      <dgm:prSet/>
      <dgm:spPr/>
      <dgm:t>
        <a:bodyPr/>
        <a:lstStyle/>
        <a:p>
          <a:endParaRPr lang="zh-CN" altLang="en-US"/>
        </a:p>
      </dgm:t>
    </dgm:pt>
    <dgm:pt modelId="{734F1FA9-9A65-428B-B6A2-EB0ECEAD3851}">
      <dgm:prSet phldrT="[文本]"/>
      <dgm:spPr/>
      <dgm:t>
        <a:bodyPr/>
        <a:lstStyle/>
        <a:p>
          <a:r>
            <a:rPr lang="zh-CN" altLang="en-US" dirty="0" smtClean="0"/>
            <a:t>校面</a:t>
          </a:r>
          <a:endParaRPr lang="zh-CN" altLang="en-US" dirty="0"/>
        </a:p>
      </dgm:t>
    </dgm:pt>
    <dgm:pt modelId="{9C62008D-0C7E-4F18-9C7C-223A8ED3D3B9}" type="parTrans" cxnId="{CAB52CBC-3BF4-4690-B822-DBD01F50927E}">
      <dgm:prSet/>
      <dgm:spPr/>
      <dgm:t>
        <a:bodyPr/>
        <a:lstStyle/>
        <a:p>
          <a:endParaRPr lang="zh-CN" altLang="en-US"/>
        </a:p>
      </dgm:t>
    </dgm:pt>
    <dgm:pt modelId="{E6B29FDC-1DCC-41B0-8169-470541A439B4}" type="sibTrans" cxnId="{CAB52CBC-3BF4-4690-B822-DBD01F50927E}">
      <dgm:prSet/>
      <dgm:spPr/>
      <dgm:t>
        <a:bodyPr/>
        <a:lstStyle/>
        <a:p>
          <a:endParaRPr lang="zh-CN" altLang="en-US"/>
        </a:p>
      </dgm:t>
    </dgm:pt>
    <dgm:pt modelId="{74C21B25-6C21-4EDB-83B9-EF9B9ADAD5CF}">
      <dgm:prSet phldrT="[文本]"/>
      <dgm:spPr/>
      <dgm:t>
        <a:bodyPr/>
        <a:lstStyle/>
        <a:p>
          <a:r>
            <a:rPr lang="zh-CN" altLang="en-US" dirty="0" smtClean="0"/>
            <a:t>对接人力报送</a:t>
          </a:r>
          <a:endParaRPr lang="zh-CN" altLang="en-US" dirty="0"/>
        </a:p>
      </dgm:t>
    </dgm:pt>
    <dgm:pt modelId="{501190DE-3AB5-4766-AC70-8A3E339D1289}" type="parTrans" cxnId="{0E76667E-08DD-4981-B41C-E52EB77A72B5}">
      <dgm:prSet/>
      <dgm:spPr/>
      <dgm:t>
        <a:bodyPr/>
        <a:lstStyle/>
        <a:p>
          <a:endParaRPr lang="zh-CN" altLang="en-US"/>
        </a:p>
      </dgm:t>
    </dgm:pt>
    <dgm:pt modelId="{0FB417DE-BCB4-4F8A-8E79-747EA7914BA2}" type="sibTrans" cxnId="{0E76667E-08DD-4981-B41C-E52EB77A72B5}">
      <dgm:prSet/>
      <dgm:spPr/>
      <dgm:t>
        <a:bodyPr/>
        <a:lstStyle/>
        <a:p>
          <a:endParaRPr lang="zh-CN" altLang="en-US"/>
        </a:p>
      </dgm:t>
    </dgm:pt>
    <dgm:pt modelId="{68984A42-72FC-4307-A892-FFEB66766AF2}">
      <dgm:prSet phldrT="[文本]"/>
      <dgm:spPr/>
      <dgm:t>
        <a:bodyPr/>
        <a:lstStyle/>
        <a:p>
          <a:r>
            <a:rPr lang="zh-CN" altLang="en-US" dirty="0" smtClean="0"/>
            <a:t>参与校面</a:t>
          </a:r>
          <a:endParaRPr lang="zh-CN" altLang="en-US" dirty="0"/>
        </a:p>
      </dgm:t>
    </dgm:pt>
    <dgm:pt modelId="{30C7A101-646F-4CF6-9538-8D16855B258F}" type="parTrans" cxnId="{794BFA01-ED1F-4356-9C80-A0756B8CE653}">
      <dgm:prSet/>
      <dgm:spPr/>
      <dgm:t>
        <a:bodyPr/>
        <a:lstStyle/>
        <a:p>
          <a:endParaRPr lang="zh-CN" altLang="en-US"/>
        </a:p>
      </dgm:t>
    </dgm:pt>
    <dgm:pt modelId="{EC2E278F-B8C5-4EFF-BC78-D2E5F2102196}" type="sibTrans" cxnId="{794BFA01-ED1F-4356-9C80-A0756B8CE653}">
      <dgm:prSet/>
      <dgm:spPr/>
      <dgm:t>
        <a:bodyPr/>
        <a:lstStyle/>
        <a:p>
          <a:endParaRPr lang="zh-CN" altLang="en-US"/>
        </a:p>
      </dgm:t>
    </dgm:pt>
    <dgm:pt modelId="{D3DA9F5C-A253-46C2-9E02-3CD5D7F647A9}">
      <dgm:prSet/>
      <dgm:spPr/>
      <dgm:t>
        <a:bodyPr/>
        <a:lstStyle/>
        <a:p>
          <a:r>
            <a:rPr lang="zh-CN" altLang="en-US" dirty="0" smtClean="0"/>
            <a:t>入职</a:t>
          </a:r>
          <a:endParaRPr lang="zh-CN" altLang="en-US" dirty="0"/>
        </a:p>
      </dgm:t>
    </dgm:pt>
    <dgm:pt modelId="{CC8A2AF7-5D85-4E15-8CD0-0A7F8819CA0A}" type="parTrans" cxnId="{E33E5D09-DB87-41FB-AE8B-073288D2A329}">
      <dgm:prSet/>
      <dgm:spPr/>
      <dgm:t>
        <a:bodyPr/>
        <a:lstStyle/>
        <a:p>
          <a:endParaRPr lang="zh-CN" altLang="en-US"/>
        </a:p>
      </dgm:t>
    </dgm:pt>
    <dgm:pt modelId="{3236D5F7-4221-4447-B1E3-F2AC3B71140B}" type="sibTrans" cxnId="{E33E5D09-DB87-41FB-AE8B-073288D2A329}">
      <dgm:prSet/>
      <dgm:spPr/>
      <dgm:t>
        <a:bodyPr/>
        <a:lstStyle/>
        <a:p>
          <a:endParaRPr lang="zh-CN" altLang="en-US"/>
        </a:p>
      </dgm:t>
    </dgm:pt>
    <dgm:pt modelId="{8F1529AB-8B3D-46FA-9B98-BEA28C3F2F9A}">
      <dgm:prSet/>
      <dgm:spPr/>
      <dgm:t>
        <a:bodyPr/>
        <a:lstStyle/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入职指导</a:t>
          </a:r>
          <a:endParaRPr lang="en-US" altLang="zh-CN" dirty="0" smtClean="0"/>
        </a:p>
        <a:p>
          <a:pPr marL="0" marR="0" lvl="0" indent="0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总监面谈</a:t>
          </a:r>
          <a:endParaRPr lang="en-US" altLang="zh-CN" dirty="0" smtClean="0"/>
        </a:p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邮件报送</a:t>
          </a:r>
          <a:endParaRPr lang="en-US" altLang="zh-CN" dirty="0" smtClean="0"/>
        </a:p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进群介绍</a:t>
          </a:r>
          <a:endParaRPr lang="en-US" altLang="zh-CN" dirty="0" smtClean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月结汇总</a:t>
          </a:r>
          <a:endParaRPr lang="en-US" altLang="zh-CN" dirty="0" smtClean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课量监控</a:t>
          </a:r>
          <a:endParaRPr lang="en-US" altLang="zh-CN" dirty="0" smtClean="0"/>
        </a:p>
      </dgm:t>
    </dgm:pt>
    <dgm:pt modelId="{FBFC0521-9EB2-47AC-96C3-4AFA810A064A}" type="parTrans" cxnId="{DDDF2568-2FAE-4E75-8EB8-F352E80EDEF7}">
      <dgm:prSet/>
      <dgm:spPr/>
      <dgm:t>
        <a:bodyPr/>
        <a:lstStyle/>
        <a:p>
          <a:endParaRPr lang="zh-CN" altLang="en-US"/>
        </a:p>
      </dgm:t>
    </dgm:pt>
    <dgm:pt modelId="{6F7E0F75-9C8D-45FF-BFB1-5649CA08C395}" type="sibTrans" cxnId="{DDDF2568-2FAE-4E75-8EB8-F352E80EDEF7}">
      <dgm:prSet/>
      <dgm:spPr/>
      <dgm:t>
        <a:bodyPr/>
        <a:lstStyle/>
        <a:p>
          <a:endParaRPr lang="zh-CN" altLang="en-US"/>
        </a:p>
      </dgm:t>
    </dgm:pt>
    <dgm:pt modelId="{9EE0A622-57C9-4A36-82D9-F89017B1262A}">
      <dgm:prSet phldrT="[文本]"/>
      <dgm:spPr/>
      <dgm:t>
        <a:bodyPr/>
        <a:lstStyle/>
        <a:p>
          <a:r>
            <a:rPr lang="zh-CN" altLang="en-US" dirty="0" smtClean="0"/>
            <a:t>招聘需求对接</a:t>
          </a:r>
          <a:endParaRPr lang="zh-CN" altLang="en-US" dirty="0"/>
        </a:p>
      </dgm:t>
    </dgm:pt>
    <dgm:pt modelId="{030EA4DF-C82F-4C10-BE77-0EDA475CE74D}" type="parTrans" cxnId="{7E99E165-0BDE-4BD8-8D69-FAAD8266F606}">
      <dgm:prSet/>
      <dgm:spPr/>
      <dgm:t>
        <a:bodyPr/>
        <a:lstStyle/>
        <a:p>
          <a:endParaRPr lang="zh-CN" altLang="en-US"/>
        </a:p>
      </dgm:t>
    </dgm:pt>
    <dgm:pt modelId="{999A12D6-0B0A-4C5E-95CB-C9C55A2C7D65}" type="sibTrans" cxnId="{7E99E165-0BDE-4BD8-8D69-FAAD8266F606}">
      <dgm:prSet/>
      <dgm:spPr/>
      <dgm:t>
        <a:bodyPr/>
        <a:lstStyle/>
        <a:p>
          <a:endParaRPr lang="zh-CN" altLang="en-US"/>
        </a:p>
      </dgm:t>
    </dgm:pt>
    <dgm:pt modelId="{8A161F35-D544-4C68-AD31-C6CAB2D75352}">
      <dgm:prSet phldrT="[文本]"/>
      <dgm:spPr/>
      <dgm:t>
        <a:bodyPr/>
        <a:lstStyle/>
        <a:p>
          <a:r>
            <a:rPr lang="zh-CN" altLang="en-US" dirty="0" smtClean="0"/>
            <a:t>校面前验收</a:t>
          </a:r>
          <a:endParaRPr lang="zh-CN" altLang="en-US" dirty="0"/>
        </a:p>
      </dgm:t>
    </dgm:pt>
    <dgm:pt modelId="{32122C32-9C1F-4A59-B4E0-A0BB98EB59B9}" type="parTrans" cxnId="{62A3464D-44AC-4C44-8A06-F637D84F29E6}">
      <dgm:prSet/>
      <dgm:spPr/>
      <dgm:t>
        <a:bodyPr/>
        <a:lstStyle/>
        <a:p>
          <a:endParaRPr lang="zh-CN" altLang="en-US"/>
        </a:p>
      </dgm:t>
    </dgm:pt>
    <dgm:pt modelId="{9628D1BD-BD8B-46F2-AFCD-81325E598958}" type="sibTrans" cxnId="{62A3464D-44AC-4C44-8A06-F637D84F29E6}">
      <dgm:prSet/>
      <dgm:spPr/>
      <dgm:t>
        <a:bodyPr/>
        <a:lstStyle/>
        <a:p>
          <a:endParaRPr lang="zh-CN" altLang="en-US"/>
        </a:p>
      </dgm:t>
    </dgm:pt>
    <dgm:pt modelId="{61FD4227-19BE-46B0-892D-4961B5B0901F}" type="pres">
      <dgm:prSet presAssocID="{1C470816-36C3-48D5-BF6C-2E0ACDBE566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43F04-4285-46B3-99FF-A4C438B616C9}" type="pres">
      <dgm:prSet presAssocID="{899AF1D9-2E6A-49A5-B235-E5722A158212}" presName="compNode" presStyleCnt="0"/>
      <dgm:spPr/>
    </dgm:pt>
    <dgm:pt modelId="{30714A6A-82FF-4266-8779-CCBBCCC126BC}" type="pres">
      <dgm:prSet presAssocID="{899AF1D9-2E6A-49A5-B235-E5722A158212}" presName="noGeometry" presStyleCnt="0"/>
      <dgm:spPr/>
    </dgm:pt>
    <dgm:pt modelId="{A3A8205C-BFC2-488E-8F87-106155B7CC5E}" type="pres">
      <dgm:prSet presAssocID="{899AF1D9-2E6A-49A5-B235-E5722A158212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121EC-63F6-4C29-90FD-ED6E8C84727A}" type="pres">
      <dgm:prSet presAssocID="{899AF1D9-2E6A-49A5-B235-E5722A158212}" presName="childTextHidden" presStyleLbl="bgAccFollowNode1" presStyleIdx="0" presStyleCnt="4"/>
      <dgm:spPr/>
      <dgm:t>
        <a:bodyPr/>
        <a:lstStyle/>
        <a:p>
          <a:endParaRPr lang="zh-CN" altLang="en-US"/>
        </a:p>
      </dgm:t>
    </dgm:pt>
    <dgm:pt modelId="{36C6EC13-D0F4-44C6-AF9E-244BEA44CD89}" type="pres">
      <dgm:prSet presAssocID="{899AF1D9-2E6A-49A5-B235-E5722A15821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CB91E-21BF-496C-94F8-F1FDB7A75D02}" type="pres">
      <dgm:prSet presAssocID="{899AF1D9-2E6A-49A5-B235-E5722A158212}" presName="aSpace" presStyleCnt="0"/>
      <dgm:spPr/>
    </dgm:pt>
    <dgm:pt modelId="{EBA40077-3597-4456-B0CE-511873B9A627}" type="pres">
      <dgm:prSet presAssocID="{DD1F5F59-CD41-4A4D-87EA-991BB51594F1}" presName="compNode" presStyleCnt="0"/>
      <dgm:spPr/>
    </dgm:pt>
    <dgm:pt modelId="{A971472E-4F0F-4607-A69F-041910C6C7FC}" type="pres">
      <dgm:prSet presAssocID="{DD1F5F59-CD41-4A4D-87EA-991BB51594F1}" presName="noGeometry" presStyleCnt="0"/>
      <dgm:spPr/>
    </dgm:pt>
    <dgm:pt modelId="{F2A38645-A76D-46CD-8300-6557EF2B7282}" type="pres">
      <dgm:prSet presAssocID="{DD1F5F59-CD41-4A4D-87EA-991BB51594F1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8FB24-1076-48B2-B694-405DD5D0158A}" type="pres">
      <dgm:prSet presAssocID="{DD1F5F59-CD41-4A4D-87EA-991BB51594F1}" presName="childTextHidden" presStyleLbl="bgAccFollowNode1" presStyleIdx="1" presStyleCnt="4"/>
      <dgm:spPr/>
      <dgm:t>
        <a:bodyPr/>
        <a:lstStyle/>
        <a:p>
          <a:endParaRPr lang="zh-CN" altLang="en-US"/>
        </a:p>
      </dgm:t>
    </dgm:pt>
    <dgm:pt modelId="{DA8BD79A-5B1B-4F52-B461-96FED6BB0AC1}" type="pres">
      <dgm:prSet presAssocID="{DD1F5F59-CD41-4A4D-87EA-991BB51594F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8BD51-7F5A-4E54-A2A9-E23A91064A84}" type="pres">
      <dgm:prSet presAssocID="{DD1F5F59-CD41-4A4D-87EA-991BB51594F1}" presName="aSpace" presStyleCnt="0"/>
      <dgm:spPr/>
    </dgm:pt>
    <dgm:pt modelId="{1A603C59-6718-4207-9DB8-5CD3D8B5CF96}" type="pres">
      <dgm:prSet presAssocID="{734F1FA9-9A65-428B-B6A2-EB0ECEAD3851}" presName="compNode" presStyleCnt="0"/>
      <dgm:spPr/>
    </dgm:pt>
    <dgm:pt modelId="{783AF8A0-6FAE-478A-A324-9A42E004170B}" type="pres">
      <dgm:prSet presAssocID="{734F1FA9-9A65-428B-B6A2-EB0ECEAD3851}" presName="noGeometry" presStyleCnt="0"/>
      <dgm:spPr/>
    </dgm:pt>
    <dgm:pt modelId="{FD4E7CAE-C7D3-4F1C-ADCF-41B642181060}" type="pres">
      <dgm:prSet presAssocID="{734F1FA9-9A65-428B-B6A2-EB0ECEAD3851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39CF1A-0473-44DF-9C14-B329F72B815B}" type="pres">
      <dgm:prSet presAssocID="{734F1FA9-9A65-428B-B6A2-EB0ECEAD3851}" presName="childTextHidden" presStyleLbl="bgAccFollowNode1" presStyleIdx="2" presStyleCnt="4"/>
      <dgm:spPr/>
      <dgm:t>
        <a:bodyPr/>
        <a:lstStyle/>
        <a:p>
          <a:endParaRPr lang="zh-CN" altLang="en-US"/>
        </a:p>
      </dgm:t>
    </dgm:pt>
    <dgm:pt modelId="{79A00EA0-7E26-48FE-8091-F34CD781E6AE}" type="pres">
      <dgm:prSet presAssocID="{734F1FA9-9A65-428B-B6A2-EB0ECEAD385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AF185-1F78-4510-8B17-85163FA40469}" type="pres">
      <dgm:prSet presAssocID="{734F1FA9-9A65-428B-B6A2-EB0ECEAD3851}" presName="aSpace" presStyleCnt="0"/>
      <dgm:spPr/>
    </dgm:pt>
    <dgm:pt modelId="{0B67599E-D9F6-4010-995E-0B776604E5DA}" type="pres">
      <dgm:prSet presAssocID="{D3DA9F5C-A253-46C2-9E02-3CD5D7F647A9}" presName="compNode" presStyleCnt="0"/>
      <dgm:spPr/>
    </dgm:pt>
    <dgm:pt modelId="{860DBA26-9CBF-4758-93B1-0062F08C1C23}" type="pres">
      <dgm:prSet presAssocID="{D3DA9F5C-A253-46C2-9E02-3CD5D7F647A9}" presName="noGeometry" presStyleCnt="0"/>
      <dgm:spPr/>
    </dgm:pt>
    <dgm:pt modelId="{D6C733EA-A032-4B7B-A2A6-801B1D58C3BD}" type="pres">
      <dgm:prSet presAssocID="{D3DA9F5C-A253-46C2-9E02-3CD5D7F647A9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24E1F-408E-42C0-960A-BDA90D10A542}" type="pres">
      <dgm:prSet presAssocID="{D3DA9F5C-A253-46C2-9E02-3CD5D7F647A9}" presName="childTextHidden" presStyleLbl="bgAccFollowNode1" presStyleIdx="3" presStyleCnt="4"/>
      <dgm:spPr/>
      <dgm:t>
        <a:bodyPr/>
        <a:lstStyle/>
        <a:p>
          <a:endParaRPr lang="zh-CN" altLang="en-US"/>
        </a:p>
      </dgm:t>
    </dgm:pt>
    <dgm:pt modelId="{7817258E-90FB-489D-9DBF-3191438F19CA}" type="pres">
      <dgm:prSet presAssocID="{D3DA9F5C-A253-46C2-9E02-3CD5D7F647A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99E165-0BDE-4BD8-8D69-FAAD8266F606}" srcId="{899AF1D9-2E6A-49A5-B235-E5722A158212}" destId="{9EE0A622-57C9-4A36-82D9-F89017B1262A}" srcOrd="2" destOrd="0" parTransId="{030EA4DF-C82F-4C10-BE77-0EDA475CE74D}" sibTransId="{999A12D6-0B0A-4C5E-95CB-C9C55A2C7D65}"/>
    <dgm:cxn modelId="{DAAE5D18-EA4D-468F-8C04-DC8E96C4C264}" srcId="{DD1F5F59-CD41-4A4D-87EA-991BB51594F1}" destId="{05FE5ACF-908E-40D7-970C-1E79CB4C10F2}" srcOrd="1" destOrd="0" parTransId="{2E4BEEDE-3FFF-424E-A163-2585FA7091E8}" sibTransId="{9A97726B-F593-418B-A14C-93BE647996EE}"/>
    <dgm:cxn modelId="{9F23AC2D-7609-41C6-BF2F-8C9EBAD649DE}" srcId="{899AF1D9-2E6A-49A5-B235-E5722A158212}" destId="{C5EEA05D-0ADE-47F6-A326-BFFC8741A218}" srcOrd="0" destOrd="0" parTransId="{B826B795-11FF-46EC-BEA4-1FBFAE956E09}" sibTransId="{D7C52572-7809-48F5-B945-7F6E286BA462}"/>
    <dgm:cxn modelId="{528649A5-3610-4382-98A1-A2A579502BCE}" type="presOf" srcId="{8A161F35-D544-4C68-AD31-C6CAB2D75352}" destId="{2D78FB24-1076-48B2-B694-405DD5D0158A}" srcOrd="1" destOrd="2" presId="urn:microsoft.com/office/officeart/2005/8/layout/hProcess6"/>
    <dgm:cxn modelId="{641D7E00-DDE2-45A4-BF4C-E5F9E23AB0E6}" type="presOf" srcId="{C5EEA05D-0ADE-47F6-A326-BFFC8741A218}" destId="{A3A8205C-BFC2-488E-8F87-106155B7CC5E}" srcOrd="0" destOrd="0" presId="urn:microsoft.com/office/officeart/2005/8/layout/hProcess6"/>
    <dgm:cxn modelId="{7B17B05A-4DB6-4186-9B72-C58E4E2EF0DD}" type="presOf" srcId="{8A161F35-D544-4C68-AD31-C6CAB2D75352}" destId="{F2A38645-A76D-46CD-8300-6557EF2B7282}" srcOrd="0" destOrd="2" presId="urn:microsoft.com/office/officeart/2005/8/layout/hProcess6"/>
    <dgm:cxn modelId="{3BC7F5AB-046E-4C27-B8E2-A4B60EA75A7C}" type="presOf" srcId="{C117D128-A9FF-4DC2-9C79-8D734ECA99F4}" destId="{785121EC-63F6-4C29-90FD-ED6E8C84727A}" srcOrd="1" destOrd="1" presId="urn:microsoft.com/office/officeart/2005/8/layout/hProcess6"/>
    <dgm:cxn modelId="{E163D755-E8C0-41C4-87E4-F277BBD533D7}" type="presOf" srcId="{C8EF896C-02D7-4DDE-A056-E0C7C86C2A00}" destId="{F2A38645-A76D-46CD-8300-6557EF2B7282}" srcOrd="0" destOrd="0" presId="urn:microsoft.com/office/officeart/2005/8/layout/hProcess6"/>
    <dgm:cxn modelId="{7355C6D1-5BDB-487C-B411-C5CCE51A2062}" type="presOf" srcId="{C8EF896C-02D7-4DDE-A056-E0C7C86C2A00}" destId="{2D78FB24-1076-48B2-B694-405DD5D0158A}" srcOrd="1" destOrd="0" presId="urn:microsoft.com/office/officeart/2005/8/layout/hProcess6"/>
    <dgm:cxn modelId="{A8C75868-5DE4-4931-BE85-3022CC1C4C9C}" srcId="{DD1F5F59-CD41-4A4D-87EA-991BB51594F1}" destId="{C8EF896C-02D7-4DDE-A056-E0C7C86C2A00}" srcOrd="0" destOrd="0" parTransId="{CFEB77BA-D6B6-4550-8046-9184520A2361}" sibTransId="{E6B4347D-8F45-4CF7-BA2F-BB8DC23FA44C}"/>
    <dgm:cxn modelId="{11422CDB-89F6-4D15-9F66-BD801ECA9F15}" type="presOf" srcId="{D3DA9F5C-A253-46C2-9E02-3CD5D7F647A9}" destId="{7817258E-90FB-489D-9DBF-3191438F19CA}" srcOrd="0" destOrd="0" presId="urn:microsoft.com/office/officeart/2005/8/layout/hProcess6"/>
    <dgm:cxn modelId="{62A3464D-44AC-4C44-8A06-F637D84F29E6}" srcId="{DD1F5F59-CD41-4A4D-87EA-991BB51594F1}" destId="{8A161F35-D544-4C68-AD31-C6CAB2D75352}" srcOrd="2" destOrd="0" parTransId="{32122C32-9C1F-4A59-B4E0-A0BB98EB59B9}" sibTransId="{9628D1BD-BD8B-46F2-AFCD-81325E598958}"/>
    <dgm:cxn modelId="{98EEE142-284C-47AA-9899-9033410F8402}" type="presOf" srcId="{1C470816-36C3-48D5-BF6C-2E0ACDBE566A}" destId="{61FD4227-19BE-46B0-892D-4961B5B0901F}" srcOrd="0" destOrd="0" presId="urn:microsoft.com/office/officeart/2005/8/layout/hProcess6"/>
    <dgm:cxn modelId="{497962EC-4E5D-4B5A-B8AE-8B096B626D3C}" type="presOf" srcId="{C5EEA05D-0ADE-47F6-A326-BFFC8741A218}" destId="{785121EC-63F6-4C29-90FD-ED6E8C84727A}" srcOrd="1" destOrd="0" presId="urn:microsoft.com/office/officeart/2005/8/layout/hProcess6"/>
    <dgm:cxn modelId="{794BFA01-ED1F-4356-9C80-A0756B8CE653}" srcId="{734F1FA9-9A65-428B-B6A2-EB0ECEAD3851}" destId="{68984A42-72FC-4307-A892-FFEB66766AF2}" srcOrd="1" destOrd="0" parTransId="{30C7A101-646F-4CF6-9538-8D16855B258F}" sibTransId="{EC2E278F-B8C5-4EFF-BC78-D2E5F2102196}"/>
    <dgm:cxn modelId="{82582F4B-658C-4F7D-A79C-C83EB09F0705}" type="presOf" srcId="{734F1FA9-9A65-428B-B6A2-EB0ECEAD3851}" destId="{79A00EA0-7E26-48FE-8091-F34CD781E6AE}" srcOrd="0" destOrd="0" presId="urn:microsoft.com/office/officeart/2005/8/layout/hProcess6"/>
    <dgm:cxn modelId="{E33E5D09-DB87-41FB-AE8B-073288D2A329}" srcId="{1C470816-36C3-48D5-BF6C-2E0ACDBE566A}" destId="{D3DA9F5C-A253-46C2-9E02-3CD5D7F647A9}" srcOrd="3" destOrd="0" parTransId="{CC8A2AF7-5D85-4E15-8CD0-0A7F8819CA0A}" sibTransId="{3236D5F7-4221-4447-B1E3-F2AC3B71140B}"/>
    <dgm:cxn modelId="{EAFD24D1-212A-4EC7-93B0-9456789712A7}" type="presOf" srcId="{9EE0A622-57C9-4A36-82D9-F89017B1262A}" destId="{785121EC-63F6-4C29-90FD-ED6E8C84727A}" srcOrd="1" destOrd="2" presId="urn:microsoft.com/office/officeart/2005/8/layout/hProcess6"/>
    <dgm:cxn modelId="{8EE2D04D-2224-4A12-ACE4-DFC2E763D684}" type="presOf" srcId="{8F1529AB-8B3D-46FA-9B98-BEA28C3F2F9A}" destId="{4CE24E1F-408E-42C0-960A-BDA90D10A542}" srcOrd="1" destOrd="0" presId="urn:microsoft.com/office/officeart/2005/8/layout/hProcess6"/>
    <dgm:cxn modelId="{C0C58ACD-5C3B-4BF0-AD53-0AFCF0ECD765}" srcId="{899AF1D9-2E6A-49A5-B235-E5722A158212}" destId="{C117D128-A9FF-4DC2-9C79-8D734ECA99F4}" srcOrd="1" destOrd="0" parTransId="{F581804A-A2E2-48EA-BDA6-AD8D483BC038}" sibTransId="{46A29B82-E4E3-4C2C-957C-0D6B7F71F672}"/>
    <dgm:cxn modelId="{BD86DBD5-9419-44EE-948C-06193A792083}" type="presOf" srcId="{9EE0A622-57C9-4A36-82D9-F89017B1262A}" destId="{A3A8205C-BFC2-488E-8F87-106155B7CC5E}" srcOrd="0" destOrd="2" presId="urn:microsoft.com/office/officeart/2005/8/layout/hProcess6"/>
    <dgm:cxn modelId="{DDDF2568-2FAE-4E75-8EB8-F352E80EDEF7}" srcId="{D3DA9F5C-A253-46C2-9E02-3CD5D7F647A9}" destId="{8F1529AB-8B3D-46FA-9B98-BEA28C3F2F9A}" srcOrd="0" destOrd="0" parTransId="{FBFC0521-9EB2-47AC-96C3-4AFA810A064A}" sibTransId="{6F7E0F75-9C8D-45FF-BFB1-5649CA08C395}"/>
    <dgm:cxn modelId="{2E237D08-B6AE-44C6-961D-40D275E6EC1B}" type="presOf" srcId="{8F1529AB-8B3D-46FA-9B98-BEA28C3F2F9A}" destId="{D6C733EA-A032-4B7B-A2A6-801B1D58C3BD}" srcOrd="0" destOrd="0" presId="urn:microsoft.com/office/officeart/2005/8/layout/hProcess6"/>
    <dgm:cxn modelId="{31229CD1-C4C3-46A4-80E2-A4967C1A6123}" srcId="{1C470816-36C3-48D5-BF6C-2E0ACDBE566A}" destId="{899AF1D9-2E6A-49A5-B235-E5722A158212}" srcOrd="0" destOrd="0" parTransId="{80B3F7F7-7E43-4EA6-A37B-4CEC5C3015EE}" sibTransId="{D4593100-DF64-4E3A-AAA2-3AD96C972E93}"/>
    <dgm:cxn modelId="{918ED7E5-28E3-4382-A5B9-06E672DBBB41}" type="presOf" srcId="{68984A42-72FC-4307-A892-FFEB66766AF2}" destId="{3439CF1A-0473-44DF-9C14-B329F72B815B}" srcOrd="1" destOrd="1" presId="urn:microsoft.com/office/officeart/2005/8/layout/hProcess6"/>
    <dgm:cxn modelId="{34553EE8-F7AE-40CC-8139-A6F9BA4D96A3}" type="presOf" srcId="{C117D128-A9FF-4DC2-9C79-8D734ECA99F4}" destId="{A3A8205C-BFC2-488E-8F87-106155B7CC5E}" srcOrd="0" destOrd="1" presId="urn:microsoft.com/office/officeart/2005/8/layout/hProcess6"/>
    <dgm:cxn modelId="{2199808B-F41B-4400-8D0D-6373C905F0D7}" type="presOf" srcId="{05FE5ACF-908E-40D7-970C-1E79CB4C10F2}" destId="{2D78FB24-1076-48B2-B694-405DD5D0158A}" srcOrd="1" destOrd="1" presId="urn:microsoft.com/office/officeart/2005/8/layout/hProcess6"/>
    <dgm:cxn modelId="{B3176C5C-029A-45FF-806C-F984BD2ECFCD}" type="presOf" srcId="{DD1F5F59-CD41-4A4D-87EA-991BB51594F1}" destId="{DA8BD79A-5B1B-4F52-B461-96FED6BB0AC1}" srcOrd="0" destOrd="0" presId="urn:microsoft.com/office/officeart/2005/8/layout/hProcess6"/>
    <dgm:cxn modelId="{395870C7-986C-434F-94B3-0A3D360ED117}" type="presOf" srcId="{74C21B25-6C21-4EDB-83B9-EF9B9ADAD5CF}" destId="{FD4E7CAE-C7D3-4F1C-ADCF-41B642181060}" srcOrd="0" destOrd="0" presId="urn:microsoft.com/office/officeart/2005/8/layout/hProcess6"/>
    <dgm:cxn modelId="{CAB52CBC-3BF4-4690-B822-DBD01F50927E}" srcId="{1C470816-36C3-48D5-BF6C-2E0ACDBE566A}" destId="{734F1FA9-9A65-428B-B6A2-EB0ECEAD3851}" srcOrd="2" destOrd="0" parTransId="{9C62008D-0C7E-4F18-9C7C-223A8ED3D3B9}" sibTransId="{E6B29FDC-1DCC-41B0-8169-470541A439B4}"/>
    <dgm:cxn modelId="{6A23BB2D-6E6C-4790-AB3E-AE296FA09C90}" type="presOf" srcId="{74C21B25-6C21-4EDB-83B9-EF9B9ADAD5CF}" destId="{3439CF1A-0473-44DF-9C14-B329F72B815B}" srcOrd="1" destOrd="0" presId="urn:microsoft.com/office/officeart/2005/8/layout/hProcess6"/>
    <dgm:cxn modelId="{14C5B8CB-C212-483D-9831-64CBC1C89D0B}" type="presOf" srcId="{68984A42-72FC-4307-A892-FFEB66766AF2}" destId="{FD4E7CAE-C7D3-4F1C-ADCF-41B642181060}" srcOrd="0" destOrd="1" presId="urn:microsoft.com/office/officeart/2005/8/layout/hProcess6"/>
    <dgm:cxn modelId="{0E76667E-08DD-4981-B41C-E52EB77A72B5}" srcId="{734F1FA9-9A65-428B-B6A2-EB0ECEAD3851}" destId="{74C21B25-6C21-4EDB-83B9-EF9B9ADAD5CF}" srcOrd="0" destOrd="0" parTransId="{501190DE-3AB5-4766-AC70-8A3E339D1289}" sibTransId="{0FB417DE-BCB4-4F8A-8E79-747EA7914BA2}"/>
    <dgm:cxn modelId="{E340DF7F-A908-476A-AD02-A155E39A59FC}" srcId="{1C470816-36C3-48D5-BF6C-2E0ACDBE566A}" destId="{DD1F5F59-CD41-4A4D-87EA-991BB51594F1}" srcOrd="1" destOrd="0" parTransId="{ADDBBB3F-DCE5-400E-8A87-331F776AC213}" sibTransId="{5DB002FF-E3CB-4011-9FEE-43D3969FCAF4}"/>
    <dgm:cxn modelId="{B7C94DEF-FFB8-479F-A306-A04A4EAB8EF6}" type="presOf" srcId="{05FE5ACF-908E-40D7-970C-1E79CB4C10F2}" destId="{F2A38645-A76D-46CD-8300-6557EF2B7282}" srcOrd="0" destOrd="1" presId="urn:microsoft.com/office/officeart/2005/8/layout/hProcess6"/>
    <dgm:cxn modelId="{5FC8181C-0B64-41D4-AF94-EE1886E22370}" type="presOf" srcId="{899AF1D9-2E6A-49A5-B235-E5722A158212}" destId="{36C6EC13-D0F4-44C6-AF9E-244BEA44CD89}" srcOrd="0" destOrd="0" presId="urn:microsoft.com/office/officeart/2005/8/layout/hProcess6"/>
    <dgm:cxn modelId="{D73BA146-C5E2-4201-9155-8BAA8259A47C}" type="presParOf" srcId="{61FD4227-19BE-46B0-892D-4961B5B0901F}" destId="{63D43F04-4285-46B3-99FF-A4C438B616C9}" srcOrd="0" destOrd="0" presId="urn:microsoft.com/office/officeart/2005/8/layout/hProcess6"/>
    <dgm:cxn modelId="{5109A99D-1183-4960-A560-6EE8FDA52C2E}" type="presParOf" srcId="{63D43F04-4285-46B3-99FF-A4C438B616C9}" destId="{30714A6A-82FF-4266-8779-CCBBCCC126BC}" srcOrd="0" destOrd="0" presId="urn:microsoft.com/office/officeart/2005/8/layout/hProcess6"/>
    <dgm:cxn modelId="{907CE713-7AFE-481D-BEC9-05C9AE91F672}" type="presParOf" srcId="{63D43F04-4285-46B3-99FF-A4C438B616C9}" destId="{A3A8205C-BFC2-488E-8F87-106155B7CC5E}" srcOrd="1" destOrd="0" presId="urn:microsoft.com/office/officeart/2005/8/layout/hProcess6"/>
    <dgm:cxn modelId="{1D97D025-EB7D-4E68-85D8-60BD7566522D}" type="presParOf" srcId="{63D43F04-4285-46B3-99FF-A4C438B616C9}" destId="{785121EC-63F6-4C29-90FD-ED6E8C84727A}" srcOrd="2" destOrd="0" presId="urn:microsoft.com/office/officeart/2005/8/layout/hProcess6"/>
    <dgm:cxn modelId="{06B57314-4CE1-481C-80B0-2F64180F1B7C}" type="presParOf" srcId="{63D43F04-4285-46B3-99FF-A4C438B616C9}" destId="{36C6EC13-D0F4-44C6-AF9E-244BEA44CD89}" srcOrd="3" destOrd="0" presId="urn:microsoft.com/office/officeart/2005/8/layout/hProcess6"/>
    <dgm:cxn modelId="{F63670D7-42A9-42EF-9232-C5CB86875C98}" type="presParOf" srcId="{61FD4227-19BE-46B0-892D-4961B5B0901F}" destId="{427CB91E-21BF-496C-94F8-F1FDB7A75D02}" srcOrd="1" destOrd="0" presId="urn:microsoft.com/office/officeart/2005/8/layout/hProcess6"/>
    <dgm:cxn modelId="{C120D412-B347-4BF0-87FF-E766BAC5579D}" type="presParOf" srcId="{61FD4227-19BE-46B0-892D-4961B5B0901F}" destId="{EBA40077-3597-4456-B0CE-511873B9A627}" srcOrd="2" destOrd="0" presId="urn:microsoft.com/office/officeart/2005/8/layout/hProcess6"/>
    <dgm:cxn modelId="{FD41FF6B-2F6E-4C71-A11D-2DD3ED1F6F52}" type="presParOf" srcId="{EBA40077-3597-4456-B0CE-511873B9A627}" destId="{A971472E-4F0F-4607-A69F-041910C6C7FC}" srcOrd="0" destOrd="0" presId="urn:microsoft.com/office/officeart/2005/8/layout/hProcess6"/>
    <dgm:cxn modelId="{F7620B3E-143A-4F21-BE4C-7BA9A9648839}" type="presParOf" srcId="{EBA40077-3597-4456-B0CE-511873B9A627}" destId="{F2A38645-A76D-46CD-8300-6557EF2B7282}" srcOrd="1" destOrd="0" presId="urn:microsoft.com/office/officeart/2005/8/layout/hProcess6"/>
    <dgm:cxn modelId="{F548CA23-8E53-4089-BC2C-BAFD9E495112}" type="presParOf" srcId="{EBA40077-3597-4456-B0CE-511873B9A627}" destId="{2D78FB24-1076-48B2-B694-405DD5D0158A}" srcOrd="2" destOrd="0" presId="urn:microsoft.com/office/officeart/2005/8/layout/hProcess6"/>
    <dgm:cxn modelId="{315C84F9-6595-487F-8D9C-2BCBF0E783D9}" type="presParOf" srcId="{EBA40077-3597-4456-B0CE-511873B9A627}" destId="{DA8BD79A-5B1B-4F52-B461-96FED6BB0AC1}" srcOrd="3" destOrd="0" presId="urn:microsoft.com/office/officeart/2005/8/layout/hProcess6"/>
    <dgm:cxn modelId="{A8AFCCCB-EFDB-489E-9D75-140C7BE09283}" type="presParOf" srcId="{61FD4227-19BE-46B0-892D-4961B5B0901F}" destId="{7A58BD51-7F5A-4E54-A2A9-E23A91064A84}" srcOrd="3" destOrd="0" presId="urn:microsoft.com/office/officeart/2005/8/layout/hProcess6"/>
    <dgm:cxn modelId="{FBA16D01-F985-41E7-9C3D-0848FCF7AA35}" type="presParOf" srcId="{61FD4227-19BE-46B0-892D-4961B5B0901F}" destId="{1A603C59-6718-4207-9DB8-5CD3D8B5CF96}" srcOrd="4" destOrd="0" presId="urn:microsoft.com/office/officeart/2005/8/layout/hProcess6"/>
    <dgm:cxn modelId="{CDA52736-2C47-4EEE-B42C-BB5DF7A1070D}" type="presParOf" srcId="{1A603C59-6718-4207-9DB8-5CD3D8B5CF96}" destId="{783AF8A0-6FAE-478A-A324-9A42E004170B}" srcOrd="0" destOrd="0" presId="urn:microsoft.com/office/officeart/2005/8/layout/hProcess6"/>
    <dgm:cxn modelId="{8934C9BF-12C3-4275-8449-069D3B8C3445}" type="presParOf" srcId="{1A603C59-6718-4207-9DB8-5CD3D8B5CF96}" destId="{FD4E7CAE-C7D3-4F1C-ADCF-41B642181060}" srcOrd="1" destOrd="0" presId="urn:microsoft.com/office/officeart/2005/8/layout/hProcess6"/>
    <dgm:cxn modelId="{0984D36F-3926-47A2-91B3-371C6BE39093}" type="presParOf" srcId="{1A603C59-6718-4207-9DB8-5CD3D8B5CF96}" destId="{3439CF1A-0473-44DF-9C14-B329F72B815B}" srcOrd="2" destOrd="0" presId="urn:microsoft.com/office/officeart/2005/8/layout/hProcess6"/>
    <dgm:cxn modelId="{E3B7371E-A7C1-4330-AE55-C61C233F1273}" type="presParOf" srcId="{1A603C59-6718-4207-9DB8-5CD3D8B5CF96}" destId="{79A00EA0-7E26-48FE-8091-F34CD781E6AE}" srcOrd="3" destOrd="0" presId="urn:microsoft.com/office/officeart/2005/8/layout/hProcess6"/>
    <dgm:cxn modelId="{80CC41A6-4B5E-4DB1-B32E-9A440C34E6CB}" type="presParOf" srcId="{61FD4227-19BE-46B0-892D-4961B5B0901F}" destId="{66CAF185-1F78-4510-8B17-85163FA40469}" srcOrd="5" destOrd="0" presId="urn:microsoft.com/office/officeart/2005/8/layout/hProcess6"/>
    <dgm:cxn modelId="{CD37525E-F014-495F-AD4C-1D7898711A98}" type="presParOf" srcId="{61FD4227-19BE-46B0-892D-4961B5B0901F}" destId="{0B67599E-D9F6-4010-995E-0B776604E5DA}" srcOrd="6" destOrd="0" presId="urn:microsoft.com/office/officeart/2005/8/layout/hProcess6"/>
    <dgm:cxn modelId="{E2C8184C-5E6D-4C9A-9E33-45E1D5717D1E}" type="presParOf" srcId="{0B67599E-D9F6-4010-995E-0B776604E5DA}" destId="{860DBA26-9CBF-4758-93B1-0062F08C1C23}" srcOrd="0" destOrd="0" presId="urn:microsoft.com/office/officeart/2005/8/layout/hProcess6"/>
    <dgm:cxn modelId="{119BFBCC-BB7A-4BAE-B0D3-8DFEED30D541}" type="presParOf" srcId="{0B67599E-D9F6-4010-995E-0B776604E5DA}" destId="{D6C733EA-A032-4B7B-A2A6-801B1D58C3BD}" srcOrd="1" destOrd="0" presId="urn:microsoft.com/office/officeart/2005/8/layout/hProcess6"/>
    <dgm:cxn modelId="{9FD757E6-FC07-4812-8ECE-D499DF29BFE7}" type="presParOf" srcId="{0B67599E-D9F6-4010-995E-0B776604E5DA}" destId="{4CE24E1F-408E-42C0-960A-BDA90D10A542}" srcOrd="2" destOrd="0" presId="urn:microsoft.com/office/officeart/2005/8/layout/hProcess6"/>
    <dgm:cxn modelId="{5B4F1FE2-4A92-40D0-8B80-F983FBA717F3}" type="presParOf" srcId="{0B67599E-D9F6-4010-995E-0B776604E5DA}" destId="{7817258E-90FB-489D-9DBF-3191438F19C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8205C-BFC2-488E-8F87-106155B7CC5E}">
      <dsp:nvSpPr>
        <dsp:cNvPr id="0" name=""/>
        <dsp:cNvSpPr/>
      </dsp:nvSpPr>
      <dsp:spPr>
        <a:xfrm>
          <a:off x="586340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详读初面评语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安排部门面试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招聘需求对接</a:t>
          </a:r>
          <a:endParaRPr lang="zh-CN" altLang="en-US" sz="1100" kern="1200" dirty="0"/>
        </a:p>
      </dsp:txBody>
      <dsp:txXfrm>
        <a:off x="1166648" y="392654"/>
        <a:ext cx="1131600" cy="1420334"/>
      </dsp:txXfrm>
    </dsp:sp>
    <dsp:sp modelId="{36C6EC13-D0F4-44C6-AF9E-244BEA44CD89}">
      <dsp:nvSpPr>
        <dsp:cNvPr id="0" name=""/>
        <dsp:cNvSpPr/>
      </dsp:nvSpPr>
      <dsp:spPr>
        <a:xfrm>
          <a:off x="6032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人力对接</a:t>
          </a:r>
          <a:endParaRPr lang="zh-CN" altLang="en-US" sz="2000" kern="1200" dirty="0"/>
        </a:p>
      </dsp:txBody>
      <dsp:txXfrm>
        <a:off x="176000" y="692482"/>
        <a:ext cx="820679" cy="820679"/>
      </dsp:txXfrm>
    </dsp:sp>
    <dsp:sp modelId="{F2A38645-A76D-46CD-8300-6557EF2B7282}">
      <dsp:nvSpPr>
        <dsp:cNvPr id="0" name=""/>
        <dsp:cNvSpPr/>
      </dsp:nvSpPr>
      <dsp:spPr>
        <a:xfrm>
          <a:off x="3632956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负责雅思全科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对接托福组长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校面前验收</a:t>
          </a:r>
          <a:endParaRPr lang="zh-CN" altLang="en-US" sz="1100" kern="1200" dirty="0"/>
        </a:p>
      </dsp:txBody>
      <dsp:txXfrm>
        <a:off x="4213264" y="392654"/>
        <a:ext cx="1131600" cy="1420334"/>
      </dsp:txXfrm>
    </dsp:sp>
    <dsp:sp modelId="{DA8BD79A-5B1B-4F52-B461-96FED6BB0AC1}">
      <dsp:nvSpPr>
        <dsp:cNvPr id="0" name=""/>
        <dsp:cNvSpPr/>
      </dsp:nvSpPr>
      <dsp:spPr>
        <a:xfrm>
          <a:off x="3052649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校面前培训</a:t>
          </a:r>
          <a:endParaRPr lang="zh-CN" altLang="en-US" sz="2000" kern="1200" dirty="0"/>
        </a:p>
      </dsp:txBody>
      <dsp:txXfrm>
        <a:off x="3222617" y="692482"/>
        <a:ext cx="820679" cy="820679"/>
      </dsp:txXfrm>
    </dsp:sp>
    <dsp:sp modelId="{FD4E7CAE-C7D3-4F1C-ADCF-41B642181060}">
      <dsp:nvSpPr>
        <dsp:cNvPr id="0" name=""/>
        <dsp:cNvSpPr/>
      </dsp:nvSpPr>
      <dsp:spPr>
        <a:xfrm>
          <a:off x="6679573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对接人力报送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参与校面</a:t>
          </a:r>
          <a:endParaRPr lang="zh-CN" altLang="en-US" sz="1100" kern="1200" dirty="0"/>
        </a:p>
      </dsp:txBody>
      <dsp:txXfrm>
        <a:off x="7259881" y="392654"/>
        <a:ext cx="1131600" cy="1420334"/>
      </dsp:txXfrm>
    </dsp:sp>
    <dsp:sp modelId="{79A00EA0-7E26-48FE-8091-F34CD781E6AE}">
      <dsp:nvSpPr>
        <dsp:cNvPr id="0" name=""/>
        <dsp:cNvSpPr/>
      </dsp:nvSpPr>
      <dsp:spPr>
        <a:xfrm>
          <a:off x="6099265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校面</a:t>
          </a:r>
          <a:endParaRPr lang="zh-CN" altLang="en-US" sz="2000" kern="1200" dirty="0"/>
        </a:p>
      </dsp:txBody>
      <dsp:txXfrm>
        <a:off x="6269233" y="692482"/>
        <a:ext cx="820679" cy="820679"/>
      </dsp:txXfrm>
    </dsp:sp>
    <dsp:sp modelId="{D6C733EA-A032-4B7B-A2A6-801B1D58C3BD}">
      <dsp:nvSpPr>
        <dsp:cNvPr id="0" name=""/>
        <dsp:cNvSpPr/>
      </dsp:nvSpPr>
      <dsp:spPr>
        <a:xfrm>
          <a:off x="9726189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入职指导</a:t>
          </a:r>
          <a:endParaRPr lang="en-US" altLang="zh-CN" sz="1100" kern="1200" dirty="0" smtClean="0"/>
        </a:p>
        <a:p>
          <a:pPr marL="0" marR="0" lvl="0" indent="0" algn="ctr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zh-CN" altLang="en-US" sz="1100" kern="1200" dirty="0" smtClean="0"/>
            <a:t>总监面谈</a:t>
          </a:r>
          <a:endParaRPr lang="en-US" altLang="zh-CN" sz="11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邮件报送</a:t>
          </a:r>
          <a:endParaRPr lang="en-US" altLang="zh-CN" sz="11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进群介绍</a:t>
          </a:r>
          <a:endParaRPr lang="en-US" altLang="zh-CN" sz="1100" kern="1200" dirty="0" smtClean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100" kern="1200" dirty="0" smtClean="0"/>
            <a:t>月结汇总</a:t>
          </a:r>
          <a:endParaRPr lang="en-US" altLang="zh-CN" sz="1100" kern="1200" dirty="0" smtClean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100" kern="1200" dirty="0" smtClean="0"/>
            <a:t>课量监控</a:t>
          </a:r>
          <a:endParaRPr lang="en-US" altLang="zh-CN" sz="1100" kern="1200" dirty="0" smtClean="0"/>
        </a:p>
      </dsp:txBody>
      <dsp:txXfrm>
        <a:off x="10306497" y="392654"/>
        <a:ext cx="1131600" cy="1420334"/>
      </dsp:txXfrm>
    </dsp:sp>
    <dsp:sp modelId="{7817258E-90FB-489D-9DBF-3191438F19CA}">
      <dsp:nvSpPr>
        <dsp:cNvPr id="0" name=""/>
        <dsp:cNvSpPr/>
      </dsp:nvSpPr>
      <dsp:spPr>
        <a:xfrm>
          <a:off x="9145881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入职</a:t>
          </a:r>
          <a:endParaRPr lang="zh-CN" altLang="en-US" sz="2000" kern="1200" dirty="0"/>
        </a:p>
      </dsp:txBody>
      <dsp:txXfrm>
        <a:off x="9315849" y="692482"/>
        <a:ext cx="820679" cy="8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19E6-DCB2-4BB0-B69E-ADE396A240D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FB319-9C2F-4859-A77A-D90517F85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9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FB319-9C2F-4859-A77A-D90517F85B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4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62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273301"/>
            <a:ext cx="6684433" cy="389043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199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y Documents\476307667\Image\DJGH7J(6_C4X_T)`SA]4RF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0"/>
            <a:ext cx="121750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标题 2"/>
          <p:cNvSpPr txBox="1">
            <a:spLocks/>
          </p:cNvSpPr>
          <p:nvPr userDrawn="1"/>
        </p:nvSpPr>
        <p:spPr>
          <a:xfrm>
            <a:off x="7048500" y="4357689"/>
            <a:ext cx="4258733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4960" y="2132857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7" y="3789040"/>
            <a:ext cx="4259653" cy="354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81753" y="6357958"/>
            <a:ext cx="3619500" cy="2857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048507" y="4214819"/>
            <a:ext cx="4286280" cy="42863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/>
            </a:lvl1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42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21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62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3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1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5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6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07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0"/>
          <a:stretch/>
        </p:blipFill>
        <p:spPr>
          <a:xfrm>
            <a:off x="5962" y="3140842"/>
            <a:ext cx="12192000" cy="3717158"/>
          </a:xfrm>
          <a:prstGeom prst="rect">
            <a:avLst/>
          </a:prstGeom>
        </p:spPr>
      </p:pic>
      <p:grpSp>
        <p:nvGrpSpPr>
          <p:cNvPr id="36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145644">
            <a:off x="7894673" y="368149"/>
            <a:ext cx="4442005" cy="8214182"/>
            <a:chOff x="157125" y="2970754"/>
            <a:chExt cx="2197813" cy="4064211"/>
          </a:xfrm>
        </p:grpSpPr>
        <p:sp>
          <p:nvSpPr>
            <p:cNvPr id="37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848658" y="624863"/>
            <a:ext cx="7991205" cy="79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551" dirty="0" smtClean="0">
                <a:solidFill>
                  <a:srgbClr val="FF7700"/>
                </a:solidFill>
                <a:latin typeface="微软雅黑" charset="-122"/>
                <a:ea typeface="微软雅黑" charset="-122"/>
              </a:rPr>
              <a:t>新师主管述职</a:t>
            </a:r>
            <a:endParaRPr kumimoji="1" lang="zh-CN" altLang="en-US" sz="4551" dirty="0">
              <a:solidFill>
                <a:srgbClr val="FF77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0123" y="2160424"/>
            <a:ext cx="3191273" cy="442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7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西安新东方刘莹</a:t>
            </a:r>
            <a:endParaRPr lang="zh-CN" altLang="en-US" sz="1896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文本框 12"/>
          <p:cNvSpPr txBox="1">
            <a:spLocks noChangeArrowheads="1"/>
          </p:cNvSpPr>
          <p:nvPr/>
        </p:nvSpPr>
        <p:spPr bwMode="auto">
          <a:xfrm>
            <a:off x="9695018" y="2733348"/>
            <a:ext cx="1911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200" dirty="0" smtClean="0">
                <a:solidFill>
                  <a:srgbClr val="FF8900"/>
                </a:solidFill>
                <a:latin typeface="微软雅黑" charset="-122"/>
                <a:ea typeface="微软雅黑" charset="-122"/>
              </a:rPr>
              <a:t>XXXX</a:t>
            </a:r>
            <a:r>
              <a:rPr lang="zh-CN" altLang="en-US" sz="1200" dirty="0" smtClean="0">
                <a:solidFill>
                  <a:srgbClr val="FF8900"/>
                </a:solidFill>
                <a:latin typeface="微软雅黑" charset="-122"/>
                <a:ea typeface="微软雅黑" charset="-122"/>
              </a:rPr>
              <a:t>部门      代用名</a:t>
            </a:r>
          </a:p>
        </p:txBody>
      </p:sp>
      <p:grpSp>
        <p:nvGrpSpPr>
          <p:cNvPr id="3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530319" y="3105224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4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3416300" cy="6477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请在此输入标题</a:t>
            </a:r>
          </a:p>
        </p:txBody>
      </p:sp>
      <p:grpSp>
        <p:nvGrpSpPr>
          <p:cNvPr id="1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2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2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hape 1443"/>
          <p:cNvSpPr>
            <a:spLocks noChangeArrowheads="1"/>
          </p:cNvSpPr>
          <p:nvPr/>
        </p:nvSpPr>
        <p:spPr bwMode="auto">
          <a:xfrm>
            <a:off x="1428750" y="2416175"/>
            <a:ext cx="1701800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16" name="Shape 1444"/>
          <p:cNvSpPr>
            <a:spLocks noChangeArrowheads="1"/>
          </p:cNvSpPr>
          <p:nvPr/>
        </p:nvSpPr>
        <p:spPr bwMode="auto">
          <a:xfrm>
            <a:off x="3959225" y="2416175"/>
            <a:ext cx="1700213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17" name="Shape 1445"/>
          <p:cNvSpPr>
            <a:spLocks noChangeArrowheads="1"/>
          </p:cNvSpPr>
          <p:nvPr/>
        </p:nvSpPr>
        <p:spPr bwMode="auto">
          <a:xfrm>
            <a:off x="6492875" y="2416175"/>
            <a:ext cx="1701800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18" name="Shape 1446"/>
          <p:cNvSpPr>
            <a:spLocks noChangeArrowheads="1"/>
          </p:cNvSpPr>
          <p:nvPr/>
        </p:nvSpPr>
        <p:spPr bwMode="auto">
          <a:xfrm>
            <a:off x="9031288" y="2416175"/>
            <a:ext cx="1701800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28" name="Shape 1447"/>
          <p:cNvSpPr txBox="1"/>
          <p:nvPr/>
        </p:nvSpPr>
        <p:spPr>
          <a:xfrm>
            <a:off x="1841500" y="3082925"/>
            <a:ext cx="887413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60%</a:t>
            </a:r>
          </a:p>
        </p:txBody>
      </p:sp>
      <p:sp>
        <p:nvSpPr>
          <p:cNvPr id="29" name="Shape 1448"/>
          <p:cNvSpPr txBox="1"/>
          <p:nvPr/>
        </p:nvSpPr>
        <p:spPr>
          <a:xfrm>
            <a:off x="4376738" y="3082925"/>
            <a:ext cx="887412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35%</a:t>
            </a:r>
          </a:p>
        </p:txBody>
      </p:sp>
      <p:sp>
        <p:nvSpPr>
          <p:cNvPr id="30" name="Shape 1449"/>
          <p:cNvSpPr txBox="1"/>
          <p:nvPr/>
        </p:nvSpPr>
        <p:spPr>
          <a:xfrm>
            <a:off x="6911975" y="3082925"/>
            <a:ext cx="889000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70%</a:t>
            </a:r>
          </a:p>
        </p:txBody>
      </p:sp>
      <p:sp>
        <p:nvSpPr>
          <p:cNvPr id="31" name="Shape 1450"/>
          <p:cNvSpPr txBox="1"/>
          <p:nvPr/>
        </p:nvSpPr>
        <p:spPr>
          <a:xfrm>
            <a:off x="9448800" y="3082925"/>
            <a:ext cx="887413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90%</a:t>
            </a:r>
          </a:p>
        </p:txBody>
      </p:sp>
      <p:sp>
        <p:nvSpPr>
          <p:cNvPr id="32" name="Shape 1451"/>
          <p:cNvSpPr/>
          <p:nvPr/>
        </p:nvSpPr>
        <p:spPr>
          <a:xfrm>
            <a:off x="1428750" y="2416175"/>
            <a:ext cx="1701800" cy="1701800"/>
          </a:xfrm>
          <a:prstGeom prst="arc">
            <a:avLst>
              <a:gd name="adj1" fmla="val 16170307"/>
              <a:gd name="adj2" fmla="val 7170684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2400" b="1">
              <a:solidFill>
                <a:srgbClr val="000000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3" name="Shape 1452"/>
          <p:cNvSpPr/>
          <p:nvPr/>
        </p:nvSpPr>
        <p:spPr>
          <a:xfrm>
            <a:off x="3959225" y="2416175"/>
            <a:ext cx="1700213" cy="1701800"/>
          </a:xfrm>
          <a:prstGeom prst="arc">
            <a:avLst>
              <a:gd name="adj1" fmla="val 16278115"/>
              <a:gd name="adj2" fmla="val 1051318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7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Shape 1453"/>
          <p:cNvSpPr/>
          <p:nvPr/>
        </p:nvSpPr>
        <p:spPr>
          <a:xfrm>
            <a:off x="6492875" y="2416175"/>
            <a:ext cx="1701800" cy="1701800"/>
          </a:xfrm>
          <a:prstGeom prst="arc">
            <a:avLst>
              <a:gd name="adj1" fmla="val 16319724"/>
              <a:gd name="adj2" fmla="val 9208582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2400" b="1">
              <a:solidFill>
                <a:srgbClr val="000000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5" name="Shape 1454"/>
          <p:cNvSpPr/>
          <p:nvPr/>
        </p:nvSpPr>
        <p:spPr>
          <a:xfrm>
            <a:off x="9031288" y="2416175"/>
            <a:ext cx="1701800" cy="1701800"/>
          </a:xfrm>
          <a:prstGeom prst="arc">
            <a:avLst>
              <a:gd name="adj1" fmla="val 16260653"/>
              <a:gd name="adj2" fmla="val 12897115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7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文本框 45"/>
          <p:cNvSpPr txBox="1">
            <a:spLocks noChangeArrowheads="1"/>
          </p:cNvSpPr>
          <p:nvPr/>
        </p:nvSpPr>
        <p:spPr bwMode="auto">
          <a:xfrm>
            <a:off x="1252217" y="445955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52217" y="4691334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38" name="文本框 45"/>
          <p:cNvSpPr txBox="1">
            <a:spLocks noChangeArrowheads="1"/>
          </p:cNvSpPr>
          <p:nvPr/>
        </p:nvSpPr>
        <p:spPr bwMode="auto">
          <a:xfrm>
            <a:off x="3906099" y="445955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906099" y="4691334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40" name="文本框 45"/>
          <p:cNvSpPr txBox="1">
            <a:spLocks noChangeArrowheads="1"/>
          </p:cNvSpPr>
          <p:nvPr/>
        </p:nvSpPr>
        <p:spPr bwMode="auto">
          <a:xfrm>
            <a:off x="6408738" y="445955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408738" y="4691334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42" name="文本框 45"/>
          <p:cNvSpPr txBox="1">
            <a:spLocks noChangeArrowheads="1"/>
          </p:cNvSpPr>
          <p:nvPr/>
        </p:nvSpPr>
        <p:spPr bwMode="auto">
          <a:xfrm>
            <a:off x="9031288" y="445955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031288" y="4691334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</p:spTree>
    <p:extLst>
      <p:ext uri="{BB962C8B-B14F-4D97-AF65-F5344CB8AC3E}">
        <p14:creationId xmlns:p14="http://schemas.microsoft.com/office/powerpoint/2010/main" val="1931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grpSp>
        <p:nvGrpSpPr>
          <p:cNvPr id="6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6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69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75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图片占位符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2" r="32015"/>
          <a:stretch/>
        </p:blipFill>
        <p:spPr>
          <a:xfrm>
            <a:off x="-427790" y="-1"/>
            <a:ext cx="5980546" cy="688252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732423" y="2580108"/>
            <a:ext cx="1630946" cy="1630944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1" name="矩形 7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5005262" y="2946317"/>
            <a:ext cx="1107996" cy="8125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447F6D"/>
                </a:solidFill>
                <a:ea typeface="微软雅黑" panose="020B0503020204020204" pitchFamily="34" charset="-122"/>
              </a:rPr>
              <a:t>添加相关</a:t>
            </a:r>
            <a:endParaRPr lang="en-US" altLang="zh-CN" dirty="0" smtClean="0">
              <a:solidFill>
                <a:srgbClr val="447F6D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447F6D"/>
                </a:solidFill>
                <a:ea typeface="微软雅黑" panose="020B0503020204020204" pitchFamily="34" charset="-122"/>
              </a:rPr>
              <a:t>文字标题</a:t>
            </a:r>
            <a:endParaRPr lang="zh-CN" altLang="en-US" dirty="0">
              <a:solidFill>
                <a:srgbClr val="447F6D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43604" y="2675939"/>
            <a:ext cx="3149795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+mn-ea"/>
              </a:rPr>
              <a:t>添加相关文字，添加相关文字，添加相关文字。添加相关文字，添加相关文字添加相关文字，添加相关文字。</a:t>
            </a:r>
            <a:endParaRPr lang="zh-CN" altLang="en-US" sz="1200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3416300" cy="6477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请在此输入标题</a:t>
            </a:r>
          </a:p>
        </p:txBody>
      </p:sp>
      <p:grpSp>
        <p:nvGrpSpPr>
          <p:cNvPr id="1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2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2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5" name="Straight Connector 69@|9FFC:0|FBC:0|LFC:9868950|LBC:16777215"/>
          <p:cNvCxnSpPr>
            <a:cxnSpLocks noChangeShapeType="1"/>
          </p:cNvCxnSpPr>
          <p:nvPr/>
        </p:nvCxnSpPr>
        <p:spPr bwMode="auto">
          <a:xfrm flipV="1">
            <a:off x="2230438" y="3360436"/>
            <a:ext cx="0" cy="47148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70@|9FFC:0|FBC:0|LFC:9868950|LBC:16777215"/>
          <p:cNvCxnSpPr>
            <a:cxnSpLocks noChangeShapeType="1"/>
          </p:cNvCxnSpPr>
          <p:nvPr/>
        </p:nvCxnSpPr>
        <p:spPr bwMode="auto">
          <a:xfrm flipV="1">
            <a:off x="4751388" y="3360436"/>
            <a:ext cx="0" cy="47148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71@|9FFC:0|FBC:0|LFC:9868950|LBC:16777215"/>
          <p:cNvCxnSpPr>
            <a:cxnSpLocks noChangeShapeType="1"/>
          </p:cNvCxnSpPr>
          <p:nvPr/>
        </p:nvCxnSpPr>
        <p:spPr bwMode="auto">
          <a:xfrm flipV="1">
            <a:off x="7273925" y="3360436"/>
            <a:ext cx="0" cy="47148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72@|9FFC:0|FBC:0|LFC:9868950|LBC:16777215"/>
          <p:cNvCxnSpPr>
            <a:cxnSpLocks noChangeShapeType="1"/>
          </p:cNvCxnSpPr>
          <p:nvPr/>
        </p:nvCxnSpPr>
        <p:spPr bwMode="auto">
          <a:xfrm flipV="1">
            <a:off x="9780588" y="3360436"/>
            <a:ext cx="0" cy="47148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73@|9FFC:0|FBC:0|LFC:9868950|LBC:16777215"/>
          <p:cNvCxnSpPr>
            <a:cxnSpLocks noChangeShapeType="1"/>
          </p:cNvCxnSpPr>
          <p:nvPr/>
        </p:nvCxnSpPr>
        <p:spPr bwMode="auto">
          <a:xfrm>
            <a:off x="2230438" y="3360436"/>
            <a:ext cx="7550150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/>
          </a:extLst>
        </p:spPr>
      </p:cxnSp>
      <p:cxnSp>
        <p:nvCxnSpPr>
          <p:cNvPr id="29" name="Straight Connector 74@|9FFC:0|FBC:0|LFC:9868950|LBC:16777215"/>
          <p:cNvCxnSpPr>
            <a:cxnSpLocks noChangeShapeType="1"/>
          </p:cNvCxnSpPr>
          <p:nvPr/>
        </p:nvCxnSpPr>
        <p:spPr bwMode="auto">
          <a:xfrm flipV="1">
            <a:off x="6013450" y="2888949"/>
            <a:ext cx="0" cy="471487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5514975" y="1913894"/>
            <a:ext cx="996950" cy="992188"/>
          </a:xfrm>
          <a:prstGeom prst="ellipse">
            <a:avLst/>
          </a:prstGeom>
          <a:solidFill>
            <a:srgbClr val="447F6D"/>
          </a:solidFill>
          <a:ln>
            <a:noFill/>
          </a:ln>
          <a:extLst/>
        </p:spPr>
        <p:txBody>
          <a:bodyPr lIns="0" tIns="0" rIns="0" bIns="0" anchor="ctr"/>
          <a:lstStyle>
            <a:lvl1pPr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800">
              <a:solidFill>
                <a:srgbClr val="FFFFFF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1735138" y="3655711"/>
            <a:ext cx="995362" cy="993775"/>
          </a:xfrm>
          <a:prstGeom prst="ellipse">
            <a:avLst/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259263" y="3655711"/>
            <a:ext cx="995362" cy="993775"/>
          </a:xfrm>
          <a:prstGeom prst="ellipse">
            <a:avLst/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6783388" y="3655711"/>
            <a:ext cx="995362" cy="993775"/>
          </a:xfrm>
          <a:prstGeom prst="ellipse">
            <a:avLst/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AU" altLang="en-US" sz="2400">
              <a:solidFill>
                <a:srgbClr val="FFFFFF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9307513" y="3655711"/>
            <a:ext cx="995362" cy="993775"/>
          </a:xfrm>
          <a:prstGeom prst="ellipse">
            <a:avLst/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912813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2068513" y="3968449"/>
            <a:ext cx="323850" cy="403225"/>
          </a:xfrm>
          <a:custGeom>
            <a:avLst/>
            <a:gdLst>
              <a:gd name="T0" fmla="*/ 2147483646 w 231"/>
              <a:gd name="T1" fmla="*/ 0 h 288"/>
              <a:gd name="T2" fmla="*/ 0 w 231"/>
              <a:gd name="T3" fmla="*/ 0 h 288"/>
              <a:gd name="T4" fmla="*/ 2147483646 w 231"/>
              <a:gd name="T5" fmla="*/ 2147483646 h 288"/>
              <a:gd name="T6" fmla="*/ 2147483646 w 231"/>
              <a:gd name="T7" fmla="*/ 2147483646 h 288"/>
              <a:gd name="T8" fmla="*/ 2147483646 w 231"/>
              <a:gd name="T9" fmla="*/ 2147483646 h 288"/>
              <a:gd name="T10" fmla="*/ 2147483646 w 231"/>
              <a:gd name="T11" fmla="*/ 2147483646 h 288"/>
              <a:gd name="T12" fmla="*/ 2147483646 w 231"/>
              <a:gd name="T13" fmla="*/ 2147483646 h 288"/>
              <a:gd name="T14" fmla="*/ 2147483646 w 231"/>
              <a:gd name="T15" fmla="*/ 2147483646 h 288"/>
              <a:gd name="T16" fmla="*/ 2147483646 w 231"/>
              <a:gd name="T17" fmla="*/ 0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1" h="288">
                <a:moveTo>
                  <a:pt x="2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8"/>
                  <a:pt x="43" y="106"/>
                  <a:pt x="99" y="114"/>
                </a:cubicBezTo>
                <a:cubicBezTo>
                  <a:pt x="99" y="243"/>
                  <a:pt x="99" y="243"/>
                  <a:pt x="99" y="243"/>
                </a:cubicBezTo>
                <a:cubicBezTo>
                  <a:pt x="68" y="248"/>
                  <a:pt x="46" y="266"/>
                  <a:pt x="46" y="288"/>
                </a:cubicBezTo>
                <a:cubicBezTo>
                  <a:pt x="185" y="288"/>
                  <a:pt x="185" y="288"/>
                  <a:pt x="185" y="288"/>
                </a:cubicBezTo>
                <a:cubicBezTo>
                  <a:pt x="185" y="266"/>
                  <a:pt x="162" y="248"/>
                  <a:pt x="132" y="243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88" y="106"/>
                  <a:pt x="231" y="58"/>
                  <a:pt x="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8"/>
          <p:cNvSpPr>
            <a:spLocks noEditPoints="1"/>
          </p:cNvSpPr>
          <p:nvPr/>
        </p:nvSpPr>
        <p:spPr bwMode="auto">
          <a:xfrm>
            <a:off x="9628188" y="3925586"/>
            <a:ext cx="350837" cy="403225"/>
          </a:xfrm>
          <a:custGeom>
            <a:avLst/>
            <a:gdLst>
              <a:gd name="T0" fmla="*/ 2147483646 w 252"/>
              <a:gd name="T1" fmla="*/ 2147483646 h 288"/>
              <a:gd name="T2" fmla="*/ 2147483646 w 252"/>
              <a:gd name="T3" fmla="*/ 2147483646 h 288"/>
              <a:gd name="T4" fmla="*/ 2147483646 w 252"/>
              <a:gd name="T5" fmla="*/ 2147483646 h 288"/>
              <a:gd name="T6" fmla="*/ 2147483646 w 252"/>
              <a:gd name="T7" fmla="*/ 2147483646 h 288"/>
              <a:gd name="T8" fmla="*/ 2147483646 w 252"/>
              <a:gd name="T9" fmla="*/ 2147483646 h 288"/>
              <a:gd name="T10" fmla="*/ 2147483646 w 252"/>
              <a:gd name="T11" fmla="*/ 0 h 288"/>
              <a:gd name="T12" fmla="*/ 2147483646 w 252"/>
              <a:gd name="T13" fmla="*/ 2147483646 h 288"/>
              <a:gd name="T14" fmla="*/ 2147483646 w 252"/>
              <a:gd name="T15" fmla="*/ 2147483646 h 288"/>
              <a:gd name="T16" fmla="*/ 2147483646 w 252"/>
              <a:gd name="T17" fmla="*/ 2147483646 h 288"/>
              <a:gd name="T18" fmla="*/ 2147483646 w 252"/>
              <a:gd name="T19" fmla="*/ 2147483646 h 288"/>
              <a:gd name="T20" fmla="*/ 2147483646 w 252"/>
              <a:gd name="T21" fmla="*/ 2147483646 h 288"/>
              <a:gd name="T22" fmla="*/ 0 w 252"/>
              <a:gd name="T23" fmla="*/ 2147483646 h 288"/>
              <a:gd name="T24" fmla="*/ 2147483646 w 252"/>
              <a:gd name="T25" fmla="*/ 2147483646 h 288"/>
              <a:gd name="T26" fmla="*/ 2147483646 w 252"/>
              <a:gd name="T27" fmla="*/ 2147483646 h 288"/>
              <a:gd name="T28" fmla="*/ 2147483646 w 252"/>
              <a:gd name="T29" fmla="*/ 2147483646 h 288"/>
              <a:gd name="T30" fmla="*/ 2147483646 w 252"/>
              <a:gd name="T31" fmla="*/ 2147483646 h 288"/>
              <a:gd name="T32" fmla="*/ 2147483646 w 252"/>
              <a:gd name="T33" fmla="*/ 2147483646 h 288"/>
              <a:gd name="T34" fmla="*/ 2147483646 w 252"/>
              <a:gd name="T35" fmla="*/ 2147483646 h 288"/>
              <a:gd name="T36" fmla="*/ 2147483646 w 252"/>
              <a:gd name="T37" fmla="*/ 2147483646 h 288"/>
              <a:gd name="T38" fmla="*/ 2147483646 w 252"/>
              <a:gd name="T39" fmla="*/ 2147483646 h 288"/>
              <a:gd name="T40" fmla="*/ 2147483646 w 252"/>
              <a:gd name="T41" fmla="*/ 2147483646 h 288"/>
              <a:gd name="T42" fmla="*/ 2147483646 w 252"/>
              <a:gd name="T43" fmla="*/ 2147483646 h 288"/>
              <a:gd name="T44" fmla="*/ 2147483646 w 252"/>
              <a:gd name="T45" fmla="*/ 2147483646 h 288"/>
              <a:gd name="T46" fmla="*/ 2147483646 w 252"/>
              <a:gd name="T47" fmla="*/ 2147483646 h 288"/>
              <a:gd name="T48" fmla="*/ 2147483646 w 252"/>
              <a:gd name="T49" fmla="*/ 2147483646 h 288"/>
              <a:gd name="T50" fmla="*/ 2147483646 w 252"/>
              <a:gd name="T51" fmla="*/ 2147483646 h 288"/>
              <a:gd name="T52" fmla="*/ 2147483646 w 252"/>
              <a:gd name="T53" fmla="*/ 2147483646 h 288"/>
              <a:gd name="T54" fmla="*/ 2147483646 w 252"/>
              <a:gd name="T55" fmla="*/ 2147483646 h 28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52" h="288">
                <a:moveTo>
                  <a:pt x="217" y="204"/>
                </a:moveTo>
                <a:cubicBezTo>
                  <a:pt x="217" y="202"/>
                  <a:pt x="217" y="199"/>
                  <a:pt x="217" y="196"/>
                </a:cubicBezTo>
                <a:cubicBezTo>
                  <a:pt x="217" y="126"/>
                  <a:pt x="217" y="126"/>
                  <a:pt x="217" y="126"/>
                </a:cubicBezTo>
                <a:cubicBezTo>
                  <a:pt x="217" y="86"/>
                  <a:pt x="192" y="53"/>
                  <a:pt x="156" y="40"/>
                </a:cubicBezTo>
                <a:cubicBezTo>
                  <a:pt x="157" y="37"/>
                  <a:pt x="158" y="35"/>
                  <a:pt x="158" y="32"/>
                </a:cubicBezTo>
                <a:cubicBezTo>
                  <a:pt x="158" y="14"/>
                  <a:pt x="143" y="0"/>
                  <a:pt x="126" y="0"/>
                </a:cubicBezTo>
                <a:cubicBezTo>
                  <a:pt x="109" y="0"/>
                  <a:pt x="94" y="14"/>
                  <a:pt x="94" y="32"/>
                </a:cubicBezTo>
                <a:cubicBezTo>
                  <a:pt x="94" y="35"/>
                  <a:pt x="95" y="37"/>
                  <a:pt x="96" y="40"/>
                </a:cubicBezTo>
                <a:cubicBezTo>
                  <a:pt x="60" y="53"/>
                  <a:pt x="35" y="86"/>
                  <a:pt x="35" y="126"/>
                </a:cubicBezTo>
                <a:cubicBezTo>
                  <a:pt x="35" y="196"/>
                  <a:pt x="35" y="196"/>
                  <a:pt x="35" y="196"/>
                </a:cubicBezTo>
                <a:cubicBezTo>
                  <a:pt x="35" y="199"/>
                  <a:pt x="35" y="202"/>
                  <a:pt x="35" y="20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46"/>
                  <a:pt x="6" y="252"/>
                  <a:pt x="14" y="252"/>
                </a:cubicBezTo>
                <a:cubicBezTo>
                  <a:pt x="95" y="252"/>
                  <a:pt x="95" y="252"/>
                  <a:pt x="95" y="252"/>
                </a:cubicBezTo>
                <a:cubicBezTo>
                  <a:pt x="95" y="254"/>
                  <a:pt x="94" y="255"/>
                  <a:pt x="94" y="256"/>
                </a:cubicBezTo>
                <a:cubicBezTo>
                  <a:pt x="94" y="274"/>
                  <a:pt x="109" y="288"/>
                  <a:pt x="126" y="288"/>
                </a:cubicBezTo>
                <a:cubicBezTo>
                  <a:pt x="143" y="288"/>
                  <a:pt x="158" y="274"/>
                  <a:pt x="158" y="256"/>
                </a:cubicBezTo>
                <a:cubicBezTo>
                  <a:pt x="158" y="255"/>
                  <a:pt x="157" y="254"/>
                  <a:pt x="157" y="252"/>
                </a:cubicBezTo>
                <a:cubicBezTo>
                  <a:pt x="238" y="252"/>
                  <a:pt x="238" y="252"/>
                  <a:pt x="238" y="252"/>
                </a:cubicBezTo>
                <a:cubicBezTo>
                  <a:pt x="246" y="252"/>
                  <a:pt x="252" y="246"/>
                  <a:pt x="252" y="238"/>
                </a:cubicBezTo>
                <a:lnTo>
                  <a:pt x="217" y="204"/>
                </a:lnTo>
                <a:close/>
                <a:moveTo>
                  <a:pt x="108" y="32"/>
                </a:moveTo>
                <a:cubicBezTo>
                  <a:pt x="108" y="22"/>
                  <a:pt x="116" y="14"/>
                  <a:pt x="126" y="14"/>
                </a:cubicBezTo>
                <a:cubicBezTo>
                  <a:pt x="136" y="14"/>
                  <a:pt x="144" y="22"/>
                  <a:pt x="144" y="32"/>
                </a:cubicBezTo>
                <a:cubicBezTo>
                  <a:pt x="144" y="33"/>
                  <a:pt x="143" y="35"/>
                  <a:pt x="143" y="37"/>
                </a:cubicBezTo>
                <a:cubicBezTo>
                  <a:pt x="137" y="36"/>
                  <a:pt x="132" y="35"/>
                  <a:pt x="126" y="35"/>
                </a:cubicBezTo>
                <a:cubicBezTo>
                  <a:pt x="120" y="35"/>
                  <a:pt x="115" y="36"/>
                  <a:pt x="109" y="37"/>
                </a:cubicBezTo>
                <a:cubicBezTo>
                  <a:pt x="109" y="35"/>
                  <a:pt x="108" y="33"/>
                  <a:pt x="10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250"/>
          <p:cNvSpPr>
            <a:spLocks noEditPoints="1"/>
          </p:cNvSpPr>
          <p:nvPr/>
        </p:nvSpPr>
        <p:spPr bwMode="auto">
          <a:xfrm>
            <a:off x="4532313" y="3954161"/>
            <a:ext cx="439737" cy="417513"/>
          </a:xfrm>
          <a:custGeom>
            <a:avLst/>
            <a:gdLst>
              <a:gd name="T0" fmla="*/ 2147483646 w 313"/>
              <a:gd name="T1" fmla="*/ 2147483646 h 297"/>
              <a:gd name="T2" fmla="*/ 2147483646 w 313"/>
              <a:gd name="T3" fmla="*/ 2147483646 h 297"/>
              <a:gd name="T4" fmla="*/ 2147483646 w 313"/>
              <a:gd name="T5" fmla="*/ 2147483646 h 297"/>
              <a:gd name="T6" fmla="*/ 2147483646 w 313"/>
              <a:gd name="T7" fmla="*/ 2147483646 h 297"/>
              <a:gd name="T8" fmla="*/ 2147483646 w 313"/>
              <a:gd name="T9" fmla="*/ 2147483646 h 297"/>
              <a:gd name="T10" fmla="*/ 2147483646 w 313"/>
              <a:gd name="T11" fmla="*/ 2147483646 h 297"/>
              <a:gd name="T12" fmla="*/ 2147483646 w 313"/>
              <a:gd name="T13" fmla="*/ 2147483646 h 297"/>
              <a:gd name="T14" fmla="*/ 2147483646 w 313"/>
              <a:gd name="T15" fmla="*/ 2147483646 h 297"/>
              <a:gd name="T16" fmla="*/ 2147483646 w 313"/>
              <a:gd name="T17" fmla="*/ 2147483646 h 297"/>
              <a:gd name="T18" fmla="*/ 2147483646 w 313"/>
              <a:gd name="T19" fmla="*/ 2147483646 h 297"/>
              <a:gd name="T20" fmla="*/ 2147483646 w 313"/>
              <a:gd name="T21" fmla="*/ 2147483646 h 297"/>
              <a:gd name="T22" fmla="*/ 2147483646 w 313"/>
              <a:gd name="T23" fmla="*/ 2147483646 h 297"/>
              <a:gd name="T24" fmla="*/ 2147483646 w 313"/>
              <a:gd name="T25" fmla="*/ 2147483646 h 297"/>
              <a:gd name="T26" fmla="*/ 2147483646 w 313"/>
              <a:gd name="T27" fmla="*/ 2147483646 h 297"/>
              <a:gd name="T28" fmla="*/ 2147483646 w 313"/>
              <a:gd name="T29" fmla="*/ 2147483646 h 297"/>
              <a:gd name="T30" fmla="*/ 2147483646 w 313"/>
              <a:gd name="T31" fmla="*/ 2147483646 h 297"/>
              <a:gd name="T32" fmla="*/ 2147483646 w 313"/>
              <a:gd name="T33" fmla="*/ 2147483646 h 297"/>
              <a:gd name="T34" fmla="*/ 2147483646 w 313"/>
              <a:gd name="T35" fmla="*/ 2147483646 h 297"/>
              <a:gd name="T36" fmla="*/ 2147483646 w 313"/>
              <a:gd name="T37" fmla="*/ 2147483646 h 297"/>
              <a:gd name="T38" fmla="*/ 2147483646 w 313"/>
              <a:gd name="T39" fmla="*/ 2147483646 h 2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3" h="297">
                <a:moveTo>
                  <a:pt x="313" y="8"/>
                </a:moveTo>
                <a:cubicBezTo>
                  <a:pt x="313" y="8"/>
                  <a:pt x="295" y="27"/>
                  <a:pt x="206" y="13"/>
                </a:cubicBezTo>
                <a:cubicBezTo>
                  <a:pt x="124" y="0"/>
                  <a:pt x="91" y="15"/>
                  <a:pt x="61" y="45"/>
                </a:cubicBezTo>
                <a:cubicBezTo>
                  <a:pt x="32" y="74"/>
                  <a:pt x="0" y="164"/>
                  <a:pt x="61" y="225"/>
                </a:cubicBezTo>
                <a:cubicBezTo>
                  <a:pt x="71" y="235"/>
                  <a:pt x="25" y="278"/>
                  <a:pt x="25" y="278"/>
                </a:cubicBezTo>
                <a:cubicBezTo>
                  <a:pt x="38" y="297"/>
                  <a:pt x="38" y="297"/>
                  <a:pt x="38" y="297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123" y="285"/>
                  <a:pt x="169" y="285"/>
                </a:cubicBezTo>
                <a:cubicBezTo>
                  <a:pt x="233" y="285"/>
                  <a:pt x="306" y="258"/>
                  <a:pt x="310" y="162"/>
                </a:cubicBezTo>
                <a:cubicBezTo>
                  <a:pt x="313" y="101"/>
                  <a:pt x="297" y="58"/>
                  <a:pt x="313" y="8"/>
                </a:cubicBezTo>
                <a:close/>
                <a:moveTo>
                  <a:pt x="267" y="63"/>
                </a:moveTo>
                <a:cubicBezTo>
                  <a:pt x="267" y="63"/>
                  <a:pt x="239" y="89"/>
                  <a:pt x="192" y="136"/>
                </a:cubicBezTo>
                <a:cubicBezTo>
                  <a:pt x="150" y="178"/>
                  <a:pt x="101" y="222"/>
                  <a:pt x="101" y="222"/>
                </a:cubicBezTo>
                <a:cubicBezTo>
                  <a:pt x="100" y="223"/>
                  <a:pt x="99" y="223"/>
                  <a:pt x="98" y="223"/>
                </a:cubicBezTo>
                <a:cubicBezTo>
                  <a:pt x="97" y="223"/>
                  <a:pt x="96" y="223"/>
                  <a:pt x="95" y="222"/>
                </a:cubicBezTo>
                <a:cubicBezTo>
                  <a:pt x="94" y="221"/>
                  <a:pt x="94" y="219"/>
                  <a:pt x="95" y="217"/>
                </a:cubicBezTo>
                <a:cubicBezTo>
                  <a:pt x="95" y="217"/>
                  <a:pt x="138" y="148"/>
                  <a:pt x="172" y="116"/>
                </a:cubicBezTo>
                <a:cubicBezTo>
                  <a:pt x="209" y="83"/>
                  <a:pt x="263" y="57"/>
                  <a:pt x="263" y="56"/>
                </a:cubicBezTo>
                <a:cubicBezTo>
                  <a:pt x="265" y="56"/>
                  <a:pt x="267" y="56"/>
                  <a:pt x="268" y="58"/>
                </a:cubicBezTo>
                <a:cubicBezTo>
                  <a:pt x="269" y="59"/>
                  <a:pt x="269" y="62"/>
                  <a:pt x="26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251"/>
          <p:cNvSpPr>
            <a:spLocks noEditPoints="1"/>
          </p:cNvSpPr>
          <p:nvPr/>
        </p:nvSpPr>
        <p:spPr bwMode="auto">
          <a:xfrm>
            <a:off x="7062788" y="3965274"/>
            <a:ext cx="422275" cy="395287"/>
          </a:xfrm>
          <a:custGeom>
            <a:avLst/>
            <a:gdLst>
              <a:gd name="T0" fmla="*/ 2147483646 w 301"/>
              <a:gd name="T1" fmla="*/ 2147483646 h 282"/>
              <a:gd name="T2" fmla="*/ 2147483646 w 301"/>
              <a:gd name="T3" fmla="*/ 2147483646 h 282"/>
              <a:gd name="T4" fmla="*/ 2147483646 w 301"/>
              <a:gd name="T5" fmla="*/ 2147483646 h 282"/>
              <a:gd name="T6" fmla="*/ 2147483646 w 301"/>
              <a:gd name="T7" fmla="*/ 2147483646 h 282"/>
              <a:gd name="T8" fmla="*/ 2147483646 w 301"/>
              <a:gd name="T9" fmla="*/ 2147483646 h 282"/>
              <a:gd name="T10" fmla="*/ 2147483646 w 301"/>
              <a:gd name="T11" fmla="*/ 2147483646 h 282"/>
              <a:gd name="T12" fmla="*/ 2147483646 w 301"/>
              <a:gd name="T13" fmla="*/ 2147483646 h 282"/>
              <a:gd name="T14" fmla="*/ 2147483646 w 301"/>
              <a:gd name="T15" fmla="*/ 2147483646 h 282"/>
              <a:gd name="T16" fmla="*/ 2147483646 w 301"/>
              <a:gd name="T17" fmla="*/ 2147483646 h 282"/>
              <a:gd name="T18" fmla="*/ 2147483646 w 301"/>
              <a:gd name="T19" fmla="*/ 2147483646 h 282"/>
              <a:gd name="T20" fmla="*/ 2147483646 w 301"/>
              <a:gd name="T21" fmla="*/ 2147483646 h 282"/>
              <a:gd name="T22" fmla="*/ 2147483646 w 301"/>
              <a:gd name="T23" fmla="*/ 2147483646 h 282"/>
              <a:gd name="T24" fmla="*/ 2147483646 w 301"/>
              <a:gd name="T25" fmla="*/ 2147483646 h 282"/>
              <a:gd name="T26" fmla="*/ 2147483646 w 301"/>
              <a:gd name="T27" fmla="*/ 2147483646 h 282"/>
              <a:gd name="T28" fmla="*/ 2147483646 w 301"/>
              <a:gd name="T29" fmla="*/ 2147483646 h 282"/>
              <a:gd name="T30" fmla="*/ 2147483646 w 301"/>
              <a:gd name="T31" fmla="*/ 2147483646 h 282"/>
              <a:gd name="T32" fmla="*/ 2147483646 w 301"/>
              <a:gd name="T33" fmla="*/ 2147483646 h 282"/>
              <a:gd name="T34" fmla="*/ 2147483646 w 301"/>
              <a:gd name="T35" fmla="*/ 2147483646 h 282"/>
              <a:gd name="T36" fmla="*/ 2147483646 w 301"/>
              <a:gd name="T37" fmla="*/ 2147483646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67"/>
          <p:cNvSpPr>
            <a:spLocks noEditPoints="1"/>
          </p:cNvSpPr>
          <p:nvPr/>
        </p:nvSpPr>
        <p:spPr bwMode="auto">
          <a:xfrm>
            <a:off x="5824538" y="2214261"/>
            <a:ext cx="377825" cy="403225"/>
          </a:xfrm>
          <a:custGeom>
            <a:avLst/>
            <a:gdLst>
              <a:gd name="T0" fmla="*/ 2147483646 w 269"/>
              <a:gd name="T1" fmla="*/ 2147483646 h 288"/>
              <a:gd name="T2" fmla="*/ 2147483646 w 269"/>
              <a:gd name="T3" fmla="*/ 2147483646 h 288"/>
              <a:gd name="T4" fmla="*/ 2147483646 w 269"/>
              <a:gd name="T5" fmla="*/ 2147483646 h 288"/>
              <a:gd name="T6" fmla="*/ 2147483646 w 269"/>
              <a:gd name="T7" fmla="*/ 2147483646 h 288"/>
              <a:gd name="T8" fmla="*/ 2147483646 w 269"/>
              <a:gd name="T9" fmla="*/ 2147483646 h 288"/>
              <a:gd name="T10" fmla="*/ 2147483646 w 269"/>
              <a:gd name="T11" fmla="*/ 2147483646 h 288"/>
              <a:gd name="T12" fmla="*/ 2147483646 w 269"/>
              <a:gd name="T13" fmla="*/ 2147483646 h 288"/>
              <a:gd name="T14" fmla="*/ 2147483646 w 269"/>
              <a:gd name="T15" fmla="*/ 2147483646 h 288"/>
              <a:gd name="T16" fmla="*/ 2147483646 w 269"/>
              <a:gd name="T17" fmla="*/ 2147483646 h 288"/>
              <a:gd name="T18" fmla="*/ 2147483646 w 269"/>
              <a:gd name="T19" fmla="*/ 2147483646 h 288"/>
              <a:gd name="T20" fmla="*/ 2147483646 w 269"/>
              <a:gd name="T21" fmla="*/ 2147483646 h 288"/>
              <a:gd name="T22" fmla="*/ 2147483646 w 269"/>
              <a:gd name="T23" fmla="*/ 2147483646 h 288"/>
              <a:gd name="T24" fmla="*/ 2147483646 w 269"/>
              <a:gd name="T25" fmla="*/ 2147483646 h 288"/>
              <a:gd name="T26" fmla="*/ 2147483646 w 269"/>
              <a:gd name="T27" fmla="*/ 2147483646 h 288"/>
              <a:gd name="T28" fmla="*/ 2147483646 w 269"/>
              <a:gd name="T29" fmla="*/ 2147483646 h 288"/>
              <a:gd name="T30" fmla="*/ 2147483646 w 269"/>
              <a:gd name="T31" fmla="*/ 2147483646 h 288"/>
              <a:gd name="T32" fmla="*/ 2147483646 w 269"/>
              <a:gd name="T33" fmla="*/ 0 h 288"/>
              <a:gd name="T34" fmla="*/ 2147483646 w 269"/>
              <a:gd name="T35" fmla="*/ 2147483646 h 288"/>
              <a:gd name="T36" fmla="*/ 2147483646 w 269"/>
              <a:gd name="T37" fmla="*/ 2147483646 h 288"/>
              <a:gd name="T38" fmla="*/ 2147483646 w 269"/>
              <a:gd name="T39" fmla="*/ 2147483646 h 288"/>
              <a:gd name="T40" fmla="*/ 2147483646 w 269"/>
              <a:gd name="T41" fmla="*/ 2147483646 h 288"/>
              <a:gd name="T42" fmla="*/ 2147483646 w 269"/>
              <a:gd name="T43" fmla="*/ 2147483646 h 288"/>
              <a:gd name="T44" fmla="*/ 2147483646 w 269"/>
              <a:gd name="T45" fmla="*/ 2147483646 h 288"/>
              <a:gd name="T46" fmla="*/ 2147483646 w 269"/>
              <a:gd name="T47" fmla="*/ 2147483646 h 288"/>
              <a:gd name="T48" fmla="*/ 2147483646 w 269"/>
              <a:gd name="T49" fmla="*/ 2147483646 h 288"/>
              <a:gd name="T50" fmla="*/ 2147483646 w 269"/>
              <a:gd name="T51" fmla="*/ 2147483646 h 288"/>
              <a:gd name="T52" fmla="*/ 2147483646 w 269"/>
              <a:gd name="T53" fmla="*/ 2147483646 h 288"/>
              <a:gd name="T54" fmla="*/ 2147483646 w 269"/>
              <a:gd name="T55" fmla="*/ 2147483646 h 288"/>
              <a:gd name="T56" fmla="*/ 2147483646 w 269"/>
              <a:gd name="T57" fmla="*/ 2147483646 h 288"/>
              <a:gd name="T58" fmla="*/ 2147483646 w 269"/>
              <a:gd name="T59" fmla="*/ 2147483646 h 288"/>
              <a:gd name="T60" fmla="*/ 2147483646 w 269"/>
              <a:gd name="T61" fmla="*/ 2147483646 h 288"/>
              <a:gd name="T62" fmla="*/ 2147483646 w 269"/>
              <a:gd name="T63" fmla="*/ 2147483646 h 288"/>
              <a:gd name="T64" fmla="*/ 2147483646 w 269"/>
              <a:gd name="T65" fmla="*/ 2147483646 h 288"/>
              <a:gd name="T66" fmla="*/ 0 w 269"/>
              <a:gd name="T67" fmla="*/ 2147483646 h 288"/>
              <a:gd name="T68" fmla="*/ 2147483646 w 269"/>
              <a:gd name="T69" fmla="*/ 2147483646 h 288"/>
              <a:gd name="T70" fmla="*/ 2147483646 w 269"/>
              <a:gd name="T71" fmla="*/ 2147483646 h 288"/>
              <a:gd name="T72" fmla="*/ 2147483646 w 269"/>
              <a:gd name="T73" fmla="*/ 2147483646 h 288"/>
              <a:gd name="T74" fmla="*/ 2147483646 w 269"/>
              <a:gd name="T75" fmla="*/ 2147483646 h 288"/>
              <a:gd name="T76" fmla="*/ 2147483646 w 269"/>
              <a:gd name="T77" fmla="*/ 2147483646 h 288"/>
              <a:gd name="T78" fmla="*/ 2147483646 w 269"/>
              <a:gd name="T79" fmla="*/ 2147483646 h 288"/>
              <a:gd name="T80" fmla="*/ 2147483646 w 269"/>
              <a:gd name="T81" fmla="*/ 2147483646 h 288"/>
              <a:gd name="T82" fmla="*/ 2147483646 w 269"/>
              <a:gd name="T83" fmla="*/ 2147483646 h 288"/>
              <a:gd name="T84" fmla="*/ 2147483646 w 269"/>
              <a:gd name="T85" fmla="*/ 2147483646 h 288"/>
              <a:gd name="T86" fmla="*/ 2147483646 w 269"/>
              <a:gd name="T87" fmla="*/ 2147483646 h 288"/>
              <a:gd name="T88" fmla="*/ 2147483646 w 269"/>
              <a:gd name="T89" fmla="*/ 2147483646 h 288"/>
              <a:gd name="T90" fmla="*/ 2147483646 w 269"/>
              <a:gd name="T91" fmla="*/ 2147483646 h 288"/>
              <a:gd name="T92" fmla="*/ 2147483646 w 269"/>
              <a:gd name="T93" fmla="*/ 2147483646 h 288"/>
              <a:gd name="T94" fmla="*/ 2147483646 w 269"/>
              <a:gd name="T95" fmla="*/ 2147483646 h 288"/>
              <a:gd name="T96" fmla="*/ 2147483646 w 269"/>
              <a:gd name="T97" fmla="*/ 2147483646 h 288"/>
              <a:gd name="T98" fmla="*/ 2147483646 w 269"/>
              <a:gd name="T99" fmla="*/ 2147483646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文本框 45"/>
          <p:cNvSpPr txBox="1">
            <a:spLocks noChangeArrowheads="1"/>
          </p:cNvSpPr>
          <p:nvPr/>
        </p:nvSpPr>
        <p:spPr bwMode="auto">
          <a:xfrm>
            <a:off x="1434226" y="4909358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434226" y="5141133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47" name="文本框 45"/>
          <p:cNvSpPr txBox="1">
            <a:spLocks noChangeArrowheads="1"/>
          </p:cNvSpPr>
          <p:nvPr/>
        </p:nvSpPr>
        <p:spPr bwMode="auto">
          <a:xfrm>
            <a:off x="4206875" y="4909358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206875" y="5141133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49" name="文本框 45"/>
          <p:cNvSpPr txBox="1">
            <a:spLocks noChangeArrowheads="1"/>
          </p:cNvSpPr>
          <p:nvPr/>
        </p:nvSpPr>
        <p:spPr bwMode="auto">
          <a:xfrm>
            <a:off x="6640214" y="4909358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640214" y="5141133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51" name="文本框 45"/>
          <p:cNvSpPr txBox="1">
            <a:spLocks noChangeArrowheads="1"/>
          </p:cNvSpPr>
          <p:nvPr/>
        </p:nvSpPr>
        <p:spPr bwMode="auto">
          <a:xfrm>
            <a:off x="9213850" y="4909358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13850" y="5141133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</p:spTree>
    <p:extLst>
      <p:ext uri="{BB962C8B-B14F-4D97-AF65-F5344CB8AC3E}">
        <p14:creationId xmlns:p14="http://schemas.microsoft.com/office/powerpoint/2010/main" val="7523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3416300" cy="6477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请在此输入标题</a:t>
            </a:r>
          </a:p>
        </p:txBody>
      </p:sp>
      <p:grpSp>
        <p:nvGrpSpPr>
          <p:cNvPr id="1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2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2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图片占位符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1865472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占位符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1838484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占位符 1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4143534"/>
            <a:ext cx="21605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占位符 1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3" y="4143534"/>
            <a:ext cx="21590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占位符 1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"/>
          <a:stretch>
            <a:fillRect/>
          </a:stretch>
        </p:blipFill>
        <p:spPr bwMode="auto">
          <a:xfrm>
            <a:off x="8399463" y="4141947"/>
            <a:ext cx="21590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45"/>
          <p:cNvSpPr txBox="1">
            <a:spLocks noChangeArrowheads="1"/>
          </p:cNvSpPr>
          <p:nvPr/>
        </p:nvSpPr>
        <p:spPr bwMode="auto">
          <a:xfrm>
            <a:off x="1282654" y="2144584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282654" y="2376359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31" name="文本框 45"/>
          <p:cNvSpPr txBox="1">
            <a:spLocks noChangeArrowheads="1"/>
          </p:cNvSpPr>
          <p:nvPr/>
        </p:nvSpPr>
        <p:spPr bwMode="auto">
          <a:xfrm>
            <a:off x="9028113" y="275775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028113" y="2989534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  <p:sp>
        <p:nvSpPr>
          <p:cNvPr id="33" name="文本框 45"/>
          <p:cNvSpPr txBox="1">
            <a:spLocks noChangeArrowheads="1"/>
          </p:cNvSpPr>
          <p:nvPr/>
        </p:nvSpPr>
        <p:spPr bwMode="auto">
          <a:xfrm>
            <a:off x="6189663" y="4987612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89663" y="5219387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请在此输入内容，请在此输入内容</a:t>
            </a:r>
          </a:p>
        </p:txBody>
      </p:sp>
    </p:spTree>
    <p:extLst>
      <p:ext uri="{BB962C8B-B14F-4D97-AF65-F5344CB8AC3E}">
        <p14:creationId xmlns:p14="http://schemas.microsoft.com/office/powerpoint/2010/main" val="19712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3416300" cy="6477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47F6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请在此输入标题</a:t>
            </a:r>
          </a:p>
        </p:txBody>
      </p:sp>
      <p:grpSp>
        <p:nvGrpSpPr>
          <p:cNvPr id="1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2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2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4"/>
          <p:cNvSpPr>
            <a:spLocks noChangeArrowheads="1"/>
          </p:cNvSpPr>
          <p:nvPr/>
        </p:nvSpPr>
        <p:spPr bwMode="auto">
          <a:xfrm>
            <a:off x="925513" y="1503363"/>
            <a:ext cx="2813050" cy="1163637"/>
          </a:xfrm>
          <a:prstGeom prst="roundRect">
            <a:avLst>
              <a:gd name="adj" fmla="val 10134"/>
            </a:avLst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100">
              <a:solidFill>
                <a:srgbClr val="447F6D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16" name="Rounded Rectangle 91"/>
          <p:cNvSpPr>
            <a:spLocks noChangeArrowheads="1"/>
          </p:cNvSpPr>
          <p:nvPr/>
        </p:nvSpPr>
        <p:spPr bwMode="auto">
          <a:xfrm>
            <a:off x="925513" y="2936875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100">
              <a:solidFill>
                <a:srgbClr val="447F6D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17" name="Rounded Rectangle 94"/>
          <p:cNvSpPr>
            <a:spLocks noChangeArrowheads="1"/>
          </p:cNvSpPr>
          <p:nvPr/>
        </p:nvSpPr>
        <p:spPr bwMode="auto">
          <a:xfrm>
            <a:off x="925513" y="4370388"/>
            <a:ext cx="2813050" cy="1163637"/>
          </a:xfrm>
          <a:prstGeom prst="roundRect">
            <a:avLst>
              <a:gd name="adj" fmla="val 10134"/>
            </a:avLst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100">
              <a:solidFill>
                <a:srgbClr val="447F6D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cxnSp>
        <p:nvCxnSpPr>
          <p:cNvPr id="18" name="Elbow Connector 106"/>
          <p:cNvCxnSpPr>
            <a:cxnSpLocks noChangeShapeType="1"/>
          </p:cNvCxnSpPr>
          <p:nvPr/>
        </p:nvCxnSpPr>
        <p:spPr bwMode="auto">
          <a:xfrm>
            <a:off x="3865563" y="2085975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Elbow Connector 107"/>
          <p:cNvCxnSpPr>
            <a:cxnSpLocks noChangeShapeType="1"/>
          </p:cNvCxnSpPr>
          <p:nvPr/>
        </p:nvCxnSpPr>
        <p:spPr bwMode="auto">
          <a:xfrm flipV="1">
            <a:off x="3865563" y="410051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09"/>
          <p:cNvCxnSpPr>
            <a:cxnSpLocks noChangeShapeType="1"/>
          </p:cNvCxnSpPr>
          <p:nvPr/>
        </p:nvCxnSpPr>
        <p:spPr bwMode="auto">
          <a:xfrm>
            <a:off x="3865563" y="3565525"/>
            <a:ext cx="1204912" cy="317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Freeform 228"/>
          <p:cNvSpPr>
            <a:spLocks/>
          </p:cNvSpPr>
          <p:nvPr/>
        </p:nvSpPr>
        <p:spPr bwMode="auto">
          <a:xfrm>
            <a:off x="1098550" y="1809750"/>
            <a:ext cx="546100" cy="550863"/>
          </a:xfrm>
          <a:custGeom>
            <a:avLst/>
            <a:gdLst>
              <a:gd name="T0" fmla="*/ 2147483646 w 68"/>
              <a:gd name="T1" fmla="*/ 2147483646 h 68"/>
              <a:gd name="T2" fmla="*/ 2147483646 w 68"/>
              <a:gd name="T3" fmla="*/ 2147483646 h 68"/>
              <a:gd name="T4" fmla="*/ 2147483646 w 68"/>
              <a:gd name="T5" fmla="*/ 2147483646 h 68"/>
              <a:gd name="T6" fmla="*/ 2147483646 w 68"/>
              <a:gd name="T7" fmla="*/ 2147483646 h 68"/>
              <a:gd name="T8" fmla="*/ 2147483646 w 68"/>
              <a:gd name="T9" fmla="*/ 2147483646 h 68"/>
              <a:gd name="T10" fmla="*/ 2147483646 w 68"/>
              <a:gd name="T11" fmla="*/ 2147483646 h 68"/>
              <a:gd name="T12" fmla="*/ 2147483646 w 68"/>
              <a:gd name="T13" fmla="*/ 2147483646 h 68"/>
              <a:gd name="T14" fmla="*/ 2147483646 w 68"/>
              <a:gd name="T15" fmla="*/ 2147483646 h 68"/>
              <a:gd name="T16" fmla="*/ 2147483646 w 68"/>
              <a:gd name="T17" fmla="*/ 2147483646 h 68"/>
              <a:gd name="T18" fmla="*/ 2147483646 w 68"/>
              <a:gd name="T19" fmla="*/ 2147483646 h 68"/>
              <a:gd name="T20" fmla="*/ 2147483646 w 68"/>
              <a:gd name="T21" fmla="*/ 2147483646 h 68"/>
              <a:gd name="T22" fmla="*/ 2147483646 w 68"/>
              <a:gd name="T23" fmla="*/ 2147483646 h 68"/>
              <a:gd name="T24" fmla="*/ 2147483646 w 68"/>
              <a:gd name="T25" fmla="*/ 2147483646 h 68"/>
              <a:gd name="T26" fmla="*/ 2147483646 w 68"/>
              <a:gd name="T27" fmla="*/ 2147483646 h 68"/>
              <a:gd name="T28" fmla="*/ 0 w 68"/>
              <a:gd name="T29" fmla="*/ 2147483646 h 68"/>
              <a:gd name="T30" fmla="*/ 2147483646 w 68"/>
              <a:gd name="T31" fmla="*/ 2147483646 h 68"/>
              <a:gd name="T32" fmla="*/ 2147483646 w 68"/>
              <a:gd name="T33" fmla="*/ 0 h 68"/>
              <a:gd name="T34" fmla="*/ 2147483646 w 68"/>
              <a:gd name="T35" fmla="*/ 0 h 68"/>
              <a:gd name="T36" fmla="*/ 2147483646 w 68"/>
              <a:gd name="T37" fmla="*/ 0 h 68"/>
              <a:gd name="T38" fmla="*/ 2147483646 w 68"/>
              <a:gd name="T39" fmla="*/ 2147483646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1" name="Freeform 135"/>
          <p:cNvSpPr>
            <a:spLocks noEditPoints="1"/>
          </p:cNvSpPr>
          <p:nvPr/>
        </p:nvSpPr>
        <p:spPr bwMode="auto">
          <a:xfrm>
            <a:off x="1098550" y="3314700"/>
            <a:ext cx="536575" cy="503238"/>
          </a:xfrm>
          <a:custGeom>
            <a:avLst/>
            <a:gdLst>
              <a:gd name="T0" fmla="*/ 2147483646 w 73"/>
              <a:gd name="T1" fmla="*/ 2147483646 h 68"/>
              <a:gd name="T2" fmla="*/ 2147483646 w 73"/>
              <a:gd name="T3" fmla="*/ 2147483646 h 68"/>
              <a:gd name="T4" fmla="*/ 0 w 73"/>
              <a:gd name="T5" fmla="*/ 2147483646 h 68"/>
              <a:gd name="T6" fmla="*/ 2147483646 w 73"/>
              <a:gd name="T7" fmla="*/ 2147483646 h 68"/>
              <a:gd name="T8" fmla="*/ 2147483646 w 73"/>
              <a:gd name="T9" fmla="*/ 2147483646 h 68"/>
              <a:gd name="T10" fmla="*/ 2147483646 w 73"/>
              <a:gd name="T11" fmla="*/ 2147483646 h 68"/>
              <a:gd name="T12" fmla="*/ 2147483646 w 73"/>
              <a:gd name="T13" fmla="*/ 2147483646 h 68"/>
              <a:gd name="T14" fmla="*/ 2147483646 w 73"/>
              <a:gd name="T15" fmla="*/ 2147483646 h 68"/>
              <a:gd name="T16" fmla="*/ 2147483646 w 73"/>
              <a:gd name="T17" fmla="*/ 2147483646 h 68"/>
              <a:gd name="T18" fmla="*/ 2147483646 w 73"/>
              <a:gd name="T19" fmla="*/ 2147483646 h 68"/>
              <a:gd name="T20" fmla="*/ 2147483646 w 73"/>
              <a:gd name="T21" fmla="*/ 2147483646 h 68"/>
              <a:gd name="T22" fmla="*/ 2147483646 w 73"/>
              <a:gd name="T23" fmla="*/ 0 h 68"/>
              <a:gd name="T24" fmla="*/ 2147483646 w 73"/>
              <a:gd name="T25" fmla="*/ 2147483646 h 68"/>
              <a:gd name="T26" fmla="*/ 2147483646 w 73"/>
              <a:gd name="T27" fmla="*/ 2147483646 h 68"/>
              <a:gd name="T28" fmla="*/ 2147483646 w 73"/>
              <a:gd name="T29" fmla="*/ 2147483646 h 68"/>
              <a:gd name="T30" fmla="*/ 2147483646 w 73"/>
              <a:gd name="T31" fmla="*/ 2147483646 h 68"/>
              <a:gd name="T32" fmla="*/ 2147483646 w 73"/>
              <a:gd name="T33" fmla="*/ 2147483646 h 68"/>
              <a:gd name="T34" fmla="*/ 2147483646 w 73"/>
              <a:gd name="T35" fmla="*/ 2147483646 h 68"/>
              <a:gd name="T36" fmla="*/ 2147483646 w 73"/>
              <a:gd name="T37" fmla="*/ 2147483646 h 68"/>
              <a:gd name="T38" fmla="*/ 2147483646 w 73"/>
              <a:gd name="T39" fmla="*/ 2147483646 h 68"/>
              <a:gd name="T40" fmla="*/ 2147483646 w 73"/>
              <a:gd name="T41" fmla="*/ 2147483646 h 68"/>
              <a:gd name="T42" fmla="*/ 2147483646 w 73"/>
              <a:gd name="T43" fmla="*/ 2147483646 h 68"/>
              <a:gd name="T44" fmla="*/ 2147483646 w 73"/>
              <a:gd name="T45" fmla="*/ 2147483646 h 68"/>
              <a:gd name="T46" fmla="*/ 2147483646 w 73"/>
              <a:gd name="T47" fmla="*/ 2147483646 h 68"/>
              <a:gd name="T48" fmla="*/ 2147483646 w 73"/>
              <a:gd name="T49" fmla="*/ 2147483646 h 68"/>
              <a:gd name="T50" fmla="*/ 2147483646 w 73"/>
              <a:gd name="T51" fmla="*/ 2147483646 h 68"/>
              <a:gd name="T52" fmla="*/ 2147483646 w 73"/>
              <a:gd name="T53" fmla="*/ 2147483646 h 68"/>
              <a:gd name="T54" fmla="*/ 2147483646 w 73"/>
              <a:gd name="T55" fmla="*/ 2147483646 h 68"/>
              <a:gd name="T56" fmla="*/ 2147483646 w 73"/>
              <a:gd name="T57" fmla="*/ 2147483646 h 68"/>
              <a:gd name="T58" fmla="*/ 2147483646 w 73"/>
              <a:gd name="T59" fmla="*/ 0 h 68"/>
              <a:gd name="T60" fmla="*/ 2147483646 w 73"/>
              <a:gd name="T61" fmla="*/ 2147483646 h 68"/>
              <a:gd name="T62" fmla="*/ 2147483646 w 73"/>
              <a:gd name="T63" fmla="*/ 2147483646 h 68"/>
              <a:gd name="T64" fmla="*/ 2147483646 w 73"/>
              <a:gd name="T65" fmla="*/ 2147483646 h 68"/>
              <a:gd name="T66" fmla="*/ 2147483646 w 73"/>
              <a:gd name="T67" fmla="*/ 2147483646 h 68"/>
              <a:gd name="T68" fmla="*/ 2147483646 w 73"/>
              <a:gd name="T69" fmla="*/ 2147483646 h 68"/>
              <a:gd name="T70" fmla="*/ 2147483646 w 73"/>
              <a:gd name="T71" fmla="*/ 2147483646 h 68"/>
              <a:gd name="T72" fmla="*/ 2147483646 w 73"/>
              <a:gd name="T73" fmla="*/ 2147483646 h 68"/>
              <a:gd name="T74" fmla="*/ 2147483646 w 73"/>
              <a:gd name="T75" fmla="*/ 2147483646 h 68"/>
              <a:gd name="T76" fmla="*/ 2147483646 w 73"/>
              <a:gd name="T77" fmla="*/ 2147483646 h 68"/>
              <a:gd name="T78" fmla="*/ 2147483646 w 73"/>
              <a:gd name="T79" fmla="*/ 2147483646 h 68"/>
              <a:gd name="T80" fmla="*/ 2147483646 w 73"/>
              <a:gd name="T81" fmla="*/ 2147483646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2" name="Freeform 103"/>
          <p:cNvSpPr>
            <a:spLocks noEditPoints="1"/>
          </p:cNvSpPr>
          <p:nvPr/>
        </p:nvSpPr>
        <p:spPr bwMode="auto">
          <a:xfrm>
            <a:off x="1168400" y="4643438"/>
            <a:ext cx="409575" cy="601662"/>
          </a:xfrm>
          <a:custGeom>
            <a:avLst/>
            <a:gdLst>
              <a:gd name="T0" fmla="*/ 2147483646 w 42"/>
              <a:gd name="T1" fmla="*/ 2147483646 h 62"/>
              <a:gd name="T2" fmla="*/ 2147483646 w 42"/>
              <a:gd name="T3" fmla="*/ 2147483646 h 62"/>
              <a:gd name="T4" fmla="*/ 2147483646 w 42"/>
              <a:gd name="T5" fmla="*/ 2147483646 h 62"/>
              <a:gd name="T6" fmla="*/ 2147483646 w 42"/>
              <a:gd name="T7" fmla="*/ 2147483646 h 62"/>
              <a:gd name="T8" fmla="*/ 2147483646 w 42"/>
              <a:gd name="T9" fmla="*/ 2147483646 h 62"/>
              <a:gd name="T10" fmla="*/ 2147483646 w 42"/>
              <a:gd name="T11" fmla="*/ 2147483646 h 62"/>
              <a:gd name="T12" fmla="*/ 2147483646 w 42"/>
              <a:gd name="T13" fmla="*/ 2147483646 h 62"/>
              <a:gd name="T14" fmla="*/ 2147483646 w 42"/>
              <a:gd name="T15" fmla="*/ 2147483646 h 62"/>
              <a:gd name="T16" fmla="*/ 2147483646 w 42"/>
              <a:gd name="T17" fmla="*/ 2147483646 h 62"/>
              <a:gd name="T18" fmla="*/ 2147483646 w 42"/>
              <a:gd name="T19" fmla="*/ 2147483646 h 62"/>
              <a:gd name="T20" fmla="*/ 2147483646 w 42"/>
              <a:gd name="T21" fmla="*/ 2147483646 h 62"/>
              <a:gd name="T22" fmla="*/ 2147483646 w 42"/>
              <a:gd name="T23" fmla="*/ 2147483646 h 62"/>
              <a:gd name="T24" fmla="*/ 2147483646 w 42"/>
              <a:gd name="T25" fmla="*/ 2147483646 h 62"/>
              <a:gd name="T26" fmla="*/ 2147483646 w 42"/>
              <a:gd name="T27" fmla="*/ 2147483646 h 62"/>
              <a:gd name="T28" fmla="*/ 2147483646 w 42"/>
              <a:gd name="T29" fmla="*/ 2147483646 h 62"/>
              <a:gd name="T30" fmla="*/ 2147483646 w 42"/>
              <a:gd name="T31" fmla="*/ 2147483646 h 62"/>
              <a:gd name="T32" fmla="*/ 2147483646 w 42"/>
              <a:gd name="T33" fmla="*/ 2147483646 h 62"/>
              <a:gd name="T34" fmla="*/ 0 w 42"/>
              <a:gd name="T35" fmla="*/ 2147483646 h 62"/>
              <a:gd name="T36" fmla="*/ 2147483646 w 42"/>
              <a:gd name="T37" fmla="*/ 0 h 62"/>
              <a:gd name="T38" fmla="*/ 2147483646 w 42"/>
              <a:gd name="T39" fmla="*/ 2147483646 h 62"/>
              <a:gd name="T40" fmla="*/ 2147483646 w 42"/>
              <a:gd name="T41" fmla="*/ 2147483646 h 62"/>
              <a:gd name="T42" fmla="*/ 2147483646 w 42"/>
              <a:gd name="T43" fmla="*/ 2147483646 h 62"/>
              <a:gd name="T44" fmla="*/ 2147483646 w 42"/>
              <a:gd name="T45" fmla="*/ 2147483646 h 62"/>
              <a:gd name="T46" fmla="*/ 2147483646 w 42"/>
              <a:gd name="T47" fmla="*/ 2147483646 h 62"/>
              <a:gd name="T48" fmla="*/ 2147483646 w 42"/>
              <a:gd name="T49" fmla="*/ 2147483646 h 62"/>
              <a:gd name="T50" fmla="*/ 2147483646 w 42"/>
              <a:gd name="T51" fmla="*/ 2147483646 h 62"/>
              <a:gd name="T52" fmla="*/ 2147483646 w 42"/>
              <a:gd name="T53" fmla="*/ 2147483646 h 62"/>
              <a:gd name="T54" fmla="*/ 2147483646 w 42"/>
              <a:gd name="T55" fmla="*/ 2147483646 h 62"/>
              <a:gd name="T56" fmla="*/ 2147483646 w 42"/>
              <a:gd name="T57" fmla="*/ 2147483646 h 62"/>
              <a:gd name="T58" fmla="*/ 2147483646 w 42"/>
              <a:gd name="T59" fmla="*/ 2147483646 h 62"/>
              <a:gd name="T60" fmla="*/ 2147483646 w 42"/>
              <a:gd name="T61" fmla="*/ 2147483646 h 62"/>
              <a:gd name="T62" fmla="*/ 2147483646 w 42"/>
              <a:gd name="T63" fmla="*/ 2147483646 h 62"/>
              <a:gd name="T64" fmla="*/ 2147483646 w 42"/>
              <a:gd name="T65" fmla="*/ 2147483646 h 62"/>
              <a:gd name="T66" fmla="*/ 2147483646 w 42"/>
              <a:gd name="T67" fmla="*/ 2147483646 h 62"/>
              <a:gd name="T68" fmla="*/ 2147483646 w 42"/>
              <a:gd name="T69" fmla="*/ 2147483646 h 62"/>
              <a:gd name="T70" fmla="*/ 2147483646 w 42"/>
              <a:gd name="T71" fmla="*/ 2147483646 h 62"/>
              <a:gd name="T72" fmla="*/ 2147483646 w 42"/>
              <a:gd name="T73" fmla="*/ 2147483646 h 62"/>
              <a:gd name="T74" fmla="*/ 2147483646 w 42"/>
              <a:gd name="T75" fmla="*/ 2147483646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3" name="Rounded Rectangle 29"/>
          <p:cNvSpPr>
            <a:spLocks noChangeArrowheads="1"/>
          </p:cNvSpPr>
          <p:nvPr/>
        </p:nvSpPr>
        <p:spPr bwMode="auto">
          <a:xfrm>
            <a:off x="8429625" y="1503363"/>
            <a:ext cx="2813050" cy="1163637"/>
          </a:xfrm>
          <a:prstGeom prst="roundRect">
            <a:avLst>
              <a:gd name="adj" fmla="val 10134"/>
            </a:avLst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100">
              <a:solidFill>
                <a:srgbClr val="447F6D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4" name="Rounded Rectangle 32"/>
          <p:cNvSpPr>
            <a:spLocks noChangeArrowheads="1"/>
          </p:cNvSpPr>
          <p:nvPr/>
        </p:nvSpPr>
        <p:spPr bwMode="auto">
          <a:xfrm>
            <a:off x="8429625" y="2936875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100">
              <a:solidFill>
                <a:srgbClr val="447F6D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sp>
        <p:nvSpPr>
          <p:cNvPr id="35" name="Rounded Rectangle 35"/>
          <p:cNvSpPr>
            <a:spLocks noChangeArrowheads="1"/>
          </p:cNvSpPr>
          <p:nvPr/>
        </p:nvSpPr>
        <p:spPr bwMode="auto">
          <a:xfrm>
            <a:off x="8429625" y="4370388"/>
            <a:ext cx="2813050" cy="1163637"/>
          </a:xfrm>
          <a:prstGeom prst="roundRect">
            <a:avLst>
              <a:gd name="adj" fmla="val 10134"/>
            </a:avLst>
          </a:prstGeom>
          <a:solidFill>
            <a:srgbClr val="B2C9C9"/>
          </a:solidFill>
          <a:ln>
            <a:noFill/>
          </a:ln>
          <a:extLst/>
        </p:spPr>
        <p:txBody>
          <a:bodyPr anchor="ctr"/>
          <a:lstStyle>
            <a:lvl1pPr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1373188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13731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100">
              <a:solidFill>
                <a:srgbClr val="447F6D"/>
              </a:solidFill>
              <a:latin typeface="Arial" charset="0"/>
              <a:ea typeface="微软雅黑" charset="-122"/>
              <a:sym typeface="Arial" charset="0"/>
            </a:endParaRPr>
          </a:p>
        </p:txBody>
      </p:sp>
      <p:cxnSp>
        <p:nvCxnSpPr>
          <p:cNvPr id="36" name="Elbow Connector 45"/>
          <p:cNvCxnSpPr>
            <a:cxnSpLocks noChangeShapeType="1"/>
          </p:cNvCxnSpPr>
          <p:nvPr/>
        </p:nvCxnSpPr>
        <p:spPr bwMode="auto">
          <a:xfrm flipH="1">
            <a:off x="7085013" y="2085975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Elbow Connector 46"/>
          <p:cNvCxnSpPr>
            <a:cxnSpLocks noChangeShapeType="1"/>
          </p:cNvCxnSpPr>
          <p:nvPr/>
        </p:nvCxnSpPr>
        <p:spPr bwMode="auto">
          <a:xfrm flipH="1" flipV="1">
            <a:off x="7085013" y="410051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47"/>
          <p:cNvCxnSpPr>
            <a:cxnSpLocks noChangeShapeType="1"/>
          </p:cNvCxnSpPr>
          <p:nvPr/>
        </p:nvCxnSpPr>
        <p:spPr bwMode="auto">
          <a:xfrm flipH="1">
            <a:off x="7085013" y="3565525"/>
            <a:ext cx="1230312" cy="317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Freeform 105"/>
          <p:cNvSpPr>
            <a:spLocks noEditPoints="1"/>
          </p:cNvSpPr>
          <p:nvPr/>
        </p:nvSpPr>
        <p:spPr bwMode="auto">
          <a:xfrm>
            <a:off x="10523538" y="1844675"/>
            <a:ext cx="496887" cy="500063"/>
          </a:xfrm>
          <a:custGeom>
            <a:avLst/>
            <a:gdLst>
              <a:gd name="T0" fmla="*/ 0 w 71"/>
              <a:gd name="T1" fmla="*/ 2147483646 h 71"/>
              <a:gd name="T2" fmla="*/ 2147483646 w 71"/>
              <a:gd name="T3" fmla="*/ 2147483646 h 71"/>
              <a:gd name="T4" fmla="*/ 2147483646 w 71"/>
              <a:gd name="T5" fmla="*/ 2147483646 h 71"/>
              <a:gd name="T6" fmla="*/ 2147483646 w 71"/>
              <a:gd name="T7" fmla="*/ 2147483646 h 71"/>
              <a:gd name="T8" fmla="*/ 2147483646 w 71"/>
              <a:gd name="T9" fmla="*/ 2147483646 h 71"/>
              <a:gd name="T10" fmla="*/ 2147483646 w 71"/>
              <a:gd name="T11" fmla="*/ 2147483646 h 71"/>
              <a:gd name="T12" fmla="*/ 2147483646 w 71"/>
              <a:gd name="T13" fmla="*/ 2147483646 h 71"/>
              <a:gd name="T14" fmla="*/ 0 w 71"/>
              <a:gd name="T15" fmla="*/ 2147483646 h 71"/>
              <a:gd name="T16" fmla="*/ 2147483646 w 71"/>
              <a:gd name="T17" fmla="*/ 2147483646 h 71"/>
              <a:gd name="T18" fmla="*/ 2147483646 w 71"/>
              <a:gd name="T19" fmla="*/ 2147483646 h 71"/>
              <a:gd name="T20" fmla="*/ 2147483646 w 71"/>
              <a:gd name="T21" fmla="*/ 2147483646 h 71"/>
              <a:gd name="T22" fmla="*/ 2147483646 w 71"/>
              <a:gd name="T23" fmla="*/ 2147483646 h 71"/>
              <a:gd name="T24" fmla="*/ 2147483646 w 71"/>
              <a:gd name="T25" fmla="*/ 2147483646 h 71"/>
              <a:gd name="T26" fmla="*/ 2147483646 w 71"/>
              <a:gd name="T27" fmla="*/ 2147483646 h 71"/>
              <a:gd name="T28" fmla="*/ 2147483646 w 71"/>
              <a:gd name="T29" fmla="*/ 2147483646 h 71"/>
              <a:gd name="T30" fmla="*/ 2147483646 w 71"/>
              <a:gd name="T31" fmla="*/ 2147483646 h 71"/>
              <a:gd name="T32" fmla="*/ 2147483646 w 71"/>
              <a:gd name="T33" fmla="*/ 2147483646 h 71"/>
              <a:gd name="T34" fmla="*/ 2147483646 w 71"/>
              <a:gd name="T35" fmla="*/ 2147483646 h 71"/>
              <a:gd name="T36" fmla="*/ 2147483646 w 71"/>
              <a:gd name="T37" fmla="*/ 2147483646 h 71"/>
              <a:gd name="T38" fmla="*/ 2147483646 w 71"/>
              <a:gd name="T39" fmla="*/ 2147483646 h 71"/>
              <a:gd name="T40" fmla="*/ 2147483646 w 71"/>
              <a:gd name="T41" fmla="*/ 0 h 71"/>
              <a:gd name="T42" fmla="*/ 2147483646 w 71"/>
              <a:gd name="T43" fmla="*/ 2147483646 h 71"/>
              <a:gd name="T44" fmla="*/ 2147483646 w 71"/>
              <a:gd name="T45" fmla="*/ 2147483646 h 71"/>
              <a:gd name="T46" fmla="*/ 2147483646 w 71"/>
              <a:gd name="T47" fmla="*/ 2147483646 h 71"/>
              <a:gd name="T48" fmla="*/ 2147483646 w 71"/>
              <a:gd name="T49" fmla="*/ 2147483646 h 71"/>
              <a:gd name="T50" fmla="*/ 2147483646 w 71"/>
              <a:gd name="T51" fmla="*/ 2147483646 h 71"/>
              <a:gd name="T52" fmla="*/ 2147483646 w 71"/>
              <a:gd name="T53" fmla="*/ 2147483646 h 71"/>
              <a:gd name="T54" fmla="*/ 2147483646 w 71"/>
              <a:gd name="T55" fmla="*/ 2147483646 h 71"/>
              <a:gd name="T56" fmla="*/ 2147483646 w 71"/>
              <a:gd name="T57" fmla="*/ 2147483646 h 71"/>
              <a:gd name="T58" fmla="*/ 2147483646 w 71"/>
              <a:gd name="T59" fmla="*/ 2147483646 h 71"/>
              <a:gd name="T60" fmla="*/ 2147483646 w 71"/>
              <a:gd name="T61" fmla="*/ 2147483646 h 71"/>
              <a:gd name="T62" fmla="*/ 2147483646 w 71"/>
              <a:gd name="T63" fmla="*/ 2147483646 h 71"/>
              <a:gd name="T64" fmla="*/ 2147483646 w 71"/>
              <a:gd name="T65" fmla="*/ 2147483646 h 71"/>
              <a:gd name="T66" fmla="*/ 2147483646 w 71"/>
              <a:gd name="T67" fmla="*/ 2147483646 h 71"/>
              <a:gd name="T68" fmla="*/ 2147483646 w 71"/>
              <a:gd name="T69" fmla="*/ 2147483646 h 71"/>
              <a:gd name="T70" fmla="*/ 2147483646 w 71"/>
              <a:gd name="T71" fmla="*/ 2147483646 h 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0" name="Freeform 66"/>
          <p:cNvSpPr>
            <a:spLocks noEditPoints="1"/>
          </p:cNvSpPr>
          <p:nvPr/>
        </p:nvSpPr>
        <p:spPr bwMode="auto">
          <a:xfrm>
            <a:off x="10523538" y="3314700"/>
            <a:ext cx="522287" cy="404813"/>
          </a:xfrm>
          <a:custGeom>
            <a:avLst/>
            <a:gdLst>
              <a:gd name="T0" fmla="*/ 2147483646 w 72"/>
              <a:gd name="T1" fmla="*/ 2147483646 h 56"/>
              <a:gd name="T2" fmla="*/ 2147483646 w 72"/>
              <a:gd name="T3" fmla="*/ 2147483646 h 56"/>
              <a:gd name="T4" fmla="*/ 2147483646 w 72"/>
              <a:gd name="T5" fmla="*/ 2147483646 h 56"/>
              <a:gd name="T6" fmla="*/ 2147483646 w 72"/>
              <a:gd name="T7" fmla="*/ 2147483646 h 56"/>
              <a:gd name="T8" fmla="*/ 2147483646 w 72"/>
              <a:gd name="T9" fmla="*/ 2147483646 h 56"/>
              <a:gd name="T10" fmla="*/ 2147483646 w 72"/>
              <a:gd name="T11" fmla="*/ 2147483646 h 56"/>
              <a:gd name="T12" fmla="*/ 2147483646 w 72"/>
              <a:gd name="T13" fmla="*/ 2147483646 h 56"/>
              <a:gd name="T14" fmla="*/ 2147483646 w 72"/>
              <a:gd name="T15" fmla="*/ 2147483646 h 56"/>
              <a:gd name="T16" fmla="*/ 0 w 72"/>
              <a:gd name="T17" fmla="*/ 2147483646 h 56"/>
              <a:gd name="T18" fmla="*/ 2147483646 w 72"/>
              <a:gd name="T19" fmla="*/ 0 h 56"/>
              <a:gd name="T20" fmla="*/ 2147483646 w 72"/>
              <a:gd name="T21" fmla="*/ 2147483646 h 56"/>
              <a:gd name="T22" fmla="*/ 2147483646 w 72"/>
              <a:gd name="T23" fmla="*/ 2147483646 h 56"/>
              <a:gd name="T24" fmla="*/ 2147483646 w 72"/>
              <a:gd name="T25" fmla="*/ 2147483646 h 56"/>
              <a:gd name="T26" fmla="*/ 2147483646 w 72"/>
              <a:gd name="T27" fmla="*/ 2147483646 h 56"/>
              <a:gd name="T28" fmla="*/ 2147483646 w 72"/>
              <a:gd name="T29" fmla="*/ 2147483646 h 56"/>
              <a:gd name="T30" fmla="*/ 2147483646 w 72"/>
              <a:gd name="T31" fmla="*/ 2147483646 h 56"/>
              <a:gd name="T32" fmla="*/ 2147483646 w 72"/>
              <a:gd name="T33" fmla="*/ 2147483646 h 56"/>
              <a:gd name="T34" fmla="*/ 2147483646 w 72"/>
              <a:gd name="T35" fmla="*/ 2147483646 h 56"/>
              <a:gd name="T36" fmla="*/ 2147483646 w 72"/>
              <a:gd name="T37" fmla="*/ 2147483646 h 56"/>
              <a:gd name="T38" fmla="*/ 2147483646 w 72"/>
              <a:gd name="T39" fmla="*/ 2147483646 h 56"/>
              <a:gd name="T40" fmla="*/ 2147483646 w 72"/>
              <a:gd name="T41" fmla="*/ 2147483646 h 56"/>
              <a:gd name="T42" fmla="*/ 2147483646 w 72"/>
              <a:gd name="T43" fmla="*/ 2147483646 h 56"/>
              <a:gd name="T44" fmla="*/ 2147483646 w 72"/>
              <a:gd name="T45" fmla="*/ 2147483646 h 56"/>
              <a:gd name="T46" fmla="*/ 2147483646 w 72"/>
              <a:gd name="T47" fmla="*/ 2147483646 h 56"/>
              <a:gd name="T48" fmla="*/ 2147483646 w 72"/>
              <a:gd name="T49" fmla="*/ 2147483646 h 56"/>
              <a:gd name="T50" fmla="*/ 2147483646 w 72"/>
              <a:gd name="T51" fmla="*/ 2147483646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1" name="Freeform 15"/>
          <p:cNvSpPr>
            <a:spLocks noEditPoints="1"/>
          </p:cNvSpPr>
          <p:nvPr/>
        </p:nvSpPr>
        <p:spPr bwMode="auto">
          <a:xfrm>
            <a:off x="10496550" y="4756150"/>
            <a:ext cx="654050" cy="488950"/>
          </a:xfrm>
          <a:custGeom>
            <a:avLst/>
            <a:gdLst>
              <a:gd name="T0" fmla="*/ 2147483646 w 168"/>
              <a:gd name="T1" fmla="*/ 2147483646 h 126"/>
              <a:gd name="T2" fmla="*/ 0 w 168"/>
              <a:gd name="T3" fmla="*/ 2147483646 h 126"/>
              <a:gd name="T4" fmla="*/ 0 w 168"/>
              <a:gd name="T5" fmla="*/ 0 h 126"/>
              <a:gd name="T6" fmla="*/ 2147483646 w 168"/>
              <a:gd name="T7" fmla="*/ 0 h 126"/>
              <a:gd name="T8" fmla="*/ 2147483646 w 168"/>
              <a:gd name="T9" fmla="*/ 2147483646 h 126"/>
              <a:gd name="T10" fmla="*/ 2147483646 w 168"/>
              <a:gd name="T11" fmla="*/ 2147483646 h 126"/>
              <a:gd name="T12" fmla="*/ 2147483646 w 168"/>
              <a:gd name="T13" fmla="*/ 2147483646 h 126"/>
              <a:gd name="T14" fmla="*/ 2147483646 w 168"/>
              <a:gd name="T15" fmla="*/ 2147483646 h 126"/>
              <a:gd name="T16" fmla="*/ 2147483646 w 168"/>
              <a:gd name="T17" fmla="*/ 2147483646 h 126"/>
              <a:gd name="T18" fmla="*/ 2147483646 w 168"/>
              <a:gd name="T19" fmla="*/ 2147483646 h 126"/>
              <a:gd name="T20" fmla="*/ 2147483646 w 168"/>
              <a:gd name="T21" fmla="*/ 2147483646 h 126"/>
              <a:gd name="T22" fmla="*/ 2147483646 w 168"/>
              <a:gd name="T23" fmla="*/ 2147483646 h 126"/>
              <a:gd name="T24" fmla="*/ 2147483646 w 168"/>
              <a:gd name="T25" fmla="*/ 2147483646 h 126"/>
              <a:gd name="T26" fmla="*/ 2147483646 w 168"/>
              <a:gd name="T27" fmla="*/ 2147483646 h 126"/>
              <a:gd name="T28" fmla="*/ 2147483646 w 168"/>
              <a:gd name="T29" fmla="*/ 2147483646 h 126"/>
              <a:gd name="T30" fmla="*/ 2147483646 w 168"/>
              <a:gd name="T31" fmla="*/ 2147483646 h 126"/>
              <a:gd name="T32" fmla="*/ 2147483646 w 168"/>
              <a:gd name="T33" fmla="*/ 2147483646 h 126"/>
              <a:gd name="T34" fmla="*/ 2147483646 w 168"/>
              <a:gd name="T35" fmla="*/ 2147483646 h 126"/>
              <a:gd name="T36" fmla="*/ 2147483646 w 168"/>
              <a:gd name="T37" fmla="*/ 2147483646 h 126"/>
              <a:gd name="T38" fmla="*/ 2147483646 w 168"/>
              <a:gd name="T39" fmla="*/ 2147483646 h 126"/>
              <a:gd name="T40" fmla="*/ 2147483646 w 168"/>
              <a:gd name="T41" fmla="*/ 2147483646 h 126"/>
              <a:gd name="T42" fmla="*/ 2147483646 w 168"/>
              <a:gd name="T43" fmla="*/ 2147483646 h 126"/>
              <a:gd name="T44" fmla="*/ 2147483646 w 168"/>
              <a:gd name="T45" fmla="*/ 2147483646 h 126"/>
              <a:gd name="T46" fmla="*/ 2147483646 w 168"/>
              <a:gd name="T47" fmla="*/ 2147483646 h 126"/>
              <a:gd name="T48" fmla="*/ 2147483646 w 168"/>
              <a:gd name="T49" fmla="*/ 2147483646 h 126"/>
              <a:gd name="T50" fmla="*/ 2147483646 w 168"/>
              <a:gd name="T51" fmla="*/ 2147483646 h 126"/>
              <a:gd name="T52" fmla="*/ 2147483646 w 168"/>
              <a:gd name="T53" fmla="*/ 2147483646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2" name="Freeform 54@|5FFC:14657585|FBC:16777215|LFC:11765543|LBC:16777215"/>
          <p:cNvSpPr>
            <a:spLocks/>
          </p:cNvSpPr>
          <p:nvPr/>
        </p:nvSpPr>
        <p:spPr bwMode="auto">
          <a:xfrm>
            <a:off x="5211763" y="2724150"/>
            <a:ext cx="1744662" cy="1744663"/>
          </a:xfrm>
          <a:custGeom>
            <a:avLst/>
            <a:gdLst>
              <a:gd name="T0" fmla="*/ 0 w 661361"/>
              <a:gd name="T1" fmla="*/ 2147483646 h 661361"/>
              <a:gd name="T2" fmla="*/ 2147483646 w 661361"/>
              <a:gd name="T3" fmla="*/ 2147483646 h 661361"/>
              <a:gd name="T4" fmla="*/ 2147483646 w 661361"/>
              <a:gd name="T5" fmla="*/ 0 h 661361"/>
              <a:gd name="T6" fmla="*/ 2147483646 w 661361"/>
              <a:gd name="T7" fmla="*/ 2147483646 h 661361"/>
              <a:gd name="T8" fmla="*/ 2147483646 w 661361"/>
              <a:gd name="T9" fmla="*/ 2147483646 h 661361"/>
              <a:gd name="T10" fmla="*/ 2147483646 w 661361"/>
              <a:gd name="T11" fmla="*/ 2147483646 h 661361"/>
              <a:gd name="T12" fmla="*/ 2147483646 w 661361"/>
              <a:gd name="T13" fmla="*/ 2147483646 h 661361"/>
              <a:gd name="T14" fmla="*/ 2147483646 w 661361"/>
              <a:gd name="T15" fmla="*/ 2147483646 h 661361"/>
              <a:gd name="T16" fmla="*/ 302576237 w 661361"/>
              <a:gd name="T17" fmla="*/ 2147483646 h 661361"/>
              <a:gd name="T18" fmla="*/ 0 w 661361"/>
              <a:gd name="T19" fmla="*/ 2147483646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447F6D"/>
          </a:solidFill>
          <a:ln>
            <a:noFill/>
          </a:ln>
          <a:extLst/>
        </p:spPr>
        <p:txBody>
          <a:bodyPr lIns="141562" tIns="141562" rIns="141562" bIns="141562" anchor="ctr"/>
          <a:lstStyle/>
          <a:p>
            <a:endParaRPr lang="zh-CN" altLang="en-US"/>
          </a:p>
        </p:txBody>
      </p:sp>
      <p:sp>
        <p:nvSpPr>
          <p:cNvPr id="43" name="Freeform 78@|5FFC:0|FBC:0|LFC:16777215|LBC:16777215"/>
          <p:cNvSpPr>
            <a:spLocks noEditPoints="1"/>
          </p:cNvSpPr>
          <p:nvPr/>
        </p:nvSpPr>
        <p:spPr bwMode="auto">
          <a:xfrm>
            <a:off x="5721350" y="3068638"/>
            <a:ext cx="725488" cy="1055687"/>
          </a:xfrm>
          <a:custGeom>
            <a:avLst/>
            <a:gdLst>
              <a:gd name="T0" fmla="*/ 2147483646 w 85"/>
              <a:gd name="T1" fmla="*/ 0 h 123"/>
              <a:gd name="T2" fmla="*/ 0 w 85"/>
              <a:gd name="T3" fmla="*/ 2147483646 h 123"/>
              <a:gd name="T4" fmla="*/ 2147483646 w 85"/>
              <a:gd name="T5" fmla="*/ 2147483646 h 123"/>
              <a:gd name="T6" fmla="*/ 2147483646 w 85"/>
              <a:gd name="T7" fmla="*/ 2147483646 h 123"/>
              <a:gd name="T8" fmla="*/ 2147483646 w 85"/>
              <a:gd name="T9" fmla="*/ 2147483646 h 123"/>
              <a:gd name="T10" fmla="*/ 2147483646 w 85"/>
              <a:gd name="T11" fmla="*/ 2147483646 h 123"/>
              <a:gd name="T12" fmla="*/ 2147483646 w 85"/>
              <a:gd name="T13" fmla="*/ 0 h 123"/>
              <a:gd name="T14" fmla="*/ 2147483646 w 85"/>
              <a:gd name="T15" fmla="*/ 2147483646 h 123"/>
              <a:gd name="T16" fmla="*/ 2147483646 w 85"/>
              <a:gd name="T17" fmla="*/ 2147483646 h 123"/>
              <a:gd name="T18" fmla="*/ 2147483646 w 85"/>
              <a:gd name="T19" fmla="*/ 2147483646 h 123"/>
              <a:gd name="T20" fmla="*/ 2147483646 w 85"/>
              <a:gd name="T21" fmla="*/ 2147483646 h 123"/>
              <a:gd name="T22" fmla="*/ 2147483646 w 85"/>
              <a:gd name="T23" fmla="*/ 2147483646 h 123"/>
              <a:gd name="T24" fmla="*/ 2147483646 w 85"/>
              <a:gd name="T25" fmla="*/ 2147483646 h 123"/>
              <a:gd name="T26" fmla="*/ 2147483646 w 85"/>
              <a:gd name="T27" fmla="*/ 2147483646 h 123"/>
              <a:gd name="T28" fmla="*/ 2147483646 w 85"/>
              <a:gd name="T29" fmla="*/ 2147483646 h 123"/>
              <a:gd name="T30" fmla="*/ 2147483646 w 85"/>
              <a:gd name="T31" fmla="*/ 2147483646 h 123"/>
              <a:gd name="T32" fmla="*/ 2147483646 w 85"/>
              <a:gd name="T33" fmla="*/ 2147483646 h 123"/>
              <a:gd name="T34" fmla="*/ 2147483646 w 85"/>
              <a:gd name="T35" fmla="*/ 2147483646 h 123"/>
              <a:gd name="T36" fmla="*/ 2147483646 w 85"/>
              <a:gd name="T37" fmla="*/ 2147483646 h 123"/>
              <a:gd name="T38" fmla="*/ 2147483646 w 85"/>
              <a:gd name="T39" fmla="*/ 2147483646 h 123"/>
              <a:gd name="T40" fmla="*/ 2147483646 w 85"/>
              <a:gd name="T41" fmla="*/ 2147483646 h 123"/>
              <a:gd name="T42" fmla="*/ 2147483646 w 85"/>
              <a:gd name="T43" fmla="*/ 2147483646 h 123"/>
              <a:gd name="T44" fmla="*/ 2147483646 w 85"/>
              <a:gd name="T45" fmla="*/ 2147483646 h 123"/>
              <a:gd name="T46" fmla="*/ 2147483646 w 85"/>
              <a:gd name="T47" fmla="*/ 2147483646 h 123"/>
              <a:gd name="T48" fmla="*/ 2147483646 w 85"/>
              <a:gd name="T49" fmla="*/ 2147483646 h 123"/>
              <a:gd name="T50" fmla="*/ 2147483646 w 85"/>
              <a:gd name="T51" fmla="*/ 2147483646 h 123"/>
              <a:gd name="T52" fmla="*/ 2147483646 w 85"/>
              <a:gd name="T53" fmla="*/ 2147483646 h 123"/>
              <a:gd name="T54" fmla="*/ 2147483646 w 85"/>
              <a:gd name="T55" fmla="*/ 2147483646 h 123"/>
              <a:gd name="T56" fmla="*/ 2147483646 w 85"/>
              <a:gd name="T57" fmla="*/ 2147483646 h 123"/>
              <a:gd name="T58" fmla="*/ 2147483646 w 85"/>
              <a:gd name="T59" fmla="*/ 2147483646 h 123"/>
              <a:gd name="T60" fmla="*/ 2147483646 w 85"/>
              <a:gd name="T61" fmla="*/ 2147483646 h 123"/>
              <a:gd name="T62" fmla="*/ 2147483646 w 85"/>
              <a:gd name="T63" fmla="*/ 2147483646 h 123"/>
              <a:gd name="T64" fmla="*/ 2147483646 w 85"/>
              <a:gd name="T65" fmla="*/ 2147483646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4" name="Freeform 79@|5FFC:0|FBC:0|LFC:16777215|LBC:16777215"/>
          <p:cNvSpPr>
            <a:spLocks noEditPoints="1"/>
          </p:cNvSpPr>
          <p:nvPr/>
        </p:nvSpPr>
        <p:spPr bwMode="auto">
          <a:xfrm>
            <a:off x="5884863" y="3230563"/>
            <a:ext cx="212725" cy="214312"/>
          </a:xfrm>
          <a:custGeom>
            <a:avLst/>
            <a:gdLst>
              <a:gd name="T0" fmla="*/ 2147483646 w 25"/>
              <a:gd name="T1" fmla="*/ 0 h 25"/>
              <a:gd name="T2" fmla="*/ 0 w 25"/>
              <a:gd name="T3" fmla="*/ 2147483646 h 25"/>
              <a:gd name="T4" fmla="*/ 2147483646 w 25"/>
              <a:gd name="T5" fmla="*/ 2147483646 h 25"/>
              <a:gd name="T6" fmla="*/ 2147483646 w 25"/>
              <a:gd name="T7" fmla="*/ 2147483646 h 25"/>
              <a:gd name="T8" fmla="*/ 2147483646 w 25"/>
              <a:gd name="T9" fmla="*/ 2147483646 h 25"/>
              <a:gd name="T10" fmla="*/ 2147483646 w 25"/>
              <a:gd name="T11" fmla="*/ 2147483646 h 25"/>
              <a:gd name="T12" fmla="*/ 2147483646 w 25"/>
              <a:gd name="T13" fmla="*/ 0 h 25"/>
              <a:gd name="T14" fmla="*/ 2147483646 w 25"/>
              <a:gd name="T15" fmla="*/ 0 h 25"/>
              <a:gd name="T16" fmla="*/ 2147483646 w 25"/>
              <a:gd name="T17" fmla="*/ 0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7" name="文本框 45"/>
          <p:cNvSpPr txBox="1">
            <a:spLocks noChangeArrowheads="1"/>
          </p:cNvSpPr>
          <p:nvPr/>
        </p:nvSpPr>
        <p:spPr bwMode="auto">
          <a:xfrm>
            <a:off x="1806239" y="177657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806239" y="2008353"/>
            <a:ext cx="14550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</a:t>
            </a:r>
            <a:r>
              <a:rPr lang="zh-CN" altLang="en-US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altLang="zh-CN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文本框 45"/>
          <p:cNvSpPr txBox="1">
            <a:spLocks noChangeArrowheads="1"/>
          </p:cNvSpPr>
          <p:nvPr/>
        </p:nvSpPr>
        <p:spPr bwMode="auto">
          <a:xfrm>
            <a:off x="1806239" y="3267808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806239" y="3499582"/>
            <a:ext cx="14550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</a:t>
            </a:r>
            <a:r>
              <a:rPr lang="zh-CN" altLang="en-US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altLang="zh-CN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1" name="文本框 45"/>
          <p:cNvSpPr txBox="1">
            <a:spLocks noChangeArrowheads="1"/>
          </p:cNvSpPr>
          <p:nvPr/>
        </p:nvSpPr>
        <p:spPr bwMode="auto">
          <a:xfrm>
            <a:off x="1806239" y="468021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806239" y="4911993"/>
            <a:ext cx="14550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</a:t>
            </a:r>
            <a:r>
              <a:rPr lang="zh-CN" altLang="en-US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altLang="zh-CN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文本框 45"/>
          <p:cNvSpPr txBox="1">
            <a:spLocks noChangeArrowheads="1"/>
          </p:cNvSpPr>
          <p:nvPr/>
        </p:nvSpPr>
        <p:spPr bwMode="auto">
          <a:xfrm>
            <a:off x="8784786" y="177657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784786" y="2008353"/>
            <a:ext cx="14550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</a:t>
            </a:r>
            <a:r>
              <a:rPr lang="zh-CN" altLang="en-US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altLang="zh-CN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文本框 45"/>
          <p:cNvSpPr txBox="1">
            <a:spLocks noChangeArrowheads="1"/>
          </p:cNvSpPr>
          <p:nvPr/>
        </p:nvSpPr>
        <p:spPr bwMode="auto">
          <a:xfrm>
            <a:off x="8784786" y="3267808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784786" y="3499582"/>
            <a:ext cx="14550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</a:t>
            </a:r>
            <a:r>
              <a:rPr lang="zh-CN" altLang="en-US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altLang="zh-CN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文本框 45"/>
          <p:cNvSpPr txBox="1">
            <a:spLocks noChangeArrowheads="1"/>
          </p:cNvSpPr>
          <p:nvPr/>
        </p:nvSpPr>
        <p:spPr bwMode="auto">
          <a:xfrm>
            <a:off x="8784786" y="468021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请在此输入标题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784786" y="4911993"/>
            <a:ext cx="14550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</a:t>
            </a:r>
            <a:r>
              <a:rPr lang="zh-CN" altLang="en-US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altLang="zh-CN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5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aphicFramePr/>
          <p:nvPr>
            <p:extLst>
              <p:ext uri="{D42A27DB-BD31-4B8C-83A1-F6EECF244321}">
                <p14:modId xmlns:p14="http://schemas.microsoft.com/office/powerpoint/2010/main" val="1363215936"/>
              </p:ext>
            </p:extLst>
          </p:nvPr>
        </p:nvGraphicFramePr>
        <p:xfrm>
          <a:off x="-3436457" y="6124431"/>
          <a:ext cx="2200704" cy="14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 2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aphicFramePr/>
          <p:nvPr>
            <p:extLst>
              <p:ext uri="{D42A27DB-BD31-4B8C-83A1-F6EECF244321}">
                <p14:modId xmlns:p14="http://schemas.microsoft.com/office/powerpoint/2010/main" val="1957149905"/>
              </p:ext>
            </p:extLst>
          </p:nvPr>
        </p:nvGraphicFramePr>
        <p:xfrm>
          <a:off x="-4266152" y="6356742"/>
          <a:ext cx="1905495" cy="127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aphicFramePr/>
          <p:nvPr>
            <p:extLst>
              <p:ext uri="{D42A27DB-BD31-4B8C-83A1-F6EECF244321}">
                <p14:modId xmlns:p14="http://schemas.microsoft.com/office/powerpoint/2010/main" val="1522961665"/>
              </p:ext>
            </p:extLst>
          </p:nvPr>
        </p:nvGraphicFramePr>
        <p:xfrm>
          <a:off x="6949916" y="7715033"/>
          <a:ext cx="10957083" cy="3096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任意多边形 3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-342900" y="1232195"/>
            <a:ext cx="12875419" cy="4592108"/>
          </a:xfrm>
          <a:custGeom>
            <a:avLst/>
            <a:gdLst>
              <a:gd name="connsiteX0" fmla="*/ 0 w 9201150"/>
              <a:gd name="connsiteY0" fmla="*/ 4114800 h 4676053"/>
              <a:gd name="connsiteX1" fmla="*/ 1333500 w 9201150"/>
              <a:gd name="connsiteY1" fmla="*/ 4629150 h 4676053"/>
              <a:gd name="connsiteX2" fmla="*/ 5562600 w 9201150"/>
              <a:gd name="connsiteY2" fmla="*/ 3067050 h 4676053"/>
              <a:gd name="connsiteX3" fmla="*/ 9201150 w 9201150"/>
              <a:gd name="connsiteY3" fmla="*/ 0 h 4676053"/>
              <a:gd name="connsiteX0" fmla="*/ 0 w 9201150"/>
              <a:gd name="connsiteY0" fmla="*/ 4114800 h 4658785"/>
              <a:gd name="connsiteX1" fmla="*/ 1371600 w 9201150"/>
              <a:gd name="connsiteY1" fmla="*/ 4610100 h 4658785"/>
              <a:gd name="connsiteX2" fmla="*/ 5562600 w 9201150"/>
              <a:gd name="connsiteY2" fmla="*/ 3067050 h 4658785"/>
              <a:gd name="connsiteX3" fmla="*/ 9201150 w 9201150"/>
              <a:gd name="connsiteY3" fmla="*/ 0 h 4658785"/>
              <a:gd name="connsiteX0" fmla="*/ 0 w 9201150"/>
              <a:gd name="connsiteY0" fmla="*/ 4114800 h 4615632"/>
              <a:gd name="connsiteX1" fmla="*/ 1371600 w 9201150"/>
              <a:gd name="connsiteY1" fmla="*/ 4610100 h 4615632"/>
              <a:gd name="connsiteX2" fmla="*/ 5562600 w 9201150"/>
              <a:gd name="connsiteY2" fmla="*/ 3067050 h 4615632"/>
              <a:gd name="connsiteX3" fmla="*/ 9201150 w 9201150"/>
              <a:gd name="connsiteY3" fmla="*/ 0 h 4615632"/>
              <a:gd name="connsiteX0" fmla="*/ 0 w 9201150"/>
              <a:gd name="connsiteY0" fmla="*/ 4114800 h 4615632"/>
              <a:gd name="connsiteX1" fmla="*/ 1371600 w 9201150"/>
              <a:gd name="connsiteY1" fmla="*/ 4610100 h 4615632"/>
              <a:gd name="connsiteX2" fmla="*/ 5562600 w 9201150"/>
              <a:gd name="connsiteY2" fmla="*/ 3067050 h 4615632"/>
              <a:gd name="connsiteX3" fmla="*/ 9201150 w 9201150"/>
              <a:gd name="connsiteY3" fmla="*/ 0 h 4615632"/>
              <a:gd name="connsiteX0" fmla="*/ 3681 w 9204831"/>
              <a:gd name="connsiteY0" fmla="*/ 4114800 h 4615632"/>
              <a:gd name="connsiteX1" fmla="*/ 1375281 w 9204831"/>
              <a:gd name="connsiteY1" fmla="*/ 4610100 h 4615632"/>
              <a:gd name="connsiteX2" fmla="*/ 5566281 w 9204831"/>
              <a:gd name="connsiteY2" fmla="*/ 3067050 h 4615632"/>
              <a:gd name="connsiteX3" fmla="*/ 9204831 w 9204831"/>
              <a:gd name="connsiteY3" fmla="*/ 0 h 4615632"/>
              <a:gd name="connsiteX0" fmla="*/ 0 w 9201150"/>
              <a:gd name="connsiteY0" fmla="*/ 4114800 h 4613060"/>
              <a:gd name="connsiteX1" fmla="*/ 1371600 w 9201150"/>
              <a:gd name="connsiteY1" fmla="*/ 4610100 h 4613060"/>
              <a:gd name="connsiteX2" fmla="*/ 5562600 w 9201150"/>
              <a:gd name="connsiteY2" fmla="*/ 3067050 h 4613060"/>
              <a:gd name="connsiteX3" fmla="*/ 9201150 w 9201150"/>
              <a:gd name="connsiteY3" fmla="*/ 0 h 4613060"/>
              <a:gd name="connsiteX0" fmla="*/ 0 w 9201150"/>
              <a:gd name="connsiteY0" fmla="*/ 4114800 h 4611682"/>
              <a:gd name="connsiteX1" fmla="*/ 1371600 w 9201150"/>
              <a:gd name="connsiteY1" fmla="*/ 4610100 h 4611682"/>
              <a:gd name="connsiteX2" fmla="*/ 5562600 w 9201150"/>
              <a:gd name="connsiteY2" fmla="*/ 3067050 h 4611682"/>
              <a:gd name="connsiteX3" fmla="*/ 9201150 w 9201150"/>
              <a:gd name="connsiteY3" fmla="*/ 0 h 46116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60310"/>
              <a:gd name="connsiteX1" fmla="*/ 1676400 w 9201150"/>
              <a:gd name="connsiteY1" fmla="*/ 4648200 h 4660310"/>
              <a:gd name="connsiteX2" fmla="*/ 4857750 w 9201150"/>
              <a:gd name="connsiteY2" fmla="*/ 3543300 h 4660310"/>
              <a:gd name="connsiteX3" fmla="*/ 9201150 w 9201150"/>
              <a:gd name="connsiteY3" fmla="*/ 0 h 46603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2100" h="4469810">
                <a:moveTo>
                  <a:pt x="0" y="3924300"/>
                </a:moveTo>
                <a:cubicBezTo>
                  <a:pt x="260350" y="4059237"/>
                  <a:pt x="733425" y="4552950"/>
                  <a:pt x="1676400" y="4457700"/>
                </a:cubicBezTo>
                <a:cubicBezTo>
                  <a:pt x="2619375" y="4362450"/>
                  <a:pt x="3606800" y="4095750"/>
                  <a:pt x="4857750" y="3352800"/>
                </a:cubicBezTo>
                <a:cubicBezTo>
                  <a:pt x="6108700" y="2609850"/>
                  <a:pt x="7732712" y="1471612"/>
                  <a:pt x="9182100" y="0"/>
                </a:cubicBezTo>
              </a:path>
            </a:pathLst>
          </a:custGeom>
          <a:ln>
            <a:solidFill>
              <a:srgbClr val="447F6D"/>
            </a:solidFill>
          </a:ln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139902" y="60975"/>
            <a:ext cx="3188086" cy="1871654"/>
            <a:chOff x="1147638" y="2097012"/>
            <a:chExt cx="6748588" cy="3961946"/>
          </a:xfrm>
        </p:grpSpPr>
        <p:sp>
          <p:nvSpPr>
            <p:cNvPr id="8" name="等腰三角形 51"/>
            <p:cNvSpPr/>
            <p:nvPr/>
          </p:nvSpPr>
          <p:spPr>
            <a:xfrm rot="7080876">
              <a:off x="3289542" y="1993623"/>
              <a:ext cx="2045895" cy="6084776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37910 w 454644"/>
                <a:gd name="connsiteY0" fmla="*/ 1186744 h 1332488"/>
                <a:gd name="connsiteX1" fmla="*/ 0 w 454644"/>
                <a:gd name="connsiteY1" fmla="*/ 0 h 1332488"/>
                <a:gd name="connsiteX2" fmla="*/ 454644 w 454644"/>
                <a:gd name="connsiteY2" fmla="*/ 1332488 h 1332488"/>
                <a:gd name="connsiteX3" fmla="*/ 137910 w 454644"/>
                <a:gd name="connsiteY3" fmla="*/ 1186744 h 1332488"/>
                <a:gd name="connsiteX0" fmla="*/ 139163 w 455897"/>
                <a:gd name="connsiteY0" fmla="*/ 1194168 h 1339912"/>
                <a:gd name="connsiteX1" fmla="*/ 0 w 455897"/>
                <a:gd name="connsiteY1" fmla="*/ 0 h 1339912"/>
                <a:gd name="connsiteX2" fmla="*/ 455897 w 455897"/>
                <a:gd name="connsiteY2" fmla="*/ 1339912 h 1339912"/>
                <a:gd name="connsiteX3" fmla="*/ 139163 w 455897"/>
                <a:gd name="connsiteY3" fmla="*/ 1194168 h 1339912"/>
                <a:gd name="connsiteX0" fmla="*/ 138449 w 455183"/>
                <a:gd name="connsiteY0" fmla="*/ 1208034 h 1353778"/>
                <a:gd name="connsiteX1" fmla="*/ 0 w 455183"/>
                <a:gd name="connsiteY1" fmla="*/ 0 h 1353778"/>
                <a:gd name="connsiteX2" fmla="*/ 455183 w 455183"/>
                <a:gd name="connsiteY2" fmla="*/ 1353778 h 1353778"/>
                <a:gd name="connsiteX3" fmla="*/ 138449 w 455183"/>
                <a:gd name="connsiteY3" fmla="*/ 1208034 h 13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83" h="1353778">
                  <a:moveTo>
                    <a:pt x="138449" y="1208034"/>
                  </a:moveTo>
                  <a:lnTo>
                    <a:pt x="0" y="0"/>
                  </a:lnTo>
                  <a:lnTo>
                    <a:pt x="455183" y="1353778"/>
                  </a:lnTo>
                  <a:lnTo>
                    <a:pt x="138449" y="1208034"/>
                  </a:lnTo>
                  <a:close/>
                </a:path>
              </a:pathLst>
            </a:custGeom>
            <a:solidFill>
              <a:schemeClr val="accent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47638" y="2097012"/>
              <a:ext cx="6748588" cy="2745571"/>
              <a:chOff x="1147638" y="2097012"/>
              <a:chExt cx="6748588" cy="2745571"/>
            </a:xfrm>
          </p:grpSpPr>
          <p:sp>
            <p:nvSpPr>
              <p:cNvPr id="10" name="等腰三角形 55"/>
              <p:cNvSpPr/>
              <p:nvPr/>
            </p:nvSpPr>
            <p:spPr>
              <a:xfrm rot="7080876">
                <a:off x="4257751" y="1204108"/>
                <a:ext cx="1466115" cy="5810835"/>
              </a:xfrm>
              <a:custGeom>
                <a:avLst/>
                <a:gdLst>
                  <a:gd name="connsiteX0" fmla="*/ 0 w 348143"/>
                  <a:gd name="connsiteY0" fmla="*/ 1676850 h 1676850"/>
                  <a:gd name="connsiteX1" fmla="*/ 174072 w 348143"/>
                  <a:gd name="connsiteY1" fmla="*/ 0 h 1676850"/>
                  <a:gd name="connsiteX2" fmla="*/ 348143 w 348143"/>
                  <a:gd name="connsiteY2" fmla="*/ 1676850 h 1676850"/>
                  <a:gd name="connsiteX3" fmla="*/ 0 w 348143"/>
                  <a:gd name="connsiteY3" fmla="*/ 1676850 h 1676850"/>
                  <a:gd name="connsiteX0" fmla="*/ 0 w 362420"/>
                  <a:gd name="connsiteY0" fmla="*/ 1292830 h 1676850"/>
                  <a:gd name="connsiteX1" fmla="*/ 188349 w 362420"/>
                  <a:gd name="connsiteY1" fmla="*/ 0 h 1676850"/>
                  <a:gd name="connsiteX2" fmla="*/ 362420 w 362420"/>
                  <a:gd name="connsiteY2" fmla="*/ 1676850 h 1676850"/>
                  <a:gd name="connsiteX3" fmla="*/ 0 w 362420"/>
                  <a:gd name="connsiteY3" fmla="*/ 1292830 h 1676850"/>
                  <a:gd name="connsiteX0" fmla="*/ 0 w 326054"/>
                  <a:gd name="connsiteY0" fmla="*/ 1292830 h 1292830"/>
                  <a:gd name="connsiteX1" fmla="*/ 188349 w 326054"/>
                  <a:gd name="connsiteY1" fmla="*/ 0 h 1292830"/>
                  <a:gd name="connsiteX2" fmla="*/ 326054 w 326054"/>
                  <a:gd name="connsiteY2" fmla="*/ 1207987 h 1292830"/>
                  <a:gd name="connsiteX3" fmla="*/ 0 w 326054"/>
                  <a:gd name="connsiteY3" fmla="*/ 1292830 h 1292830"/>
                  <a:gd name="connsiteX0" fmla="*/ 0 w 321985"/>
                  <a:gd name="connsiteY0" fmla="*/ 1292830 h 1292830"/>
                  <a:gd name="connsiteX1" fmla="*/ 188349 w 321985"/>
                  <a:gd name="connsiteY1" fmla="*/ 0 h 1292830"/>
                  <a:gd name="connsiteX2" fmla="*/ 321985 w 321985"/>
                  <a:gd name="connsiteY2" fmla="*/ 1215548 h 1292830"/>
                  <a:gd name="connsiteX3" fmla="*/ 0 w 321985"/>
                  <a:gd name="connsiteY3" fmla="*/ 1292830 h 1292830"/>
                  <a:gd name="connsiteX0" fmla="*/ 0 w 330394"/>
                  <a:gd name="connsiteY0" fmla="*/ 1292830 h 1292830"/>
                  <a:gd name="connsiteX1" fmla="*/ 188349 w 330394"/>
                  <a:gd name="connsiteY1" fmla="*/ 0 h 1292830"/>
                  <a:gd name="connsiteX2" fmla="*/ 330394 w 330394"/>
                  <a:gd name="connsiteY2" fmla="*/ 1211074 h 1292830"/>
                  <a:gd name="connsiteX3" fmla="*/ 0 w 330394"/>
                  <a:gd name="connsiteY3" fmla="*/ 1292830 h 1292830"/>
                  <a:gd name="connsiteX0" fmla="*/ 0 w 326190"/>
                  <a:gd name="connsiteY0" fmla="*/ 1292830 h 1292830"/>
                  <a:gd name="connsiteX1" fmla="*/ 188349 w 326190"/>
                  <a:gd name="connsiteY1" fmla="*/ 0 h 1292830"/>
                  <a:gd name="connsiteX2" fmla="*/ 326190 w 326190"/>
                  <a:gd name="connsiteY2" fmla="*/ 1213311 h 1292830"/>
                  <a:gd name="connsiteX3" fmla="*/ 0 w 326190"/>
                  <a:gd name="connsiteY3" fmla="*/ 1292830 h 129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190" h="1292830">
                    <a:moveTo>
                      <a:pt x="0" y="1292830"/>
                    </a:moveTo>
                    <a:lnTo>
                      <a:pt x="188349" y="0"/>
                    </a:lnTo>
                    <a:lnTo>
                      <a:pt x="326190" y="1213311"/>
                    </a:lnTo>
                    <a:lnTo>
                      <a:pt x="0" y="1292830"/>
                    </a:lnTo>
                    <a:close/>
                  </a:path>
                </a:pathLst>
              </a:custGeom>
              <a:gradFill flip="none" rotWithShape="0">
                <a:gsLst>
                  <a:gs pos="83000">
                    <a:schemeClr val="accent1">
                      <a:alpha val="12000"/>
                    </a:schemeClr>
                  </a:gs>
                  <a:gs pos="0">
                    <a:schemeClr val="accent3">
                      <a:alpha val="11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1"/>
              <p:cNvSpPr/>
              <p:nvPr/>
            </p:nvSpPr>
            <p:spPr>
              <a:xfrm>
                <a:off x="1147638" y="2097012"/>
                <a:ext cx="1632187" cy="2408156"/>
              </a:xfrm>
              <a:custGeom>
                <a:avLst/>
                <a:gdLst>
                  <a:gd name="connsiteX0" fmla="*/ 0 w 311943"/>
                  <a:gd name="connsiteY0" fmla="*/ 521494 h 521494"/>
                  <a:gd name="connsiteX1" fmla="*/ 155972 w 311943"/>
                  <a:gd name="connsiteY1" fmla="*/ 0 h 521494"/>
                  <a:gd name="connsiteX2" fmla="*/ 311943 w 311943"/>
                  <a:gd name="connsiteY2" fmla="*/ 521494 h 521494"/>
                  <a:gd name="connsiteX3" fmla="*/ 0 w 311943"/>
                  <a:gd name="connsiteY3" fmla="*/ 521494 h 521494"/>
                  <a:gd name="connsiteX0" fmla="*/ 103585 w 155971"/>
                  <a:gd name="connsiteY0" fmla="*/ 728662 h 728662"/>
                  <a:gd name="connsiteX1" fmla="*/ 0 w 155971"/>
                  <a:gd name="connsiteY1" fmla="*/ 0 h 728662"/>
                  <a:gd name="connsiteX2" fmla="*/ 155971 w 155971"/>
                  <a:gd name="connsiteY2" fmla="*/ 521494 h 728662"/>
                  <a:gd name="connsiteX3" fmla="*/ 103585 w 155971"/>
                  <a:gd name="connsiteY3" fmla="*/ 728662 h 728662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52386 w 353615"/>
                  <a:gd name="connsiteY2" fmla="*/ 323850 h 531018"/>
                  <a:gd name="connsiteX3" fmla="*/ 0 w 353615"/>
                  <a:gd name="connsiteY3" fmla="*/ 531018 h 531018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264318 w 353615"/>
                  <a:gd name="connsiteY2" fmla="*/ 323850 h 531018"/>
                  <a:gd name="connsiteX3" fmla="*/ 0 w 353615"/>
                  <a:gd name="connsiteY3" fmla="*/ 531018 h 531018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269081 w 353615"/>
                  <a:gd name="connsiteY2" fmla="*/ 316706 h 531018"/>
                  <a:gd name="connsiteX3" fmla="*/ 0 w 353615"/>
                  <a:gd name="connsiteY3" fmla="*/ 531018 h 531018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266700 w 353615"/>
                  <a:gd name="connsiteY2" fmla="*/ 323850 h 531018"/>
                  <a:gd name="connsiteX3" fmla="*/ 0 w 353615"/>
                  <a:gd name="connsiteY3" fmla="*/ 531018 h 531018"/>
                  <a:gd name="connsiteX0" fmla="*/ 0 w 363140"/>
                  <a:gd name="connsiteY0" fmla="*/ 531018 h 531018"/>
                  <a:gd name="connsiteX1" fmla="*/ 363140 w 363140"/>
                  <a:gd name="connsiteY1" fmla="*/ 0 h 531018"/>
                  <a:gd name="connsiteX2" fmla="*/ 276225 w 363140"/>
                  <a:gd name="connsiteY2" fmla="*/ 323850 h 531018"/>
                  <a:gd name="connsiteX3" fmla="*/ 0 w 363140"/>
                  <a:gd name="connsiteY3" fmla="*/ 531018 h 531018"/>
                  <a:gd name="connsiteX0" fmla="*/ 0 w 358377"/>
                  <a:gd name="connsiteY0" fmla="*/ 533400 h 533400"/>
                  <a:gd name="connsiteX1" fmla="*/ 358377 w 358377"/>
                  <a:gd name="connsiteY1" fmla="*/ 0 h 533400"/>
                  <a:gd name="connsiteX2" fmla="*/ 276225 w 358377"/>
                  <a:gd name="connsiteY2" fmla="*/ 326232 h 533400"/>
                  <a:gd name="connsiteX3" fmla="*/ 0 w 358377"/>
                  <a:gd name="connsiteY3" fmla="*/ 533400 h 533400"/>
                  <a:gd name="connsiteX0" fmla="*/ 0 w 358377"/>
                  <a:gd name="connsiteY0" fmla="*/ 533400 h 533400"/>
                  <a:gd name="connsiteX1" fmla="*/ 358377 w 358377"/>
                  <a:gd name="connsiteY1" fmla="*/ 0 h 533400"/>
                  <a:gd name="connsiteX2" fmla="*/ 276225 w 358377"/>
                  <a:gd name="connsiteY2" fmla="*/ 326232 h 533400"/>
                  <a:gd name="connsiteX3" fmla="*/ 0 w 358377"/>
                  <a:gd name="connsiteY3" fmla="*/ 533400 h 533400"/>
                  <a:gd name="connsiteX0" fmla="*/ 0 w 363139"/>
                  <a:gd name="connsiteY0" fmla="*/ 535781 h 535781"/>
                  <a:gd name="connsiteX1" fmla="*/ 363139 w 363139"/>
                  <a:gd name="connsiteY1" fmla="*/ 0 h 535781"/>
                  <a:gd name="connsiteX2" fmla="*/ 276225 w 363139"/>
                  <a:gd name="connsiteY2" fmla="*/ 328613 h 535781"/>
                  <a:gd name="connsiteX3" fmla="*/ 0 w 363139"/>
                  <a:gd name="connsiteY3" fmla="*/ 535781 h 53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9" h="535781">
                    <a:moveTo>
                      <a:pt x="0" y="535781"/>
                    </a:moveTo>
                    <a:lnTo>
                      <a:pt x="363139" y="0"/>
                    </a:lnTo>
                    <a:lnTo>
                      <a:pt x="276225" y="328613"/>
                    </a:lnTo>
                    <a:lnTo>
                      <a:pt x="0" y="535781"/>
                    </a:lnTo>
                    <a:close/>
                  </a:path>
                </a:pathLst>
              </a:custGeom>
              <a:gradFill>
                <a:gsLst>
                  <a:gs pos="83000">
                    <a:schemeClr val="accent1">
                      <a:alpha val="11000"/>
                    </a:schemeClr>
                  </a:gs>
                  <a:gs pos="0">
                    <a:schemeClr val="accent4">
                      <a:alpha val="18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椭圆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-1981200" y="-12839700"/>
            <a:ext cx="17945100" cy="17945100"/>
          </a:xfrm>
          <a:prstGeom prst="ellipse">
            <a:avLst/>
          </a:prstGeom>
          <a:solidFill>
            <a:srgbClr val="447F6D">
              <a:alpha val="12000"/>
            </a:srgbClr>
          </a:solidFill>
          <a:ln w="15875">
            <a:noFill/>
          </a:ln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sp>
        <p:nvSpPr>
          <p:cNvPr id="34" name="矩形 3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3749259" y="2479881"/>
            <a:ext cx="5813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tabLst>
                <a:tab pos="990501" algn="l"/>
              </a:tabLst>
            </a:pPr>
            <a:r>
              <a:rPr lang="en-US" altLang="zh-CN" sz="8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FZChaoCuHei-M10S" charset="-122"/>
                <a:ea typeface="FZChaoCuHei-M10S" charset="-122"/>
                <a:cs typeface="FZChaoCuHei-M10S" charset="-122"/>
              </a:rPr>
              <a:t>THANKS</a:t>
            </a:r>
            <a:endParaRPr lang="en-SG" altLang="zh-CN" sz="8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FZChaoCuHei-M10S" charset="-122"/>
              <a:ea typeface="FZChaoCuHei-M10S" charset="-122"/>
              <a:cs typeface="FZChaoCuHei-M10S" charset="-122"/>
            </a:endParaRPr>
          </a:p>
        </p:txBody>
      </p:sp>
      <p:grpSp>
        <p:nvGrpSpPr>
          <p:cNvPr id="35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1700000">
            <a:off x="-236764" y="4734530"/>
            <a:ext cx="7517581" cy="3242686"/>
            <a:chOff x="-2714001" y="5994345"/>
            <a:chExt cx="10410786" cy="5117764"/>
          </a:xfrm>
          <a:solidFill>
            <a:srgbClr val="28493D">
              <a:alpha val="15000"/>
            </a:srgbClr>
          </a:solidFill>
        </p:grpSpPr>
        <p:sp>
          <p:nvSpPr>
            <p:cNvPr id="36" name="等腰三角形 51"/>
            <p:cNvSpPr/>
            <p:nvPr/>
          </p:nvSpPr>
          <p:spPr>
            <a:xfrm rot="7080876">
              <a:off x="352640" y="4684036"/>
              <a:ext cx="3361432" cy="9494713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11415147" y="1009825"/>
            <a:ext cx="2404899" cy="4447155"/>
            <a:chOff x="157125" y="2970754"/>
            <a:chExt cx="2197813" cy="4064211"/>
          </a:xfrm>
        </p:grpSpPr>
        <p:sp>
          <p:nvSpPr>
            <p:cNvPr id="42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2" name="图片 21" descr="xdf logo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40" y="5508918"/>
            <a:ext cx="1090919" cy="5200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41" y="6182820"/>
            <a:ext cx="2518718" cy="1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2954655" cy="64633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字体使用建议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37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4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927850" y="3779838"/>
            <a:ext cx="321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srgbClr val="A9962B"/>
                </a:solidFill>
                <a:latin typeface="微软雅黑" charset="0"/>
                <a:ea typeface="微软雅黑" charset="0"/>
                <a:cs typeface="微软雅黑" charset="0"/>
              </a:rPr>
              <a:t>主标题</a:t>
            </a:r>
            <a:r>
              <a:rPr lang="en-US" altLang="zh-CN" sz="1600" dirty="0" smtClean="0">
                <a:solidFill>
                  <a:srgbClr val="A9962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600" dirty="0" smtClean="0">
                <a:solidFill>
                  <a:srgbClr val="A9962B"/>
                </a:solidFill>
                <a:latin typeface="微软雅黑" charset="0"/>
                <a:ea typeface="微软雅黑" charset="0"/>
                <a:cs typeface="微软雅黑" charset="0"/>
              </a:rPr>
              <a:t>字体：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微软雅黑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字号</a:t>
            </a:r>
            <a:r>
              <a:rPr lang="zh-CN" altLang="en-US" sz="1600" dirty="0" smtClean="0">
                <a:solidFill>
                  <a:srgbClr val="76717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600" dirty="0" smtClean="0">
                <a:solidFill>
                  <a:srgbClr val="F39626"/>
                </a:solidFill>
                <a:latin typeface="微软雅黑" charset="0"/>
                <a:ea typeface="微软雅黑" charset="0"/>
                <a:cs typeface="微软雅黑" charset="0"/>
              </a:rPr>
              <a:t>47</a:t>
            </a:r>
            <a:endParaRPr lang="zh-CN" altLang="en-US" sz="1600" dirty="0" smtClean="0">
              <a:solidFill>
                <a:srgbClr val="F39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927850" y="2582863"/>
            <a:ext cx="321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副标题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26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533525" y="3122613"/>
            <a:ext cx="3419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部门姓名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13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533525" y="4391025"/>
            <a:ext cx="3840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目录章节标题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24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927850" y="4392613"/>
            <a:ext cx="3419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章节标题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48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927850" y="3181350"/>
            <a:ext cx="3829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页眉章节标题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28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533525" y="3778250"/>
            <a:ext cx="3633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正文小标题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14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33525" y="2555875"/>
            <a:ext cx="3009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正文</a:t>
            </a:r>
            <a:r>
              <a:rPr lang="en-US" altLang="zh-CN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A9962B"/>
                </a:solidFill>
                <a:latin typeface="微软雅黑" charset="-122"/>
                <a:ea typeface="微软雅黑" charset="-122"/>
              </a:rPr>
              <a:t>字体：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微软雅黑</a:t>
            </a:r>
            <a:r>
              <a:rPr lang="en-US" altLang="zh-CN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字号</a:t>
            </a:r>
            <a:r>
              <a:rPr lang="zh-CN" altLang="en-US" sz="1600">
                <a:solidFill>
                  <a:srgbClr val="76717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1600">
                <a:solidFill>
                  <a:srgbClr val="F39626"/>
                </a:solidFill>
                <a:latin typeface="微软雅黑" charset="-122"/>
                <a:ea typeface="微软雅黑" charset="-122"/>
              </a:rPr>
              <a:t>12</a:t>
            </a:r>
            <a:endParaRPr lang="zh-CN" altLang="en-US" sz="1600">
              <a:solidFill>
                <a:srgbClr val="F39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4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3416300" cy="6477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请在此输入标题</a:t>
            </a:r>
          </a:p>
        </p:txBody>
      </p: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37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4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59"/>
          <p:cNvSpPr>
            <a:spLocks noChangeArrowheads="1"/>
          </p:cNvSpPr>
          <p:nvPr/>
        </p:nvSpPr>
        <p:spPr bwMode="auto">
          <a:xfrm>
            <a:off x="6279832" y="4948396"/>
            <a:ext cx="814388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6" name="Freeform 260"/>
          <p:cNvSpPr>
            <a:spLocks noEditPoints="1"/>
          </p:cNvSpPr>
          <p:nvPr/>
        </p:nvSpPr>
        <p:spPr bwMode="auto">
          <a:xfrm>
            <a:off x="6704489" y="5623084"/>
            <a:ext cx="285750" cy="44450"/>
          </a:xfrm>
          <a:custGeom>
            <a:avLst/>
            <a:gdLst>
              <a:gd name="T0" fmla="*/ 2147483647 w 83"/>
              <a:gd name="T1" fmla="*/ 0 h 12"/>
              <a:gd name="T2" fmla="*/ 2147483647 w 83"/>
              <a:gd name="T3" fmla="*/ 0 h 12"/>
              <a:gd name="T4" fmla="*/ 0 w 83"/>
              <a:gd name="T5" fmla="*/ 2147483647 h 12"/>
              <a:gd name="T6" fmla="*/ 0 w 83"/>
              <a:gd name="T7" fmla="*/ 2147483647 h 12"/>
              <a:gd name="T8" fmla="*/ 2147483647 w 83"/>
              <a:gd name="T9" fmla="*/ 2147483647 h 12"/>
              <a:gd name="T10" fmla="*/ 2147483647 w 83"/>
              <a:gd name="T11" fmla="*/ 2147483647 h 12"/>
              <a:gd name="T12" fmla="*/ 2147483647 w 83"/>
              <a:gd name="T13" fmla="*/ 2147483647 h 12"/>
              <a:gd name="T14" fmla="*/ 2147483647 w 83"/>
              <a:gd name="T15" fmla="*/ 2147483647 h 12"/>
              <a:gd name="T16" fmla="*/ 2147483647 w 83"/>
              <a:gd name="T17" fmla="*/ 0 h 12"/>
              <a:gd name="T18" fmla="*/ 2147483647 w 83"/>
              <a:gd name="T19" fmla="*/ 2147483647 h 12"/>
              <a:gd name="T20" fmla="*/ 2147483647 w 83"/>
              <a:gd name="T21" fmla="*/ 2147483647 h 12"/>
              <a:gd name="T22" fmla="*/ 2147483647 w 83"/>
              <a:gd name="T23" fmla="*/ 2147483647 h 12"/>
              <a:gd name="T24" fmla="*/ 2147483647 w 83"/>
              <a:gd name="T25" fmla="*/ 2147483647 h 12"/>
              <a:gd name="T26" fmla="*/ 2147483647 w 83"/>
              <a:gd name="T27" fmla="*/ 2147483647 h 12"/>
              <a:gd name="T28" fmla="*/ 2147483647 w 83"/>
              <a:gd name="T29" fmla="*/ 2147483647 h 12"/>
              <a:gd name="T30" fmla="*/ 2147483647 w 83"/>
              <a:gd name="T31" fmla="*/ 2147483647 h 12"/>
              <a:gd name="T32" fmla="*/ 2147483647 w 83"/>
              <a:gd name="T33" fmla="*/ 2147483647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3" h="12">
                <a:moveTo>
                  <a:pt x="7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2" y="12"/>
                  <a:pt x="4" y="12"/>
                </a:cubicBezTo>
                <a:cubicBezTo>
                  <a:pt x="79" y="12"/>
                  <a:pt x="79" y="12"/>
                  <a:pt x="79" y="12"/>
                </a:cubicBezTo>
                <a:cubicBezTo>
                  <a:pt x="81" y="12"/>
                  <a:pt x="83" y="10"/>
                  <a:pt x="83" y="9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79" y="0"/>
                </a:cubicBezTo>
                <a:close/>
                <a:moveTo>
                  <a:pt x="45" y="9"/>
                </a:move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6" y="8"/>
                  <a:pt x="36" y="7"/>
                </a:cubicBezTo>
                <a:cubicBezTo>
                  <a:pt x="36" y="7"/>
                  <a:pt x="36" y="6"/>
                  <a:pt x="37" y="6"/>
                </a:cubicBezTo>
                <a:cubicBezTo>
                  <a:pt x="37" y="5"/>
                  <a:pt x="38" y="5"/>
                  <a:pt x="38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7" y="6"/>
                  <a:pt x="47" y="7"/>
                </a:cubicBezTo>
                <a:cubicBezTo>
                  <a:pt x="47" y="8"/>
                  <a:pt x="46" y="9"/>
                  <a:pt x="4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261"/>
          <p:cNvSpPr>
            <a:spLocks noEditPoints="1"/>
          </p:cNvSpPr>
          <p:nvPr/>
        </p:nvSpPr>
        <p:spPr bwMode="auto">
          <a:xfrm>
            <a:off x="6710839" y="5416709"/>
            <a:ext cx="273050" cy="195262"/>
          </a:xfrm>
          <a:custGeom>
            <a:avLst/>
            <a:gdLst>
              <a:gd name="T0" fmla="*/ 0 w 79"/>
              <a:gd name="T1" fmla="*/ 2147483647 h 55"/>
              <a:gd name="T2" fmla="*/ 0 w 79"/>
              <a:gd name="T3" fmla="*/ 2147483647 h 55"/>
              <a:gd name="T4" fmla="*/ 2147483647 w 79"/>
              <a:gd name="T5" fmla="*/ 2147483647 h 55"/>
              <a:gd name="T6" fmla="*/ 2147483647 w 79"/>
              <a:gd name="T7" fmla="*/ 2147483647 h 55"/>
              <a:gd name="T8" fmla="*/ 2147483647 w 79"/>
              <a:gd name="T9" fmla="*/ 2147483647 h 55"/>
              <a:gd name="T10" fmla="*/ 2147483647 w 79"/>
              <a:gd name="T11" fmla="*/ 2147483647 h 55"/>
              <a:gd name="T12" fmla="*/ 2147483647 w 79"/>
              <a:gd name="T13" fmla="*/ 2147483647 h 55"/>
              <a:gd name="T14" fmla="*/ 2147483647 w 79"/>
              <a:gd name="T15" fmla="*/ 0 h 55"/>
              <a:gd name="T16" fmla="*/ 2147483647 w 79"/>
              <a:gd name="T17" fmla="*/ 0 h 55"/>
              <a:gd name="T18" fmla="*/ 2147483647 w 79"/>
              <a:gd name="T19" fmla="*/ 0 h 55"/>
              <a:gd name="T20" fmla="*/ 0 w 79"/>
              <a:gd name="T21" fmla="*/ 2147483647 h 55"/>
              <a:gd name="T22" fmla="*/ 2147483647 w 79"/>
              <a:gd name="T23" fmla="*/ 2147483647 h 55"/>
              <a:gd name="T24" fmla="*/ 2147483647 w 79"/>
              <a:gd name="T25" fmla="*/ 2147483647 h 55"/>
              <a:gd name="T26" fmla="*/ 2147483647 w 79"/>
              <a:gd name="T27" fmla="*/ 2147483647 h 55"/>
              <a:gd name="T28" fmla="*/ 2147483647 w 79"/>
              <a:gd name="T29" fmla="*/ 2147483647 h 55"/>
              <a:gd name="T30" fmla="*/ 2147483647 w 79"/>
              <a:gd name="T31" fmla="*/ 2147483647 h 55"/>
              <a:gd name="T32" fmla="*/ 2147483647 w 79"/>
              <a:gd name="T33" fmla="*/ 2147483647 h 55"/>
              <a:gd name="T34" fmla="*/ 2147483647 w 79"/>
              <a:gd name="T35" fmla="*/ 2147483647 h 55"/>
              <a:gd name="T36" fmla="*/ 2147483647 w 79"/>
              <a:gd name="T37" fmla="*/ 2147483647 h 55"/>
              <a:gd name="T38" fmla="*/ 2147483647 w 79"/>
              <a:gd name="T39" fmla="*/ 2147483647 h 55"/>
              <a:gd name="T40" fmla="*/ 2147483647 w 79"/>
              <a:gd name="T41" fmla="*/ 2147483647 h 55"/>
              <a:gd name="T42" fmla="*/ 2147483647 w 79"/>
              <a:gd name="T43" fmla="*/ 2147483647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9" h="55">
                <a:moveTo>
                  <a:pt x="0" y="7"/>
                </a:move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0"/>
                  <a:pt x="1" y="51"/>
                </a:cubicBezTo>
                <a:cubicBezTo>
                  <a:pt x="2" y="53"/>
                  <a:pt x="4" y="55"/>
                  <a:pt x="7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76" y="55"/>
                  <a:pt x="79" y="52"/>
                  <a:pt x="79" y="48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3"/>
                  <a:pt x="76" y="0"/>
                  <a:pt x="7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lose/>
                <a:moveTo>
                  <a:pt x="8" y="12"/>
                </a:moveTo>
                <a:cubicBezTo>
                  <a:pt x="8" y="9"/>
                  <a:pt x="11" y="6"/>
                  <a:pt x="14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8" y="6"/>
                  <a:pt x="70" y="9"/>
                  <a:pt x="70" y="12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7"/>
                  <a:pt x="68" y="49"/>
                  <a:pt x="65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1" y="49"/>
                  <a:pt x="8" y="47"/>
                  <a:pt x="8" y="44"/>
                </a:cubicBezTo>
                <a:lnTo>
                  <a:pt x="8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262"/>
          <p:cNvSpPr>
            <a:spLocks/>
          </p:cNvSpPr>
          <p:nvPr/>
        </p:nvSpPr>
        <p:spPr bwMode="auto">
          <a:xfrm>
            <a:off x="6753701" y="5134134"/>
            <a:ext cx="17463" cy="58737"/>
          </a:xfrm>
          <a:custGeom>
            <a:avLst/>
            <a:gdLst>
              <a:gd name="T0" fmla="*/ 2147483647 w 6"/>
              <a:gd name="T1" fmla="*/ 2147483647 h 17"/>
              <a:gd name="T2" fmla="*/ 2147483647 w 6"/>
              <a:gd name="T3" fmla="*/ 2147483647 h 17"/>
              <a:gd name="T4" fmla="*/ 2147483647 w 6"/>
              <a:gd name="T5" fmla="*/ 2147483647 h 17"/>
              <a:gd name="T6" fmla="*/ 2147483647 w 6"/>
              <a:gd name="T7" fmla="*/ 2147483647 h 17"/>
              <a:gd name="T8" fmla="*/ 2147483647 w 6"/>
              <a:gd name="T9" fmla="*/ 2147483647 h 17"/>
              <a:gd name="T10" fmla="*/ 2147483647 w 6"/>
              <a:gd name="T11" fmla="*/ 2147483647 h 17"/>
              <a:gd name="T12" fmla="*/ 2147483647 w 6"/>
              <a:gd name="T13" fmla="*/ 0 h 17"/>
              <a:gd name="T14" fmla="*/ 2147483647 w 6"/>
              <a:gd name="T15" fmla="*/ 0 h 17"/>
              <a:gd name="T16" fmla="*/ 0 w 6"/>
              <a:gd name="T17" fmla="*/ 2147483647 h 17"/>
              <a:gd name="T18" fmla="*/ 0 w 6"/>
              <a:gd name="T19" fmla="*/ 2147483647 h 17"/>
              <a:gd name="T20" fmla="*/ 2147483647 w 6"/>
              <a:gd name="T21" fmla="*/ 2147483647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" h="17"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7"/>
                  <a:pt x="6" y="17"/>
                  <a:pt x="6" y="1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5" y="0"/>
                  <a:pt x="4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63"/>
          <p:cNvSpPr>
            <a:spLocks/>
          </p:cNvSpPr>
          <p:nvPr/>
        </p:nvSpPr>
        <p:spPr bwMode="auto">
          <a:xfrm>
            <a:off x="6553676" y="5049996"/>
            <a:ext cx="190500" cy="92075"/>
          </a:xfrm>
          <a:custGeom>
            <a:avLst/>
            <a:gdLst>
              <a:gd name="T0" fmla="*/ 2147483647 w 55"/>
              <a:gd name="T1" fmla="*/ 2147483647 h 27"/>
              <a:gd name="T2" fmla="*/ 2147483647 w 55"/>
              <a:gd name="T3" fmla="*/ 2147483647 h 27"/>
              <a:gd name="T4" fmla="*/ 2147483647 w 55"/>
              <a:gd name="T5" fmla="*/ 0 h 27"/>
              <a:gd name="T6" fmla="*/ 0 w 55"/>
              <a:gd name="T7" fmla="*/ 2147483647 h 27"/>
              <a:gd name="T8" fmla="*/ 2147483647 w 55"/>
              <a:gd name="T9" fmla="*/ 2147483647 h 27"/>
              <a:gd name="T10" fmla="*/ 2147483647 w 55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" h="27">
                <a:moveTo>
                  <a:pt x="52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11"/>
                  <a:pt x="48" y="0"/>
                  <a:pt x="28" y="0"/>
                </a:cubicBezTo>
                <a:cubicBezTo>
                  <a:pt x="7" y="0"/>
                  <a:pt x="2" y="11"/>
                  <a:pt x="0" y="27"/>
                </a:cubicBezTo>
                <a:cubicBezTo>
                  <a:pt x="3" y="27"/>
                  <a:pt x="3" y="27"/>
                  <a:pt x="3" y="27"/>
                </a:cubicBezTo>
                <a:lnTo>
                  <a:pt x="52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64"/>
          <p:cNvSpPr>
            <a:spLocks/>
          </p:cNvSpPr>
          <p:nvPr/>
        </p:nvSpPr>
        <p:spPr bwMode="auto">
          <a:xfrm>
            <a:off x="6410801" y="5281771"/>
            <a:ext cx="454025" cy="317500"/>
          </a:xfrm>
          <a:custGeom>
            <a:avLst/>
            <a:gdLst>
              <a:gd name="T0" fmla="*/ 2147483647 w 130"/>
              <a:gd name="T1" fmla="*/ 2147483647 h 91"/>
              <a:gd name="T2" fmla="*/ 2147483647 w 130"/>
              <a:gd name="T3" fmla="*/ 2147483647 h 91"/>
              <a:gd name="T4" fmla="*/ 2147483647 w 130"/>
              <a:gd name="T5" fmla="*/ 2147483647 h 91"/>
              <a:gd name="T6" fmla="*/ 2147483647 w 130"/>
              <a:gd name="T7" fmla="*/ 2147483647 h 91"/>
              <a:gd name="T8" fmla="*/ 2147483647 w 130"/>
              <a:gd name="T9" fmla="*/ 2147483647 h 91"/>
              <a:gd name="T10" fmla="*/ 2147483647 w 130"/>
              <a:gd name="T11" fmla="*/ 0 h 91"/>
              <a:gd name="T12" fmla="*/ 2147483647 w 130"/>
              <a:gd name="T13" fmla="*/ 2147483647 h 91"/>
              <a:gd name="T14" fmla="*/ 2147483647 w 130"/>
              <a:gd name="T15" fmla="*/ 2147483647 h 91"/>
              <a:gd name="T16" fmla="*/ 2147483647 w 130"/>
              <a:gd name="T17" fmla="*/ 2147483647 h 91"/>
              <a:gd name="T18" fmla="*/ 2147483647 w 130"/>
              <a:gd name="T19" fmla="*/ 2147483647 h 91"/>
              <a:gd name="T20" fmla="*/ 2147483647 w 130"/>
              <a:gd name="T21" fmla="*/ 2147483647 h 91"/>
              <a:gd name="T22" fmla="*/ 2147483647 w 130"/>
              <a:gd name="T23" fmla="*/ 2147483647 h 91"/>
              <a:gd name="T24" fmla="*/ 2147483647 w 130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0" h="91">
                <a:moveTo>
                  <a:pt x="84" y="44"/>
                </a:moveTo>
                <a:cubicBezTo>
                  <a:pt x="84" y="40"/>
                  <a:pt x="87" y="36"/>
                  <a:pt x="91" y="36"/>
                </a:cubicBezTo>
                <a:cubicBezTo>
                  <a:pt x="130" y="36"/>
                  <a:pt x="130" y="36"/>
                  <a:pt x="130" y="36"/>
                </a:cubicBezTo>
                <a:cubicBezTo>
                  <a:pt x="127" y="14"/>
                  <a:pt x="105" y="5"/>
                  <a:pt x="88" y="1"/>
                </a:cubicBezTo>
                <a:cubicBezTo>
                  <a:pt x="69" y="11"/>
                  <a:pt x="69" y="11"/>
                  <a:pt x="69" y="11"/>
                </a:cubicBezTo>
                <a:cubicBezTo>
                  <a:pt x="51" y="0"/>
                  <a:pt x="51" y="0"/>
                  <a:pt x="51" y="0"/>
                </a:cubicBezTo>
                <a:cubicBezTo>
                  <a:pt x="33" y="3"/>
                  <a:pt x="3" y="12"/>
                  <a:pt x="3" y="42"/>
                </a:cubicBez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0" y="91"/>
                  <a:pt x="64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74" y="91"/>
                  <a:pt x="79" y="91"/>
                  <a:pt x="84" y="91"/>
                </a:cubicBezTo>
                <a:cubicBezTo>
                  <a:pt x="84" y="90"/>
                  <a:pt x="84" y="90"/>
                  <a:pt x="84" y="89"/>
                </a:cubicBezTo>
                <a:lnTo>
                  <a:pt x="8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65"/>
          <p:cNvSpPr>
            <a:spLocks noEditPoints="1"/>
          </p:cNvSpPr>
          <p:nvPr/>
        </p:nvSpPr>
        <p:spPr bwMode="auto">
          <a:xfrm>
            <a:off x="6553676" y="5151596"/>
            <a:ext cx="212725" cy="149225"/>
          </a:xfrm>
          <a:custGeom>
            <a:avLst/>
            <a:gdLst>
              <a:gd name="T0" fmla="*/ 2147483647 w 61"/>
              <a:gd name="T1" fmla="*/ 2147483647 h 43"/>
              <a:gd name="T2" fmla="*/ 2147483647 w 61"/>
              <a:gd name="T3" fmla="*/ 2147483647 h 43"/>
              <a:gd name="T4" fmla="*/ 2147483647 w 61"/>
              <a:gd name="T5" fmla="*/ 2147483647 h 43"/>
              <a:gd name="T6" fmla="*/ 2147483647 w 61"/>
              <a:gd name="T7" fmla="*/ 2147483647 h 43"/>
              <a:gd name="T8" fmla="*/ 2147483647 w 61"/>
              <a:gd name="T9" fmla="*/ 2147483647 h 43"/>
              <a:gd name="T10" fmla="*/ 2147483647 w 61"/>
              <a:gd name="T11" fmla="*/ 2147483647 h 43"/>
              <a:gd name="T12" fmla="*/ 2147483647 w 61"/>
              <a:gd name="T13" fmla="*/ 2147483647 h 43"/>
              <a:gd name="T14" fmla="*/ 2147483647 w 61"/>
              <a:gd name="T15" fmla="*/ 2147483647 h 43"/>
              <a:gd name="T16" fmla="*/ 2147483647 w 61"/>
              <a:gd name="T17" fmla="*/ 0 h 43"/>
              <a:gd name="T18" fmla="*/ 2147483647 w 61"/>
              <a:gd name="T19" fmla="*/ 0 h 43"/>
              <a:gd name="T20" fmla="*/ 2147483647 w 61"/>
              <a:gd name="T21" fmla="*/ 0 h 43"/>
              <a:gd name="T22" fmla="*/ 2147483647 w 61"/>
              <a:gd name="T23" fmla="*/ 0 h 43"/>
              <a:gd name="T24" fmla="*/ 2147483647 w 61"/>
              <a:gd name="T25" fmla="*/ 0 h 43"/>
              <a:gd name="T26" fmla="*/ 0 w 61"/>
              <a:gd name="T27" fmla="*/ 0 h 43"/>
              <a:gd name="T28" fmla="*/ 0 w 61"/>
              <a:gd name="T29" fmla="*/ 2147483647 h 43"/>
              <a:gd name="T30" fmla="*/ 2147483647 w 61"/>
              <a:gd name="T31" fmla="*/ 2147483647 h 43"/>
              <a:gd name="T32" fmla="*/ 2147483647 w 61"/>
              <a:gd name="T33" fmla="*/ 2147483647 h 43"/>
              <a:gd name="T34" fmla="*/ 2147483647 w 61"/>
              <a:gd name="T35" fmla="*/ 0 h 43"/>
              <a:gd name="T36" fmla="*/ 2147483647 w 61"/>
              <a:gd name="T37" fmla="*/ 2147483647 h 43"/>
              <a:gd name="T38" fmla="*/ 2147483647 w 61"/>
              <a:gd name="T39" fmla="*/ 2147483647 h 43"/>
              <a:gd name="T40" fmla="*/ 2147483647 w 61"/>
              <a:gd name="T41" fmla="*/ 0 h 43"/>
              <a:gd name="T42" fmla="*/ 2147483647 w 61"/>
              <a:gd name="T43" fmla="*/ 2147483647 h 43"/>
              <a:gd name="T44" fmla="*/ 2147483647 w 61"/>
              <a:gd name="T45" fmla="*/ 2147483647 h 43"/>
              <a:gd name="T46" fmla="*/ 2147483647 w 61"/>
              <a:gd name="T47" fmla="*/ 2147483647 h 43"/>
              <a:gd name="T48" fmla="*/ 2147483647 w 61"/>
              <a:gd name="T49" fmla="*/ 2147483647 h 43"/>
              <a:gd name="T50" fmla="*/ 2147483647 w 61"/>
              <a:gd name="T51" fmla="*/ 2147483647 h 43"/>
              <a:gd name="T52" fmla="*/ 2147483647 w 61"/>
              <a:gd name="T53" fmla="*/ 2147483647 h 43"/>
              <a:gd name="T54" fmla="*/ 2147483647 w 61"/>
              <a:gd name="T55" fmla="*/ 2147483647 h 43"/>
              <a:gd name="T56" fmla="*/ 2147483647 w 61"/>
              <a:gd name="T57" fmla="*/ 2147483647 h 43"/>
              <a:gd name="T58" fmla="*/ 2147483647 w 61"/>
              <a:gd name="T59" fmla="*/ 2147483647 h 43"/>
              <a:gd name="T60" fmla="*/ 2147483647 w 61"/>
              <a:gd name="T61" fmla="*/ 2147483647 h 43"/>
              <a:gd name="T62" fmla="*/ 2147483647 w 61"/>
              <a:gd name="T63" fmla="*/ 2147483647 h 43"/>
              <a:gd name="T64" fmla="*/ 2147483647 w 61"/>
              <a:gd name="T65" fmla="*/ 2147483647 h 43"/>
              <a:gd name="T66" fmla="*/ 2147483647 w 61"/>
              <a:gd name="T67" fmla="*/ 2147483647 h 43"/>
              <a:gd name="T68" fmla="*/ 2147483647 w 61"/>
              <a:gd name="T69" fmla="*/ 2147483647 h 43"/>
              <a:gd name="T70" fmla="*/ 2147483647 w 61"/>
              <a:gd name="T71" fmla="*/ 2147483647 h 43"/>
              <a:gd name="T72" fmla="*/ 2147483647 w 61"/>
              <a:gd name="T73" fmla="*/ 2147483647 h 43"/>
              <a:gd name="T74" fmla="*/ 2147483647 w 61"/>
              <a:gd name="T75" fmla="*/ 2147483647 h 43"/>
              <a:gd name="T76" fmla="*/ 2147483647 w 61"/>
              <a:gd name="T77" fmla="*/ 2147483647 h 43"/>
              <a:gd name="T78" fmla="*/ 2147483647 w 61"/>
              <a:gd name="T79" fmla="*/ 2147483647 h 43"/>
              <a:gd name="T80" fmla="*/ 2147483647 w 61"/>
              <a:gd name="T81" fmla="*/ 2147483647 h 43"/>
              <a:gd name="T82" fmla="*/ 2147483647 w 61"/>
              <a:gd name="T83" fmla="*/ 2147483647 h 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1" h="43">
                <a:moveTo>
                  <a:pt x="15" y="37"/>
                </a:moveTo>
                <a:cubicBezTo>
                  <a:pt x="19" y="41"/>
                  <a:pt x="24" y="43"/>
                  <a:pt x="28" y="43"/>
                </a:cubicBezTo>
                <a:cubicBezTo>
                  <a:pt x="31" y="43"/>
                  <a:pt x="36" y="41"/>
                  <a:pt x="40" y="38"/>
                </a:cubicBezTo>
                <a:cubicBezTo>
                  <a:pt x="43" y="35"/>
                  <a:pt x="47" y="31"/>
                  <a:pt x="50" y="27"/>
                </a:cubicBezTo>
                <a:cubicBezTo>
                  <a:pt x="54" y="25"/>
                  <a:pt x="59" y="21"/>
                  <a:pt x="61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9"/>
                  <a:pt x="54" y="21"/>
                  <a:pt x="52" y="23"/>
                </a:cubicBezTo>
                <a:cubicBezTo>
                  <a:pt x="54" y="18"/>
                  <a:pt x="55" y="13"/>
                  <a:pt x="55" y="7"/>
                </a:cubicBezTo>
                <a:cubicBezTo>
                  <a:pt x="55" y="4"/>
                  <a:pt x="55" y="2"/>
                  <a:pt x="5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20"/>
                  <a:pt x="7" y="31"/>
                  <a:pt x="15" y="37"/>
                </a:cubicBezTo>
                <a:close/>
                <a:moveTo>
                  <a:pt x="52" y="1"/>
                </a:moveTo>
                <a:cubicBezTo>
                  <a:pt x="52" y="1"/>
                  <a:pt x="52" y="0"/>
                  <a:pt x="52" y="0"/>
                </a:cubicBezTo>
                <a:cubicBezTo>
                  <a:pt x="52" y="0"/>
                  <a:pt x="52" y="0"/>
                  <a:pt x="52" y="1"/>
                </a:cubicBezTo>
                <a:close/>
                <a:moveTo>
                  <a:pt x="3" y="1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1"/>
                  <a:pt x="3" y="1"/>
                </a:cubicBezTo>
                <a:cubicBezTo>
                  <a:pt x="3" y="4"/>
                  <a:pt x="5" y="12"/>
                  <a:pt x="28" y="12"/>
                </a:cubicBezTo>
                <a:cubicBezTo>
                  <a:pt x="50" y="12"/>
                  <a:pt x="52" y="4"/>
                  <a:pt x="52" y="1"/>
                </a:cubicBezTo>
                <a:cubicBezTo>
                  <a:pt x="53" y="3"/>
                  <a:pt x="53" y="5"/>
                  <a:pt x="53" y="7"/>
                </a:cubicBezTo>
                <a:cubicBezTo>
                  <a:pt x="53" y="14"/>
                  <a:pt x="50" y="20"/>
                  <a:pt x="47" y="25"/>
                </a:cubicBezTo>
                <a:cubicBezTo>
                  <a:pt x="43" y="27"/>
                  <a:pt x="39" y="27"/>
                  <a:pt x="39" y="27"/>
                </a:cubicBezTo>
                <a:cubicBezTo>
                  <a:pt x="39" y="24"/>
                  <a:pt x="36" y="21"/>
                  <a:pt x="32" y="21"/>
                </a:cubicBezTo>
                <a:cubicBezTo>
                  <a:pt x="28" y="21"/>
                  <a:pt x="25" y="24"/>
                  <a:pt x="25" y="27"/>
                </a:cubicBezTo>
                <a:cubicBezTo>
                  <a:pt x="25" y="31"/>
                  <a:pt x="28" y="34"/>
                  <a:pt x="32" y="34"/>
                </a:cubicBezTo>
                <a:cubicBezTo>
                  <a:pt x="35" y="34"/>
                  <a:pt x="37" y="33"/>
                  <a:pt x="38" y="30"/>
                </a:cubicBezTo>
                <a:cubicBezTo>
                  <a:pt x="38" y="30"/>
                  <a:pt x="41" y="30"/>
                  <a:pt x="45" y="29"/>
                </a:cubicBezTo>
                <a:cubicBezTo>
                  <a:pt x="42" y="33"/>
                  <a:pt x="38" y="35"/>
                  <a:pt x="35" y="37"/>
                </a:cubicBezTo>
                <a:cubicBezTo>
                  <a:pt x="32" y="38"/>
                  <a:pt x="30" y="39"/>
                  <a:pt x="28" y="39"/>
                </a:cubicBezTo>
                <a:cubicBezTo>
                  <a:pt x="25" y="39"/>
                  <a:pt x="23" y="38"/>
                  <a:pt x="20" y="37"/>
                </a:cubicBezTo>
                <a:cubicBezTo>
                  <a:pt x="12" y="32"/>
                  <a:pt x="3" y="21"/>
                  <a:pt x="3" y="7"/>
                </a:cubicBezTo>
                <a:cubicBezTo>
                  <a:pt x="3" y="5"/>
                  <a:pt x="3" y="3"/>
                  <a:pt x="3" y="1"/>
                </a:cubicBezTo>
                <a:close/>
                <a:moveTo>
                  <a:pt x="37" y="27"/>
                </a:moveTo>
                <a:cubicBezTo>
                  <a:pt x="37" y="30"/>
                  <a:pt x="35" y="32"/>
                  <a:pt x="32" y="32"/>
                </a:cubicBezTo>
                <a:cubicBezTo>
                  <a:pt x="29" y="32"/>
                  <a:pt x="27" y="30"/>
                  <a:pt x="27" y="27"/>
                </a:cubicBezTo>
                <a:cubicBezTo>
                  <a:pt x="27" y="25"/>
                  <a:pt x="29" y="23"/>
                  <a:pt x="32" y="23"/>
                </a:cubicBezTo>
                <a:cubicBezTo>
                  <a:pt x="35" y="23"/>
                  <a:pt x="37" y="25"/>
                  <a:pt x="3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74"/>
          <p:cNvSpPr>
            <a:spLocks noChangeArrowheads="1"/>
          </p:cNvSpPr>
          <p:nvPr/>
        </p:nvSpPr>
        <p:spPr bwMode="auto">
          <a:xfrm>
            <a:off x="1491932" y="4948396"/>
            <a:ext cx="809625" cy="814388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3" name="Freeform 275"/>
          <p:cNvSpPr>
            <a:spLocks/>
          </p:cNvSpPr>
          <p:nvPr/>
        </p:nvSpPr>
        <p:spPr bwMode="auto">
          <a:xfrm>
            <a:off x="2151539" y="5350034"/>
            <a:ext cx="74612" cy="49212"/>
          </a:xfrm>
          <a:custGeom>
            <a:avLst/>
            <a:gdLst>
              <a:gd name="T0" fmla="*/ 2147483647 w 21"/>
              <a:gd name="T1" fmla="*/ 0 h 14"/>
              <a:gd name="T2" fmla="*/ 0 w 21"/>
              <a:gd name="T3" fmla="*/ 2147483647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2147483647 w 21"/>
              <a:gd name="T9" fmla="*/ 2147483647 h 14"/>
              <a:gd name="T10" fmla="*/ 2147483647 w 21"/>
              <a:gd name="T11" fmla="*/ 0 h 14"/>
              <a:gd name="T12" fmla="*/ 2147483647 w 21"/>
              <a:gd name="T13" fmla="*/ 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" h="14">
                <a:moveTo>
                  <a:pt x="13" y="0"/>
                </a:moveTo>
                <a:cubicBezTo>
                  <a:pt x="1" y="0"/>
                  <a:pt x="0" y="14"/>
                  <a:pt x="0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5" y="4"/>
                  <a:pt x="13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0"/>
                  <a:pt x="21" y="0"/>
                  <a:pt x="21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76"/>
          <p:cNvSpPr>
            <a:spLocks noEditPoints="1"/>
          </p:cNvSpPr>
          <p:nvPr/>
        </p:nvSpPr>
        <p:spPr bwMode="auto">
          <a:xfrm>
            <a:off x="2102326" y="5619909"/>
            <a:ext cx="61913" cy="61912"/>
          </a:xfrm>
          <a:custGeom>
            <a:avLst/>
            <a:gdLst>
              <a:gd name="T0" fmla="*/ 2147483647 w 18"/>
              <a:gd name="T1" fmla="*/ 0 h 18"/>
              <a:gd name="T2" fmla="*/ 0 w 18"/>
              <a:gd name="T3" fmla="*/ 2147483647 h 18"/>
              <a:gd name="T4" fmla="*/ 2147483647 w 18"/>
              <a:gd name="T5" fmla="*/ 2147483647 h 18"/>
              <a:gd name="T6" fmla="*/ 2147483647 w 18"/>
              <a:gd name="T7" fmla="*/ 2147483647 h 18"/>
              <a:gd name="T8" fmla="*/ 2147483647 w 18"/>
              <a:gd name="T9" fmla="*/ 0 h 18"/>
              <a:gd name="T10" fmla="*/ 2147483647 w 18"/>
              <a:gd name="T11" fmla="*/ 2147483647 h 18"/>
              <a:gd name="T12" fmla="*/ 2147483647 w 18"/>
              <a:gd name="T13" fmla="*/ 2147483647 h 18"/>
              <a:gd name="T14" fmla="*/ 2147483647 w 18"/>
              <a:gd name="T15" fmla="*/ 2147483647 h 18"/>
              <a:gd name="T16" fmla="*/ 2147483647 w 18"/>
              <a:gd name="T17" fmla="*/ 2147483647 h 18"/>
              <a:gd name="T18" fmla="*/ 2147483647 w 18"/>
              <a:gd name="T19" fmla="*/ 2147483647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9"/>
                </a:cubicBezTo>
                <a:cubicBezTo>
                  <a:pt x="18" y="4"/>
                  <a:pt x="14" y="0"/>
                  <a:pt x="9" y="0"/>
                </a:cubicBezTo>
                <a:close/>
                <a:moveTo>
                  <a:pt x="9" y="14"/>
                </a:moveTo>
                <a:cubicBezTo>
                  <a:pt x="7" y="14"/>
                  <a:pt x="4" y="12"/>
                  <a:pt x="4" y="9"/>
                </a:cubicBezTo>
                <a:cubicBezTo>
                  <a:pt x="4" y="6"/>
                  <a:pt x="7" y="4"/>
                  <a:pt x="9" y="4"/>
                </a:cubicBezTo>
                <a:cubicBezTo>
                  <a:pt x="12" y="4"/>
                  <a:pt x="14" y="6"/>
                  <a:pt x="14" y="9"/>
                </a:cubicBezTo>
                <a:cubicBezTo>
                  <a:pt x="14" y="12"/>
                  <a:pt x="12" y="14"/>
                  <a:pt x="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77"/>
          <p:cNvSpPr>
            <a:spLocks noEditPoints="1"/>
          </p:cNvSpPr>
          <p:nvPr/>
        </p:nvSpPr>
        <p:spPr bwMode="auto">
          <a:xfrm>
            <a:off x="1883251" y="5402421"/>
            <a:ext cx="280988" cy="214313"/>
          </a:xfrm>
          <a:custGeom>
            <a:avLst/>
            <a:gdLst>
              <a:gd name="T0" fmla="*/ 2147483647 w 81"/>
              <a:gd name="T1" fmla="*/ 0 h 62"/>
              <a:gd name="T2" fmla="*/ 2147483647 w 81"/>
              <a:gd name="T3" fmla="*/ 0 h 62"/>
              <a:gd name="T4" fmla="*/ 2147483647 w 81"/>
              <a:gd name="T5" fmla="*/ 2147483647 h 62"/>
              <a:gd name="T6" fmla="*/ 2147483647 w 81"/>
              <a:gd name="T7" fmla="*/ 2147483647 h 62"/>
              <a:gd name="T8" fmla="*/ 2147483647 w 81"/>
              <a:gd name="T9" fmla="*/ 2147483647 h 62"/>
              <a:gd name="T10" fmla="*/ 2147483647 w 81"/>
              <a:gd name="T11" fmla="*/ 2147483647 h 62"/>
              <a:gd name="T12" fmla="*/ 2147483647 w 81"/>
              <a:gd name="T13" fmla="*/ 2147483647 h 62"/>
              <a:gd name="T14" fmla="*/ 2147483647 w 81"/>
              <a:gd name="T15" fmla="*/ 0 h 62"/>
              <a:gd name="T16" fmla="*/ 2147483647 w 81"/>
              <a:gd name="T17" fmla="*/ 0 h 62"/>
              <a:gd name="T18" fmla="*/ 2147483647 w 81"/>
              <a:gd name="T19" fmla="*/ 0 h 62"/>
              <a:gd name="T20" fmla="*/ 2147483647 w 81"/>
              <a:gd name="T21" fmla="*/ 2147483647 h 62"/>
              <a:gd name="T22" fmla="*/ 2147483647 w 81"/>
              <a:gd name="T23" fmla="*/ 2147483647 h 62"/>
              <a:gd name="T24" fmla="*/ 2147483647 w 81"/>
              <a:gd name="T25" fmla="*/ 2147483647 h 62"/>
              <a:gd name="T26" fmla="*/ 2147483647 w 81"/>
              <a:gd name="T27" fmla="*/ 2147483647 h 62"/>
              <a:gd name="T28" fmla="*/ 2147483647 w 81"/>
              <a:gd name="T29" fmla="*/ 2147483647 h 62"/>
              <a:gd name="T30" fmla="*/ 2147483647 w 81"/>
              <a:gd name="T31" fmla="*/ 2147483647 h 62"/>
              <a:gd name="T32" fmla="*/ 2147483647 w 81"/>
              <a:gd name="T33" fmla="*/ 2147483647 h 62"/>
              <a:gd name="T34" fmla="*/ 2147483647 w 81"/>
              <a:gd name="T35" fmla="*/ 2147483647 h 62"/>
              <a:gd name="T36" fmla="*/ 2147483647 w 81"/>
              <a:gd name="T37" fmla="*/ 2147483647 h 62"/>
              <a:gd name="T38" fmla="*/ 2147483647 w 81"/>
              <a:gd name="T39" fmla="*/ 2147483647 h 62"/>
              <a:gd name="T40" fmla="*/ 2147483647 w 81"/>
              <a:gd name="T41" fmla="*/ 2147483647 h 62"/>
              <a:gd name="T42" fmla="*/ 2147483647 w 81"/>
              <a:gd name="T43" fmla="*/ 2147483647 h 62"/>
              <a:gd name="T44" fmla="*/ 2147483647 w 81"/>
              <a:gd name="T45" fmla="*/ 2147483647 h 62"/>
              <a:gd name="T46" fmla="*/ 2147483647 w 81"/>
              <a:gd name="T47" fmla="*/ 2147483647 h 62"/>
              <a:gd name="T48" fmla="*/ 2147483647 w 81"/>
              <a:gd name="T49" fmla="*/ 2147483647 h 62"/>
              <a:gd name="T50" fmla="*/ 2147483647 w 81"/>
              <a:gd name="T51" fmla="*/ 2147483647 h 62"/>
              <a:gd name="T52" fmla="*/ 2147483647 w 81"/>
              <a:gd name="T53" fmla="*/ 2147483647 h 62"/>
              <a:gd name="T54" fmla="*/ 2147483647 w 81"/>
              <a:gd name="T55" fmla="*/ 2147483647 h 62"/>
              <a:gd name="T56" fmla="*/ 2147483647 w 81"/>
              <a:gd name="T57" fmla="*/ 2147483647 h 62"/>
              <a:gd name="T58" fmla="*/ 2147483647 w 81"/>
              <a:gd name="T59" fmla="*/ 2147483647 h 62"/>
              <a:gd name="T60" fmla="*/ 2147483647 w 81"/>
              <a:gd name="T61" fmla="*/ 2147483647 h 62"/>
              <a:gd name="T62" fmla="*/ 2147483647 w 81"/>
              <a:gd name="T63" fmla="*/ 2147483647 h 62"/>
              <a:gd name="T64" fmla="*/ 2147483647 w 81"/>
              <a:gd name="T65" fmla="*/ 2147483647 h 62"/>
              <a:gd name="T66" fmla="*/ 2147483647 w 81"/>
              <a:gd name="T67" fmla="*/ 2147483647 h 62"/>
              <a:gd name="T68" fmla="*/ 2147483647 w 81"/>
              <a:gd name="T69" fmla="*/ 2147483647 h 62"/>
              <a:gd name="T70" fmla="*/ 2147483647 w 81"/>
              <a:gd name="T71" fmla="*/ 2147483647 h 62"/>
              <a:gd name="T72" fmla="*/ 2147483647 w 81"/>
              <a:gd name="T73" fmla="*/ 2147483647 h 62"/>
              <a:gd name="T74" fmla="*/ 2147483647 w 81"/>
              <a:gd name="T75" fmla="*/ 2147483647 h 62"/>
              <a:gd name="T76" fmla="*/ 2147483647 w 81"/>
              <a:gd name="T77" fmla="*/ 2147483647 h 62"/>
              <a:gd name="T78" fmla="*/ 2147483647 w 81"/>
              <a:gd name="T79" fmla="*/ 2147483647 h 62"/>
              <a:gd name="T80" fmla="*/ 2147483647 w 81"/>
              <a:gd name="T81" fmla="*/ 2147483647 h 62"/>
              <a:gd name="T82" fmla="*/ 2147483647 w 81"/>
              <a:gd name="T83" fmla="*/ 2147483647 h 62"/>
              <a:gd name="T84" fmla="*/ 2147483647 w 81"/>
              <a:gd name="T85" fmla="*/ 2147483647 h 62"/>
              <a:gd name="T86" fmla="*/ 2147483647 w 81"/>
              <a:gd name="T87" fmla="*/ 2147483647 h 62"/>
              <a:gd name="T88" fmla="*/ 2147483647 w 81"/>
              <a:gd name="T89" fmla="*/ 2147483647 h 62"/>
              <a:gd name="T90" fmla="*/ 2147483647 w 81"/>
              <a:gd name="T91" fmla="*/ 2147483647 h 62"/>
              <a:gd name="T92" fmla="*/ 2147483647 w 81"/>
              <a:gd name="T93" fmla="*/ 2147483647 h 62"/>
              <a:gd name="T94" fmla="*/ 2147483647 w 81"/>
              <a:gd name="T95" fmla="*/ 2147483647 h 62"/>
              <a:gd name="T96" fmla="*/ 2147483647 w 81"/>
              <a:gd name="T97" fmla="*/ 2147483647 h 62"/>
              <a:gd name="T98" fmla="*/ 2147483647 w 81"/>
              <a:gd name="T99" fmla="*/ 2147483647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1" h="62">
                <a:moveTo>
                  <a:pt x="48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0" y="1"/>
                  <a:pt x="2" y="14"/>
                </a:cubicBezTo>
                <a:cubicBezTo>
                  <a:pt x="5" y="27"/>
                  <a:pt x="12" y="51"/>
                  <a:pt x="12" y="51"/>
                </a:cubicBezTo>
                <a:cubicBezTo>
                  <a:pt x="13" y="56"/>
                  <a:pt x="13" y="56"/>
                  <a:pt x="13" y="56"/>
                </a:cubicBezTo>
                <a:cubicBezTo>
                  <a:pt x="15" y="62"/>
                  <a:pt x="15" y="62"/>
                  <a:pt x="15" y="62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0"/>
                  <a:pt x="81" y="0"/>
                  <a:pt x="81" y="0"/>
                </a:cubicBezTo>
                <a:cubicBezTo>
                  <a:pt x="53" y="0"/>
                  <a:pt x="53" y="0"/>
                  <a:pt x="53" y="0"/>
                </a:cubicBezTo>
                <a:lnTo>
                  <a:pt x="48" y="0"/>
                </a:lnTo>
                <a:close/>
                <a:moveTo>
                  <a:pt x="72" y="51"/>
                </a:moveTo>
                <a:cubicBezTo>
                  <a:pt x="43" y="51"/>
                  <a:pt x="43" y="51"/>
                  <a:pt x="43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49"/>
                  <a:pt x="20" y="48"/>
                </a:cubicBezTo>
                <a:cubicBezTo>
                  <a:pt x="20" y="47"/>
                  <a:pt x="20" y="47"/>
                  <a:pt x="20" y="46"/>
                </a:cubicBezTo>
                <a:cubicBezTo>
                  <a:pt x="21" y="46"/>
                  <a:pt x="22" y="45"/>
                  <a:pt x="22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5"/>
                  <a:pt x="74" y="47"/>
                  <a:pt x="74" y="48"/>
                </a:cubicBezTo>
                <a:cubicBezTo>
                  <a:pt x="74" y="49"/>
                  <a:pt x="73" y="51"/>
                  <a:pt x="72" y="51"/>
                </a:cubicBezTo>
                <a:close/>
                <a:moveTo>
                  <a:pt x="72" y="39"/>
                </a:moveTo>
                <a:cubicBezTo>
                  <a:pt x="53" y="39"/>
                  <a:pt x="53" y="39"/>
                  <a:pt x="53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39"/>
                  <a:pt x="20" y="38"/>
                  <a:pt x="20" y="37"/>
                </a:cubicBezTo>
                <a:cubicBezTo>
                  <a:pt x="20" y="36"/>
                  <a:pt x="20" y="35"/>
                  <a:pt x="20" y="35"/>
                </a:cubicBezTo>
                <a:cubicBezTo>
                  <a:pt x="21" y="34"/>
                  <a:pt x="22" y="34"/>
                  <a:pt x="22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73" y="34"/>
                  <a:pt x="74" y="35"/>
                  <a:pt x="74" y="37"/>
                </a:cubicBezTo>
                <a:cubicBezTo>
                  <a:pt x="74" y="38"/>
                  <a:pt x="73" y="39"/>
                  <a:pt x="72" y="39"/>
                </a:cubicBezTo>
                <a:close/>
                <a:moveTo>
                  <a:pt x="72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0" y="26"/>
                  <a:pt x="20" y="25"/>
                </a:cubicBezTo>
                <a:cubicBezTo>
                  <a:pt x="20" y="24"/>
                  <a:pt x="20" y="24"/>
                  <a:pt x="20" y="23"/>
                </a:cubicBezTo>
                <a:cubicBezTo>
                  <a:pt x="21" y="23"/>
                  <a:pt x="22" y="22"/>
                  <a:pt x="22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3" y="22"/>
                  <a:pt x="74" y="23"/>
                  <a:pt x="74" y="25"/>
                </a:cubicBezTo>
                <a:cubicBezTo>
                  <a:pt x="74" y="26"/>
                  <a:pt x="73" y="27"/>
                  <a:pt x="72" y="27"/>
                </a:cubicBezTo>
                <a:close/>
                <a:moveTo>
                  <a:pt x="72" y="11"/>
                </a:moveTo>
                <a:cubicBezTo>
                  <a:pt x="73" y="11"/>
                  <a:pt x="74" y="12"/>
                  <a:pt x="74" y="13"/>
                </a:cubicBezTo>
                <a:cubicBezTo>
                  <a:pt x="74" y="15"/>
                  <a:pt x="73" y="16"/>
                  <a:pt x="72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1" y="16"/>
                  <a:pt x="20" y="15"/>
                  <a:pt x="20" y="13"/>
                </a:cubicBezTo>
                <a:cubicBezTo>
                  <a:pt x="20" y="13"/>
                  <a:pt x="20" y="12"/>
                  <a:pt x="20" y="12"/>
                </a:cubicBezTo>
                <a:cubicBezTo>
                  <a:pt x="21" y="11"/>
                  <a:pt x="22" y="11"/>
                  <a:pt x="22" y="11"/>
                </a:cubicBezTo>
                <a:cubicBezTo>
                  <a:pt x="53" y="11"/>
                  <a:pt x="53" y="11"/>
                  <a:pt x="53" y="11"/>
                </a:cubicBezTo>
                <a:lnTo>
                  <a:pt x="7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78"/>
          <p:cNvSpPr>
            <a:spLocks noEditPoints="1"/>
          </p:cNvSpPr>
          <p:nvPr/>
        </p:nvSpPr>
        <p:spPr bwMode="auto">
          <a:xfrm>
            <a:off x="1935639" y="5619909"/>
            <a:ext cx="65087" cy="61912"/>
          </a:xfrm>
          <a:custGeom>
            <a:avLst/>
            <a:gdLst>
              <a:gd name="T0" fmla="*/ 2147483647 w 19"/>
              <a:gd name="T1" fmla="*/ 0 h 18"/>
              <a:gd name="T2" fmla="*/ 0 w 19"/>
              <a:gd name="T3" fmla="*/ 2147483647 h 18"/>
              <a:gd name="T4" fmla="*/ 2147483647 w 19"/>
              <a:gd name="T5" fmla="*/ 2147483647 h 18"/>
              <a:gd name="T6" fmla="*/ 2147483647 w 19"/>
              <a:gd name="T7" fmla="*/ 2147483647 h 18"/>
              <a:gd name="T8" fmla="*/ 2147483647 w 19"/>
              <a:gd name="T9" fmla="*/ 0 h 18"/>
              <a:gd name="T10" fmla="*/ 2147483647 w 19"/>
              <a:gd name="T11" fmla="*/ 2147483647 h 18"/>
              <a:gd name="T12" fmla="*/ 2147483647 w 19"/>
              <a:gd name="T13" fmla="*/ 2147483647 h 18"/>
              <a:gd name="T14" fmla="*/ 2147483647 w 19"/>
              <a:gd name="T15" fmla="*/ 2147483647 h 18"/>
              <a:gd name="T16" fmla="*/ 2147483647 w 19"/>
              <a:gd name="T17" fmla="*/ 2147483647 h 18"/>
              <a:gd name="T18" fmla="*/ 2147483647 w 19"/>
              <a:gd name="T19" fmla="*/ 2147483647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8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9" y="14"/>
                  <a:pt x="19" y="9"/>
                </a:cubicBezTo>
                <a:cubicBezTo>
                  <a:pt x="19" y="4"/>
                  <a:pt x="14" y="0"/>
                  <a:pt x="9" y="0"/>
                </a:cubicBezTo>
                <a:close/>
                <a:moveTo>
                  <a:pt x="9" y="14"/>
                </a:moveTo>
                <a:cubicBezTo>
                  <a:pt x="7" y="14"/>
                  <a:pt x="5" y="12"/>
                  <a:pt x="5" y="9"/>
                </a:cubicBezTo>
                <a:cubicBezTo>
                  <a:pt x="5" y="6"/>
                  <a:pt x="7" y="4"/>
                  <a:pt x="9" y="4"/>
                </a:cubicBezTo>
                <a:cubicBezTo>
                  <a:pt x="12" y="4"/>
                  <a:pt x="14" y="6"/>
                  <a:pt x="14" y="9"/>
                </a:cubicBezTo>
                <a:cubicBezTo>
                  <a:pt x="14" y="12"/>
                  <a:pt x="12" y="14"/>
                  <a:pt x="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79"/>
          <p:cNvSpPr>
            <a:spLocks/>
          </p:cNvSpPr>
          <p:nvPr/>
        </p:nvSpPr>
        <p:spPr bwMode="auto">
          <a:xfrm>
            <a:off x="1764189" y="5049996"/>
            <a:ext cx="190500" cy="92075"/>
          </a:xfrm>
          <a:custGeom>
            <a:avLst/>
            <a:gdLst>
              <a:gd name="T0" fmla="*/ 2147483647 w 55"/>
              <a:gd name="T1" fmla="*/ 2147483647 h 27"/>
              <a:gd name="T2" fmla="*/ 2147483647 w 55"/>
              <a:gd name="T3" fmla="*/ 2147483647 h 27"/>
              <a:gd name="T4" fmla="*/ 2147483647 w 55"/>
              <a:gd name="T5" fmla="*/ 0 h 27"/>
              <a:gd name="T6" fmla="*/ 0 w 55"/>
              <a:gd name="T7" fmla="*/ 2147483647 h 27"/>
              <a:gd name="T8" fmla="*/ 2147483647 w 55"/>
              <a:gd name="T9" fmla="*/ 2147483647 h 27"/>
              <a:gd name="T10" fmla="*/ 2147483647 w 55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" h="27">
                <a:moveTo>
                  <a:pt x="52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3" y="11"/>
                  <a:pt x="48" y="0"/>
                  <a:pt x="27" y="0"/>
                </a:cubicBezTo>
                <a:cubicBezTo>
                  <a:pt x="7" y="0"/>
                  <a:pt x="1" y="11"/>
                  <a:pt x="0" y="27"/>
                </a:cubicBezTo>
                <a:cubicBezTo>
                  <a:pt x="3" y="27"/>
                  <a:pt x="3" y="27"/>
                  <a:pt x="3" y="27"/>
                </a:cubicBezTo>
                <a:lnTo>
                  <a:pt x="52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80"/>
          <p:cNvSpPr>
            <a:spLocks/>
          </p:cNvSpPr>
          <p:nvPr/>
        </p:nvSpPr>
        <p:spPr bwMode="auto">
          <a:xfrm>
            <a:off x="1616551" y="5281771"/>
            <a:ext cx="449263" cy="317500"/>
          </a:xfrm>
          <a:custGeom>
            <a:avLst/>
            <a:gdLst>
              <a:gd name="T0" fmla="*/ 2147483647 w 129"/>
              <a:gd name="T1" fmla="*/ 2147483647 h 91"/>
              <a:gd name="T2" fmla="*/ 2147483647 w 129"/>
              <a:gd name="T3" fmla="*/ 2147483647 h 91"/>
              <a:gd name="T4" fmla="*/ 2147483647 w 129"/>
              <a:gd name="T5" fmla="*/ 2147483647 h 91"/>
              <a:gd name="T6" fmla="*/ 2147483647 w 129"/>
              <a:gd name="T7" fmla="*/ 2147483647 h 91"/>
              <a:gd name="T8" fmla="*/ 2147483647 w 129"/>
              <a:gd name="T9" fmla="*/ 0 h 91"/>
              <a:gd name="T10" fmla="*/ 2147483647 w 129"/>
              <a:gd name="T11" fmla="*/ 2147483647 h 91"/>
              <a:gd name="T12" fmla="*/ 2147483647 w 129"/>
              <a:gd name="T13" fmla="*/ 2147483647 h 91"/>
              <a:gd name="T14" fmla="*/ 2147483647 w 129"/>
              <a:gd name="T15" fmla="*/ 2147483647 h 91"/>
              <a:gd name="T16" fmla="*/ 2147483647 w 129"/>
              <a:gd name="T17" fmla="*/ 2147483647 h 91"/>
              <a:gd name="T18" fmla="*/ 2147483647 w 129"/>
              <a:gd name="T19" fmla="*/ 2147483647 h 91"/>
              <a:gd name="T20" fmla="*/ 2147483647 w 129"/>
              <a:gd name="T21" fmla="*/ 2147483647 h 91"/>
              <a:gd name="T22" fmla="*/ 2147483647 w 129"/>
              <a:gd name="T23" fmla="*/ 2147483647 h 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" h="91">
                <a:moveTo>
                  <a:pt x="88" y="30"/>
                </a:moveTo>
                <a:cubicBezTo>
                  <a:pt x="129" y="30"/>
                  <a:pt x="129" y="30"/>
                  <a:pt x="129" y="30"/>
                </a:cubicBezTo>
                <a:cubicBezTo>
                  <a:pt x="123" y="12"/>
                  <a:pt x="103" y="4"/>
                  <a:pt x="88" y="1"/>
                </a:cubicBezTo>
                <a:cubicBezTo>
                  <a:pt x="69" y="11"/>
                  <a:pt x="69" y="11"/>
                  <a:pt x="69" y="11"/>
                </a:cubicBezTo>
                <a:cubicBezTo>
                  <a:pt x="51" y="0"/>
                  <a:pt x="51" y="0"/>
                  <a:pt x="51" y="0"/>
                </a:cubicBezTo>
                <a:cubicBezTo>
                  <a:pt x="33" y="3"/>
                  <a:pt x="3" y="12"/>
                  <a:pt x="3" y="42"/>
                </a:cubicBez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0" y="91"/>
                  <a:pt x="64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76" y="91"/>
                  <a:pt x="81" y="91"/>
                  <a:pt x="87" y="90"/>
                </a:cubicBezTo>
                <a:cubicBezTo>
                  <a:pt x="75" y="48"/>
                  <a:pt x="75" y="48"/>
                  <a:pt x="75" y="48"/>
                </a:cubicBezTo>
                <a:cubicBezTo>
                  <a:pt x="71" y="30"/>
                  <a:pt x="88" y="30"/>
                  <a:pt x="88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81"/>
          <p:cNvSpPr>
            <a:spLocks noEditPoints="1"/>
          </p:cNvSpPr>
          <p:nvPr/>
        </p:nvSpPr>
        <p:spPr bwMode="auto">
          <a:xfrm>
            <a:off x="1764189" y="5151596"/>
            <a:ext cx="190500" cy="149225"/>
          </a:xfrm>
          <a:custGeom>
            <a:avLst/>
            <a:gdLst>
              <a:gd name="T0" fmla="*/ 2147483647 w 55"/>
              <a:gd name="T1" fmla="*/ 2147483647 h 43"/>
              <a:gd name="T2" fmla="*/ 2147483647 w 55"/>
              <a:gd name="T3" fmla="*/ 2147483647 h 43"/>
              <a:gd name="T4" fmla="*/ 2147483647 w 55"/>
              <a:gd name="T5" fmla="*/ 2147483647 h 43"/>
              <a:gd name="T6" fmla="*/ 2147483647 w 55"/>
              <a:gd name="T7" fmla="*/ 2147483647 h 43"/>
              <a:gd name="T8" fmla="*/ 2147483647 w 55"/>
              <a:gd name="T9" fmla="*/ 0 h 43"/>
              <a:gd name="T10" fmla="*/ 2147483647 w 55"/>
              <a:gd name="T11" fmla="*/ 0 h 43"/>
              <a:gd name="T12" fmla="*/ 2147483647 w 55"/>
              <a:gd name="T13" fmla="*/ 0 h 43"/>
              <a:gd name="T14" fmla="*/ 2147483647 w 55"/>
              <a:gd name="T15" fmla="*/ 2147483647 h 43"/>
              <a:gd name="T16" fmla="*/ 2147483647 w 55"/>
              <a:gd name="T17" fmla="*/ 0 h 43"/>
              <a:gd name="T18" fmla="*/ 0 w 55"/>
              <a:gd name="T19" fmla="*/ 0 h 43"/>
              <a:gd name="T20" fmla="*/ 0 w 55"/>
              <a:gd name="T21" fmla="*/ 2147483647 h 43"/>
              <a:gd name="T22" fmla="*/ 2147483647 w 55"/>
              <a:gd name="T23" fmla="*/ 2147483647 h 43"/>
              <a:gd name="T24" fmla="*/ 2147483647 w 55"/>
              <a:gd name="T25" fmla="*/ 2147483647 h 43"/>
              <a:gd name="T26" fmla="*/ 2147483647 w 55"/>
              <a:gd name="T27" fmla="*/ 0 h 43"/>
              <a:gd name="T28" fmla="*/ 2147483647 w 55"/>
              <a:gd name="T29" fmla="*/ 2147483647 h 43"/>
              <a:gd name="T30" fmla="*/ 2147483647 w 55"/>
              <a:gd name="T31" fmla="*/ 2147483647 h 43"/>
              <a:gd name="T32" fmla="*/ 2147483647 w 55"/>
              <a:gd name="T33" fmla="*/ 2147483647 h 43"/>
              <a:gd name="T34" fmla="*/ 2147483647 w 55"/>
              <a:gd name="T35" fmla="*/ 2147483647 h 43"/>
              <a:gd name="T36" fmla="*/ 2147483647 w 55"/>
              <a:gd name="T37" fmla="*/ 2147483647 h 43"/>
              <a:gd name="T38" fmla="*/ 2147483647 w 55"/>
              <a:gd name="T39" fmla="*/ 2147483647 h 43"/>
              <a:gd name="T40" fmla="*/ 2147483647 w 55"/>
              <a:gd name="T41" fmla="*/ 2147483647 h 43"/>
              <a:gd name="T42" fmla="*/ 2147483647 w 55"/>
              <a:gd name="T43" fmla="*/ 2147483647 h 43"/>
              <a:gd name="T44" fmla="*/ 2147483647 w 55"/>
              <a:gd name="T45" fmla="*/ 2147483647 h 43"/>
              <a:gd name="T46" fmla="*/ 2147483647 w 55"/>
              <a:gd name="T47" fmla="*/ 2147483647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5" h="43">
                <a:moveTo>
                  <a:pt x="14" y="37"/>
                </a:moveTo>
                <a:cubicBezTo>
                  <a:pt x="19" y="41"/>
                  <a:pt x="23" y="43"/>
                  <a:pt x="27" y="43"/>
                </a:cubicBezTo>
                <a:cubicBezTo>
                  <a:pt x="31" y="43"/>
                  <a:pt x="36" y="41"/>
                  <a:pt x="40" y="38"/>
                </a:cubicBezTo>
                <a:cubicBezTo>
                  <a:pt x="48" y="32"/>
                  <a:pt x="55" y="20"/>
                  <a:pt x="55" y="7"/>
                </a:cubicBezTo>
                <a:cubicBezTo>
                  <a:pt x="55" y="4"/>
                  <a:pt x="55" y="2"/>
                  <a:pt x="5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1"/>
                  <a:pt x="3" y="1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20"/>
                  <a:pt x="6" y="31"/>
                  <a:pt x="14" y="37"/>
                </a:cubicBezTo>
                <a:close/>
                <a:moveTo>
                  <a:pt x="52" y="1"/>
                </a:moveTo>
                <a:cubicBezTo>
                  <a:pt x="52" y="1"/>
                  <a:pt x="52" y="0"/>
                  <a:pt x="52" y="0"/>
                </a:cubicBezTo>
                <a:cubicBezTo>
                  <a:pt x="52" y="0"/>
                  <a:pt x="52" y="0"/>
                  <a:pt x="52" y="1"/>
                </a:cubicBezTo>
                <a:close/>
                <a:moveTo>
                  <a:pt x="3" y="1"/>
                </a:moveTo>
                <a:cubicBezTo>
                  <a:pt x="3" y="4"/>
                  <a:pt x="5" y="12"/>
                  <a:pt x="27" y="12"/>
                </a:cubicBezTo>
                <a:cubicBezTo>
                  <a:pt x="50" y="12"/>
                  <a:pt x="52" y="4"/>
                  <a:pt x="52" y="1"/>
                </a:cubicBezTo>
                <a:cubicBezTo>
                  <a:pt x="52" y="3"/>
                  <a:pt x="52" y="5"/>
                  <a:pt x="52" y="7"/>
                </a:cubicBezTo>
                <a:cubicBezTo>
                  <a:pt x="52" y="21"/>
                  <a:pt x="43" y="33"/>
                  <a:pt x="35" y="37"/>
                </a:cubicBezTo>
                <a:cubicBezTo>
                  <a:pt x="32" y="38"/>
                  <a:pt x="30" y="39"/>
                  <a:pt x="27" y="39"/>
                </a:cubicBezTo>
                <a:cubicBezTo>
                  <a:pt x="25" y="39"/>
                  <a:pt x="22" y="38"/>
                  <a:pt x="20" y="37"/>
                </a:cubicBezTo>
                <a:cubicBezTo>
                  <a:pt x="11" y="32"/>
                  <a:pt x="2" y="20"/>
                  <a:pt x="2" y="7"/>
                </a:cubicBezTo>
                <a:cubicBezTo>
                  <a:pt x="2" y="5"/>
                  <a:pt x="2" y="3"/>
                  <a:pt x="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82"/>
          <p:cNvSpPr>
            <a:spLocks noChangeArrowheads="1"/>
          </p:cNvSpPr>
          <p:nvPr/>
        </p:nvSpPr>
        <p:spPr bwMode="auto">
          <a:xfrm>
            <a:off x="8698389" y="3991134"/>
            <a:ext cx="809625" cy="814387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4" name="Freeform 283"/>
          <p:cNvSpPr>
            <a:spLocks noEditPoints="1"/>
          </p:cNvSpPr>
          <p:nvPr/>
        </p:nvSpPr>
        <p:spPr bwMode="auto">
          <a:xfrm>
            <a:off x="9107964" y="4478496"/>
            <a:ext cx="285750" cy="171450"/>
          </a:xfrm>
          <a:custGeom>
            <a:avLst/>
            <a:gdLst>
              <a:gd name="T0" fmla="*/ 2147483647 w 93"/>
              <a:gd name="T1" fmla="*/ 0 h 56"/>
              <a:gd name="T2" fmla="*/ 2147483647 w 93"/>
              <a:gd name="T3" fmla="*/ 0 h 56"/>
              <a:gd name="T4" fmla="*/ 0 w 93"/>
              <a:gd name="T5" fmla="*/ 0 h 56"/>
              <a:gd name="T6" fmla="*/ 0 w 93"/>
              <a:gd name="T7" fmla="*/ 2147483647 h 56"/>
              <a:gd name="T8" fmla="*/ 2147483647 w 93"/>
              <a:gd name="T9" fmla="*/ 2147483647 h 56"/>
              <a:gd name="T10" fmla="*/ 2147483647 w 93"/>
              <a:gd name="T11" fmla="*/ 2147483647 h 56"/>
              <a:gd name="T12" fmla="*/ 2147483647 w 93"/>
              <a:gd name="T13" fmla="*/ 2147483647 h 56"/>
              <a:gd name="T14" fmla="*/ 2147483647 w 93"/>
              <a:gd name="T15" fmla="*/ 0 h 56"/>
              <a:gd name="T16" fmla="*/ 2147483647 w 93"/>
              <a:gd name="T17" fmla="*/ 0 h 56"/>
              <a:gd name="T18" fmla="*/ 2147483647 w 93"/>
              <a:gd name="T19" fmla="*/ 2147483647 h 56"/>
              <a:gd name="T20" fmla="*/ 2147483647 w 93"/>
              <a:gd name="T21" fmla="*/ 2147483647 h 56"/>
              <a:gd name="T22" fmla="*/ 2147483647 w 93"/>
              <a:gd name="T23" fmla="*/ 2147483647 h 56"/>
              <a:gd name="T24" fmla="*/ 2147483647 w 93"/>
              <a:gd name="T25" fmla="*/ 2147483647 h 56"/>
              <a:gd name="T26" fmla="*/ 2147483647 w 93"/>
              <a:gd name="T27" fmla="*/ 2147483647 h 56"/>
              <a:gd name="T28" fmla="*/ 2147483647 w 93"/>
              <a:gd name="T29" fmla="*/ 2147483647 h 56"/>
              <a:gd name="T30" fmla="*/ 2147483647 w 93"/>
              <a:gd name="T31" fmla="*/ 2147483647 h 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3" h="56">
                <a:moveTo>
                  <a:pt x="48" y="0"/>
                </a:moveTo>
                <a:lnTo>
                  <a:pt x="48" y="0"/>
                </a:lnTo>
                <a:lnTo>
                  <a:pt x="0" y="0"/>
                </a:lnTo>
                <a:lnTo>
                  <a:pt x="0" y="56"/>
                </a:lnTo>
                <a:lnTo>
                  <a:pt x="48" y="56"/>
                </a:lnTo>
                <a:lnTo>
                  <a:pt x="93" y="56"/>
                </a:lnTo>
                <a:lnTo>
                  <a:pt x="93" y="0"/>
                </a:lnTo>
                <a:lnTo>
                  <a:pt x="48" y="0"/>
                </a:lnTo>
                <a:close/>
                <a:moveTo>
                  <a:pt x="87" y="51"/>
                </a:moveTo>
                <a:lnTo>
                  <a:pt x="50" y="51"/>
                </a:lnTo>
                <a:lnTo>
                  <a:pt x="5" y="51"/>
                </a:lnTo>
                <a:lnTo>
                  <a:pt x="5" y="4"/>
                </a:lnTo>
                <a:lnTo>
                  <a:pt x="49" y="4"/>
                </a:lnTo>
                <a:lnTo>
                  <a:pt x="87" y="4"/>
                </a:lnTo>
                <a:lnTo>
                  <a:pt x="8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284"/>
          <p:cNvSpPr>
            <a:spLocks noEditPoints="1"/>
          </p:cNvSpPr>
          <p:nvPr/>
        </p:nvSpPr>
        <p:spPr bwMode="auto">
          <a:xfrm>
            <a:off x="9196864" y="4499134"/>
            <a:ext cx="107950" cy="127000"/>
          </a:xfrm>
          <a:custGeom>
            <a:avLst/>
            <a:gdLst>
              <a:gd name="T0" fmla="*/ 0 w 31"/>
              <a:gd name="T1" fmla="*/ 2147483647 h 37"/>
              <a:gd name="T2" fmla="*/ 2147483647 w 31"/>
              <a:gd name="T3" fmla="*/ 2147483647 h 37"/>
              <a:gd name="T4" fmla="*/ 2147483647 w 31"/>
              <a:gd name="T5" fmla="*/ 2147483647 h 37"/>
              <a:gd name="T6" fmla="*/ 2147483647 w 31"/>
              <a:gd name="T7" fmla="*/ 2147483647 h 37"/>
              <a:gd name="T8" fmla="*/ 2147483647 w 31"/>
              <a:gd name="T9" fmla="*/ 2147483647 h 37"/>
              <a:gd name="T10" fmla="*/ 2147483647 w 31"/>
              <a:gd name="T11" fmla="*/ 0 h 37"/>
              <a:gd name="T12" fmla="*/ 0 w 31"/>
              <a:gd name="T13" fmla="*/ 2147483647 h 37"/>
              <a:gd name="T14" fmla="*/ 2147483647 w 31"/>
              <a:gd name="T15" fmla="*/ 2147483647 h 37"/>
              <a:gd name="T16" fmla="*/ 2147483647 w 31"/>
              <a:gd name="T17" fmla="*/ 2147483647 h 37"/>
              <a:gd name="T18" fmla="*/ 2147483647 w 31"/>
              <a:gd name="T19" fmla="*/ 2147483647 h 37"/>
              <a:gd name="T20" fmla="*/ 2147483647 w 31"/>
              <a:gd name="T21" fmla="*/ 2147483647 h 37"/>
              <a:gd name="T22" fmla="*/ 2147483647 w 31"/>
              <a:gd name="T23" fmla="*/ 2147483647 h 37"/>
              <a:gd name="T24" fmla="*/ 2147483647 w 31"/>
              <a:gd name="T25" fmla="*/ 2147483647 h 37"/>
              <a:gd name="T26" fmla="*/ 2147483647 w 31"/>
              <a:gd name="T27" fmla="*/ 2147483647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1" h="37">
                <a:moveTo>
                  <a:pt x="0" y="19"/>
                </a:moveTo>
                <a:cubicBezTo>
                  <a:pt x="0" y="29"/>
                  <a:pt x="7" y="37"/>
                  <a:pt x="16" y="37"/>
                </a:cubicBezTo>
                <a:cubicBezTo>
                  <a:pt x="17" y="37"/>
                  <a:pt x="18" y="37"/>
                  <a:pt x="19" y="37"/>
                </a:cubicBezTo>
                <a:cubicBezTo>
                  <a:pt x="26" y="35"/>
                  <a:pt x="31" y="28"/>
                  <a:pt x="31" y="19"/>
                </a:cubicBezTo>
                <a:cubicBezTo>
                  <a:pt x="31" y="10"/>
                  <a:pt x="26" y="2"/>
                  <a:pt x="19" y="1"/>
                </a:cubicBezTo>
                <a:cubicBezTo>
                  <a:pt x="18" y="0"/>
                  <a:pt x="17" y="0"/>
                  <a:pt x="16" y="0"/>
                </a:cubicBezTo>
                <a:cubicBezTo>
                  <a:pt x="7" y="0"/>
                  <a:pt x="0" y="9"/>
                  <a:pt x="0" y="19"/>
                </a:cubicBezTo>
                <a:close/>
                <a:moveTo>
                  <a:pt x="19" y="3"/>
                </a:moveTo>
                <a:cubicBezTo>
                  <a:pt x="24" y="5"/>
                  <a:pt x="29" y="11"/>
                  <a:pt x="29" y="19"/>
                </a:cubicBezTo>
                <a:cubicBezTo>
                  <a:pt x="29" y="26"/>
                  <a:pt x="24" y="32"/>
                  <a:pt x="19" y="34"/>
                </a:cubicBezTo>
                <a:cubicBezTo>
                  <a:pt x="18" y="34"/>
                  <a:pt x="17" y="35"/>
                  <a:pt x="15" y="35"/>
                </a:cubicBezTo>
                <a:cubicBezTo>
                  <a:pt x="8" y="35"/>
                  <a:pt x="2" y="27"/>
                  <a:pt x="2" y="19"/>
                </a:cubicBezTo>
                <a:cubicBezTo>
                  <a:pt x="2" y="10"/>
                  <a:pt x="8" y="3"/>
                  <a:pt x="15" y="3"/>
                </a:cubicBezTo>
                <a:cubicBezTo>
                  <a:pt x="17" y="3"/>
                  <a:pt x="1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285"/>
          <p:cNvSpPr>
            <a:spLocks noEditPoints="1"/>
          </p:cNvSpPr>
          <p:nvPr/>
        </p:nvSpPr>
        <p:spPr bwMode="auto">
          <a:xfrm>
            <a:off x="9215914" y="4518184"/>
            <a:ext cx="68262" cy="92075"/>
          </a:xfrm>
          <a:custGeom>
            <a:avLst/>
            <a:gdLst>
              <a:gd name="T0" fmla="*/ 2147483647 w 19"/>
              <a:gd name="T1" fmla="*/ 0 h 26"/>
              <a:gd name="T2" fmla="*/ 2147483647 w 19"/>
              <a:gd name="T3" fmla="*/ 2147483647 h 26"/>
              <a:gd name="T4" fmla="*/ 2147483647 w 19"/>
              <a:gd name="T5" fmla="*/ 2147483647 h 26"/>
              <a:gd name="T6" fmla="*/ 2147483647 w 19"/>
              <a:gd name="T7" fmla="*/ 2147483647 h 26"/>
              <a:gd name="T8" fmla="*/ 2147483647 w 19"/>
              <a:gd name="T9" fmla="*/ 2147483647 h 26"/>
              <a:gd name="T10" fmla="*/ 2147483647 w 19"/>
              <a:gd name="T11" fmla="*/ 2147483647 h 26"/>
              <a:gd name="T12" fmla="*/ 2147483647 w 19"/>
              <a:gd name="T13" fmla="*/ 2147483647 h 26"/>
              <a:gd name="T14" fmla="*/ 2147483647 w 19"/>
              <a:gd name="T15" fmla="*/ 2147483647 h 26"/>
              <a:gd name="T16" fmla="*/ 2147483647 w 19"/>
              <a:gd name="T17" fmla="*/ 2147483647 h 26"/>
              <a:gd name="T18" fmla="*/ 0 w 19"/>
              <a:gd name="T19" fmla="*/ 2147483647 h 26"/>
              <a:gd name="T20" fmla="*/ 2147483647 w 19"/>
              <a:gd name="T21" fmla="*/ 2147483647 h 26"/>
              <a:gd name="T22" fmla="*/ 2147483647 w 19"/>
              <a:gd name="T23" fmla="*/ 2147483647 h 26"/>
              <a:gd name="T24" fmla="*/ 2147483647 w 19"/>
              <a:gd name="T25" fmla="*/ 2147483647 h 26"/>
              <a:gd name="T26" fmla="*/ 2147483647 w 19"/>
              <a:gd name="T27" fmla="*/ 2147483647 h 26"/>
              <a:gd name="T28" fmla="*/ 2147483647 w 19"/>
              <a:gd name="T29" fmla="*/ 2147483647 h 26"/>
              <a:gd name="T30" fmla="*/ 2147483647 w 19"/>
              <a:gd name="T31" fmla="*/ 2147483647 h 26"/>
              <a:gd name="T32" fmla="*/ 2147483647 w 19"/>
              <a:gd name="T33" fmla="*/ 2147483647 h 26"/>
              <a:gd name="T34" fmla="*/ 2147483647 w 19"/>
              <a:gd name="T35" fmla="*/ 2147483647 h 26"/>
              <a:gd name="T36" fmla="*/ 2147483647 w 19"/>
              <a:gd name="T37" fmla="*/ 2147483647 h 26"/>
              <a:gd name="T38" fmla="*/ 2147483647 w 19"/>
              <a:gd name="T39" fmla="*/ 2147483647 h 26"/>
              <a:gd name="T40" fmla="*/ 2147483647 w 19"/>
              <a:gd name="T41" fmla="*/ 2147483647 h 26"/>
              <a:gd name="T42" fmla="*/ 2147483647 w 19"/>
              <a:gd name="T43" fmla="*/ 2147483647 h 26"/>
              <a:gd name="T44" fmla="*/ 2147483647 w 19"/>
              <a:gd name="T45" fmla="*/ 2147483647 h 26"/>
              <a:gd name="T46" fmla="*/ 2147483647 w 19"/>
              <a:gd name="T47" fmla="*/ 2147483647 h 26"/>
              <a:gd name="T48" fmla="*/ 2147483647 w 19"/>
              <a:gd name="T49" fmla="*/ 2147483647 h 26"/>
              <a:gd name="T50" fmla="*/ 2147483647 w 19"/>
              <a:gd name="T51" fmla="*/ 2147483647 h 26"/>
              <a:gd name="T52" fmla="*/ 2147483647 w 19"/>
              <a:gd name="T53" fmla="*/ 2147483647 h 26"/>
              <a:gd name="T54" fmla="*/ 2147483647 w 19"/>
              <a:gd name="T55" fmla="*/ 2147483647 h 26"/>
              <a:gd name="T56" fmla="*/ 2147483647 w 19"/>
              <a:gd name="T57" fmla="*/ 0 h 26"/>
              <a:gd name="T58" fmla="*/ 2147483647 w 19"/>
              <a:gd name="T59" fmla="*/ 0 h 26"/>
              <a:gd name="T60" fmla="*/ 2147483647 w 19"/>
              <a:gd name="T61" fmla="*/ 2147483647 h 26"/>
              <a:gd name="T62" fmla="*/ 2147483647 w 19"/>
              <a:gd name="T63" fmla="*/ 2147483647 h 26"/>
              <a:gd name="T64" fmla="*/ 2147483647 w 19"/>
              <a:gd name="T65" fmla="*/ 2147483647 h 26"/>
              <a:gd name="T66" fmla="*/ 2147483647 w 19"/>
              <a:gd name="T67" fmla="*/ 2147483647 h 26"/>
              <a:gd name="T68" fmla="*/ 2147483647 w 19"/>
              <a:gd name="T69" fmla="*/ 2147483647 h 26"/>
              <a:gd name="T70" fmla="*/ 2147483647 w 19"/>
              <a:gd name="T71" fmla="*/ 2147483647 h 26"/>
              <a:gd name="T72" fmla="*/ 2147483647 w 19"/>
              <a:gd name="T73" fmla="*/ 2147483647 h 26"/>
              <a:gd name="T74" fmla="*/ 2147483647 w 19"/>
              <a:gd name="T75" fmla="*/ 2147483647 h 26"/>
              <a:gd name="T76" fmla="*/ 2147483647 w 19"/>
              <a:gd name="T77" fmla="*/ 2147483647 h 26"/>
              <a:gd name="T78" fmla="*/ 2147483647 w 19"/>
              <a:gd name="T79" fmla="*/ 2147483647 h 26"/>
              <a:gd name="T80" fmla="*/ 2147483647 w 19"/>
              <a:gd name="T81" fmla="*/ 2147483647 h 26"/>
              <a:gd name="T82" fmla="*/ 2147483647 w 19"/>
              <a:gd name="T83" fmla="*/ 2147483647 h 26"/>
              <a:gd name="T84" fmla="*/ 2147483647 w 19"/>
              <a:gd name="T85" fmla="*/ 2147483647 h 26"/>
              <a:gd name="T86" fmla="*/ 2147483647 w 19"/>
              <a:gd name="T87" fmla="*/ 2147483647 h 2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" h="26">
                <a:moveTo>
                  <a:pt x="8" y="0"/>
                </a:moveTo>
                <a:cubicBezTo>
                  <a:pt x="8" y="1"/>
                  <a:pt x="8" y="1"/>
                  <a:pt x="8" y="1"/>
                </a:cubicBezTo>
                <a:cubicBezTo>
                  <a:pt x="6" y="1"/>
                  <a:pt x="4" y="2"/>
                  <a:pt x="3" y="3"/>
                </a:cubicBezTo>
                <a:cubicBezTo>
                  <a:pt x="2" y="4"/>
                  <a:pt x="1" y="5"/>
                  <a:pt x="1" y="7"/>
                </a:cubicBezTo>
                <a:cubicBezTo>
                  <a:pt x="1" y="9"/>
                  <a:pt x="2" y="10"/>
                  <a:pt x="3" y="11"/>
                </a:cubicBezTo>
                <a:cubicBezTo>
                  <a:pt x="4" y="12"/>
                  <a:pt x="6" y="13"/>
                  <a:pt x="8" y="13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19"/>
                  <a:pt x="7" y="19"/>
                  <a:pt x="6" y="18"/>
                </a:cubicBezTo>
                <a:cubicBezTo>
                  <a:pt x="6" y="18"/>
                  <a:pt x="6" y="17"/>
                  <a:pt x="5" y="16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9"/>
                  <a:pt x="2" y="20"/>
                  <a:pt x="3" y="21"/>
                </a:cubicBezTo>
                <a:cubicBezTo>
                  <a:pt x="4" y="22"/>
                  <a:pt x="6" y="23"/>
                  <a:pt x="8" y="23"/>
                </a:cubicBezTo>
                <a:cubicBezTo>
                  <a:pt x="8" y="26"/>
                  <a:pt x="8" y="26"/>
                  <a:pt x="8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5" y="22"/>
                  <a:pt x="16" y="22"/>
                  <a:pt x="17" y="21"/>
                </a:cubicBezTo>
                <a:cubicBezTo>
                  <a:pt x="18" y="19"/>
                  <a:pt x="19" y="18"/>
                  <a:pt x="19" y="16"/>
                </a:cubicBezTo>
                <a:cubicBezTo>
                  <a:pt x="19" y="15"/>
                  <a:pt x="19" y="13"/>
                  <a:pt x="17" y="12"/>
                </a:cubicBezTo>
                <a:cubicBezTo>
                  <a:pt x="17" y="12"/>
                  <a:pt x="15" y="11"/>
                  <a:pt x="13" y="10"/>
                </a:cubicBezTo>
                <a:cubicBezTo>
                  <a:pt x="12" y="10"/>
                  <a:pt x="12" y="10"/>
                  <a:pt x="11" y="10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5"/>
                  <a:pt x="12" y="5"/>
                  <a:pt x="13" y="5"/>
                </a:cubicBezTo>
                <a:cubicBezTo>
                  <a:pt x="13" y="6"/>
                  <a:pt x="13" y="6"/>
                  <a:pt x="13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5"/>
                  <a:pt x="17" y="4"/>
                  <a:pt x="16" y="3"/>
                </a:cubicBezTo>
                <a:cubicBezTo>
                  <a:pt x="15" y="2"/>
                  <a:pt x="14" y="2"/>
                  <a:pt x="13" y="1"/>
                </a:cubicBezTo>
                <a:cubicBezTo>
                  <a:pt x="12" y="1"/>
                  <a:pt x="12" y="1"/>
                  <a:pt x="11" y="1"/>
                </a:cubicBezTo>
                <a:cubicBezTo>
                  <a:pt x="11" y="0"/>
                  <a:pt x="11" y="0"/>
                  <a:pt x="11" y="0"/>
                </a:cubicBezTo>
                <a:lnTo>
                  <a:pt x="8" y="0"/>
                </a:lnTo>
                <a:close/>
                <a:moveTo>
                  <a:pt x="8" y="9"/>
                </a:moveTo>
                <a:cubicBezTo>
                  <a:pt x="8" y="9"/>
                  <a:pt x="7" y="9"/>
                  <a:pt x="6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6"/>
                  <a:pt x="6" y="6"/>
                  <a:pt x="7" y="5"/>
                </a:cubicBezTo>
                <a:cubicBezTo>
                  <a:pt x="7" y="5"/>
                  <a:pt x="8" y="5"/>
                  <a:pt x="8" y="4"/>
                </a:cubicBezTo>
                <a:lnTo>
                  <a:pt x="8" y="9"/>
                </a:lnTo>
                <a:close/>
                <a:moveTo>
                  <a:pt x="13" y="15"/>
                </a:moveTo>
                <a:cubicBezTo>
                  <a:pt x="13" y="15"/>
                  <a:pt x="13" y="15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4" y="18"/>
                  <a:pt x="14" y="18"/>
                  <a:pt x="14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2" y="20"/>
                  <a:pt x="11" y="20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2" y="14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86"/>
          <p:cNvSpPr>
            <a:spLocks/>
          </p:cNvSpPr>
          <p:nvPr/>
        </p:nvSpPr>
        <p:spPr bwMode="auto">
          <a:xfrm>
            <a:off x="8806339" y="4373721"/>
            <a:ext cx="446087" cy="317500"/>
          </a:xfrm>
          <a:custGeom>
            <a:avLst/>
            <a:gdLst>
              <a:gd name="T0" fmla="*/ 2147483647 w 128"/>
              <a:gd name="T1" fmla="*/ 2147483647 h 91"/>
              <a:gd name="T2" fmla="*/ 2147483647 w 128"/>
              <a:gd name="T3" fmla="*/ 2147483647 h 91"/>
              <a:gd name="T4" fmla="*/ 2147483647 w 128"/>
              <a:gd name="T5" fmla="*/ 2147483647 h 91"/>
              <a:gd name="T6" fmla="*/ 2147483647 w 128"/>
              <a:gd name="T7" fmla="*/ 2147483647 h 91"/>
              <a:gd name="T8" fmla="*/ 2147483647 w 128"/>
              <a:gd name="T9" fmla="*/ 2147483647 h 91"/>
              <a:gd name="T10" fmla="*/ 2147483647 w 128"/>
              <a:gd name="T11" fmla="*/ 0 h 91"/>
              <a:gd name="T12" fmla="*/ 2147483647 w 128"/>
              <a:gd name="T13" fmla="*/ 2147483647 h 91"/>
              <a:gd name="T14" fmla="*/ 2147483647 w 128"/>
              <a:gd name="T15" fmla="*/ 2147483647 h 91"/>
              <a:gd name="T16" fmla="*/ 2147483647 w 128"/>
              <a:gd name="T17" fmla="*/ 2147483647 h 91"/>
              <a:gd name="T18" fmla="*/ 2147483647 w 128"/>
              <a:gd name="T19" fmla="*/ 2147483647 h 91"/>
              <a:gd name="T20" fmla="*/ 2147483647 w 128"/>
              <a:gd name="T21" fmla="*/ 2147483647 h 91"/>
              <a:gd name="T22" fmla="*/ 2147483647 w 128"/>
              <a:gd name="T23" fmla="*/ 2147483647 h 91"/>
              <a:gd name="T24" fmla="*/ 2147483647 w 128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" h="91">
                <a:moveTo>
                  <a:pt x="83" y="27"/>
                </a:moveTo>
                <a:cubicBezTo>
                  <a:pt x="128" y="27"/>
                  <a:pt x="128" y="27"/>
                  <a:pt x="128" y="27"/>
                </a:cubicBezTo>
                <a:cubicBezTo>
                  <a:pt x="121" y="11"/>
                  <a:pt x="103" y="4"/>
                  <a:pt x="89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69" y="11"/>
                  <a:pt x="69" y="11"/>
                  <a:pt x="69" y="11"/>
                </a:cubicBezTo>
                <a:cubicBezTo>
                  <a:pt x="51" y="0"/>
                  <a:pt x="51" y="0"/>
                  <a:pt x="51" y="0"/>
                </a:cubicBezTo>
                <a:cubicBezTo>
                  <a:pt x="33" y="3"/>
                  <a:pt x="3" y="12"/>
                  <a:pt x="3" y="42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4"/>
                  <a:pt x="0" y="91"/>
                  <a:pt x="65" y="91"/>
                </a:cubicBezTo>
                <a:cubicBezTo>
                  <a:pt x="70" y="91"/>
                  <a:pt x="70" y="91"/>
                  <a:pt x="70" y="91"/>
                </a:cubicBezTo>
                <a:cubicBezTo>
                  <a:pt x="103" y="91"/>
                  <a:pt x="118" y="86"/>
                  <a:pt x="125" y="82"/>
                </a:cubicBezTo>
                <a:cubicBezTo>
                  <a:pt x="83" y="82"/>
                  <a:pt x="83" y="82"/>
                  <a:pt x="83" y="82"/>
                </a:cubicBezTo>
                <a:lnTo>
                  <a:pt x="8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87"/>
          <p:cNvSpPr>
            <a:spLocks/>
          </p:cNvSpPr>
          <p:nvPr/>
        </p:nvSpPr>
        <p:spPr bwMode="auto">
          <a:xfrm>
            <a:off x="8957151" y="4138771"/>
            <a:ext cx="187325" cy="95250"/>
          </a:xfrm>
          <a:custGeom>
            <a:avLst/>
            <a:gdLst>
              <a:gd name="T0" fmla="*/ 2147483647 w 54"/>
              <a:gd name="T1" fmla="*/ 2147483647 h 27"/>
              <a:gd name="T2" fmla="*/ 2147483647 w 54"/>
              <a:gd name="T3" fmla="*/ 2147483647 h 27"/>
              <a:gd name="T4" fmla="*/ 2147483647 w 54"/>
              <a:gd name="T5" fmla="*/ 0 h 27"/>
              <a:gd name="T6" fmla="*/ 0 w 54"/>
              <a:gd name="T7" fmla="*/ 2147483647 h 27"/>
              <a:gd name="T8" fmla="*/ 2147483647 w 54"/>
              <a:gd name="T9" fmla="*/ 2147483647 h 27"/>
              <a:gd name="T10" fmla="*/ 2147483647 w 54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" h="27">
                <a:moveTo>
                  <a:pt x="51" y="27"/>
                </a:moveTo>
                <a:cubicBezTo>
                  <a:pt x="54" y="27"/>
                  <a:pt x="54" y="27"/>
                  <a:pt x="54" y="27"/>
                </a:cubicBezTo>
                <a:cubicBezTo>
                  <a:pt x="53" y="11"/>
                  <a:pt x="47" y="0"/>
                  <a:pt x="27" y="0"/>
                </a:cubicBezTo>
                <a:cubicBezTo>
                  <a:pt x="7" y="0"/>
                  <a:pt x="1" y="11"/>
                  <a:pt x="0" y="27"/>
                </a:cubicBezTo>
                <a:cubicBezTo>
                  <a:pt x="2" y="27"/>
                  <a:pt x="2" y="27"/>
                  <a:pt x="2" y="27"/>
                </a:cubicBezTo>
                <a:lnTo>
                  <a:pt x="5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88"/>
          <p:cNvSpPr>
            <a:spLocks noEditPoints="1"/>
          </p:cNvSpPr>
          <p:nvPr/>
        </p:nvSpPr>
        <p:spPr bwMode="auto">
          <a:xfrm>
            <a:off x="8953976" y="4240371"/>
            <a:ext cx="193675" cy="150813"/>
          </a:xfrm>
          <a:custGeom>
            <a:avLst/>
            <a:gdLst>
              <a:gd name="T0" fmla="*/ 2147483647 w 56"/>
              <a:gd name="T1" fmla="*/ 2147483647 h 43"/>
              <a:gd name="T2" fmla="*/ 2147483647 w 56"/>
              <a:gd name="T3" fmla="*/ 2147483647 h 43"/>
              <a:gd name="T4" fmla="*/ 2147483647 w 56"/>
              <a:gd name="T5" fmla="*/ 2147483647 h 43"/>
              <a:gd name="T6" fmla="*/ 2147483647 w 56"/>
              <a:gd name="T7" fmla="*/ 2147483647 h 43"/>
              <a:gd name="T8" fmla="*/ 2147483647 w 56"/>
              <a:gd name="T9" fmla="*/ 0 h 43"/>
              <a:gd name="T10" fmla="*/ 2147483647 w 56"/>
              <a:gd name="T11" fmla="*/ 0 h 43"/>
              <a:gd name="T12" fmla="*/ 2147483647 w 56"/>
              <a:gd name="T13" fmla="*/ 0 h 43"/>
              <a:gd name="T14" fmla="*/ 2147483647 w 56"/>
              <a:gd name="T15" fmla="*/ 2147483647 h 43"/>
              <a:gd name="T16" fmla="*/ 2147483647 w 56"/>
              <a:gd name="T17" fmla="*/ 0 h 43"/>
              <a:gd name="T18" fmla="*/ 0 w 56"/>
              <a:gd name="T19" fmla="*/ 0 h 43"/>
              <a:gd name="T20" fmla="*/ 0 w 56"/>
              <a:gd name="T21" fmla="*/ 2147483647 h 43"/>
              <a:gd name="T22" fmla="*/ 2147483647 w 56"/>
              <a:gd name="T23" fmla="*/ 2147483647 h 43"/>
              <a:gd name="T24" fmla="*/ 2147483647 w 56"/>
              <a:gd name="T25" fmla="*/ 2147483647 h 43"/>
              <a:gd name="T26" fmla="*/ 2147483647 w 56"/>
              <a:gd name="T27" fmla="*/ 0 h 43"/>
              <a:gd name="T28" fmla="*/ 2147483647 w 56"/>
              <a:gd name="T29" fmla="*/ 2147483647 h 43"/>
              <a:gd name="T30" fmla="*/ 2147483647 w 56"/>
              <a:gd name="T31" fmla="*/ 2147483647 h 43"/>
              <a:gd name="T32" fmla="*/ 2147483647 w 56"/>
              <a:gd name="T33" fmla="*/ 2147483647 h 43"/>
              <a:gd name="T34" fmla="*/ 2147483647 w 56"/>
              <a:gd name="T35" fmla="*/ 2147483647 h 43"/>
              <a:gd name="T36" fmla="*/ 2147483647 w 56"/>
              <a:gd name="T37" fmla="*/ 2147483647 h 43"/>
              <a:gd name="T38" fmla="*/ 2147483647 w 56"/>
              <a:gd name="T39" fmla="*/ 2147483647 h 43"/>
              <a:gd name="T40" fmla="*/ 2147483647 w 56"/>
              <a:gd name="T41" fmla="*/ 2147483647 h 43"/>
              <a:gd name="T42" fmla="*/ 2147483647 w 56"/>
              <a:gd name="T43" fmla="*/ 2147483647 h 43"/>
              <a:gd name="T44" fmla="*/ 2147483647 w 56"/>
              <a:gd name="T45" fmla="*/ 2147483647 h 43"/>
              <a:gd name="T46" fmla="*/ 2147483647 w 56"/>
              <a:gd name="T47" fmla="*/ 2147483647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6" h="43">
                <a:moveTo>
                  <a:pt x="15" y="37"/>
                </a:moveTo>
                <a:cubicBezTo>
                  <a:pt x="19" y="41"/>
                  <a:pt x="24" y="43"/>
                  <a:pt x="28" y="43"/>
                </a:cubicBezTo>
                <a:cubicBezTo>
                  <a:pt x="32" y="43"/>
                  <a:pt x="36" y="41"/>
                  <a:pt x="40" y="38"/>
                </a:cubicBezTo>
                <a:cubicBezTo>
                  <a:pt x="48" y="32"/>
                  <a:pt x="56" y="20"/>
                  <a:pt x="56" y="7"/>
                </a:cubicBezTo>
                <a:cubicBezTo>
                  <a:pt x="56" y="4"/>
                  <a:pt x="56" y="2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4"/>
                  <a:pt x="0" y="7"/>
                </a:cubicBezTo>
                <a:cubicBezTo>
                  <a:pt x="0" y="20"/>
                  <a:pt x="7" y="31"/>
                  <a:pt x="15" y="37"/>
                </a:cubicBezTo>
                <a:close/>
                <a:moveTo>
                  <a:pt x="53" y="1"/>
                </a:move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1"/>
                </a:cubicBezTo>
                <a:close/>
                <a:moveTo>
                  <a:pt x="3" y="1"/>
                </a:moveTo>
                <a:cubicBezTo>
                  <a:pt x="3" y="4"/>
                  <a:pt x="6" y="12"/>
                  <a:pt x="28" y="12"/>
                </a:cubicBezTo>
                <a:cubicBezTo>
                  <a:pt x="50" y="12"/>
                  <a:pt x="53" y="4"/>
                  <a:pt x="53" y="1"/>
                </a:cubicBezTo>
                <a:cubicBezTo>
                  <a:pt x="53" y="3"/>
                  <a:pt x="53" y="5"/>
                  <a:pt x="53" y="7"/>
                </a:cubicBezTo>
                <a:cubicBezTo>
                  <a:pt x="53" y="21"/>
                  <a:pt x="44" y="33"/>
                  <a:pt x="35" y="37"/>
                </a:cubicBezTo>
                <a:cubicBezTo>
                  <a:pt x="33" y="38"/>
                  <a:pt x="30" y="39"/>
                  <a:pt x="28" y="39"/>
                </a:cubicBezTo>
                <a:cubicBezTo>
                  <a:pt x="25" y="39"/>
                  <a:pt x="23" y="38"/>
                  <a:pt x="20" y="37"/>
                </a:cubicBezTo>
                <a:cubicBezTo>
                  <a:pt x="11" y="32"/>
                  <a:pt x="3" y="20"/>
                  <a:pt x="3" y="7"/>
                </a:cubicBezTo>
                <a:cubicBezTo>
                  <a:pt x="3" y="5"/>
                  <a:pt x="3" y="3"/>
                  <a:pt x="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289"/>
          <p:cNvSpPr>
            <a:spLocks noChangeArrowheads="1"/>
          </p:cNvSpPr>
          <p:nvPr/>
        </p:nvSpPr>
        <p:spPr bwMode="auto">
          <a:xfrm>
            <a:off x="9900126" y="5886609"/>
            <a:ext cx="806450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7" name="Freeform 290"/>
          <p:cNvSpPr>
            <a:spLocks/>
          </p:cNvSpPr>
          <p:nvPr/>
        </p:nvSpPr>
        <p:spPr bwMode="auto">
          <a:xfrm>
            <a:off x="10479564" y="6283484"/>
            <a:ext cx="42862" cy="41275"/>
          </a:xfrm>
          <a:custGeom>
            <a:avLst/>
            <a:gdLst>
              <a:gd name="T0" fmla="*/ 2147483647 w 14"/>
              <a:gd name="T1" fmla="*/ 0 h 13"/>
              <a:gd name="T2" fmla="*/ 0 w 14"/>
              <a:gd name="T3" fmla="*/ 0 h 13"/>
              <a:gd name="T4" fmla="*/ 2147483647 w 14"/>
              <a:gd name="T5" fmla="*/ 2147483647 h 13"/>
              <a:gd name="T6" fmla="*/ 2147483647 w 14"/>
              <a:gd name="T7" fmla="*/ 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91"/>
          <p:cNvSpPr>
            <a:spLocks/>
          </p:cNvSpPr>
          <p:nvPr/>
        </p:nvSpPr>
        <p:spPr bwMode="auto">
          <a:xfrm>
            <a:off x="10463689" y="6383496"/>
            <a:ext cx="68262" cy="88900"/>
          </a:xfrm>
          <a:custGeom>
            <a:avLst/>
            <a:gdLst>
              <a:gd name="T0" fmla="*/ 0 w 19"/>
              <a:gd name="T1" fmla="*/ 0 h 25"/>
              <a:gd name="T2" fmla="*/ 2147483647 w 19"/>
              <a:gd name="T3" fmla="*/ 2147483647 h 25"/>
              <a:gd name="T4" fmla="*/ 2147483647 w 19"/>
              <a:gd name="T5" fmla="*/ 2147483647 h 25"/>
              <a:gd name="T6" fmla="*/ 2147483647 w 19"/>
              <a:gd name="T7" fmla="*/ 0 h 25"/>
              <a:gd name="T8" fmla="*/ 2147483647 w 19"/>
              <a:gd name="T9" fmla="*/ 2147483647 h 25"/>
              <a:gd name="T10" fmla="*/ 2147483647 w 19"/>
              <a:gd name="T11" fmla="*/ 2147483647 h 25"/>
              <a:gd name="T12" fmla="*/ 0 w 19"/>
              <a:gd name="T13" fmla="*/ 0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25">
                <a:moveTo>
                  <a:pt x="0" y="0"/>
                </a:moveTo>
                <a:cubicBezTo>
                  <a:pt x="10" y="25"/>
                  <a:pt x="10" y="25"/>
                  <a:pt x="10" y="25"/>
                </a:cubicBezTo>
                <a:cubicBezTo>
                  <a:pt x="12" y="20"/>
                  <a:pt x="12" y="20"/>
                  <a:pt x="12" y="2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1"/>
                  <a:pt x="14" y="2"/>
                  <a:pt x="11" y="2"/>
                </a:cubicBezTo>
                <a:cubicBezTo>
                  <a:pt x="11" y="2"/>
                  <a:pt x="10" y="2"/>
                  <a:pt x="10" y="2"/>
                </a:cubicBezTo>
                <a:cubicBezTo>
                  <a:pt x="6" y="2"/>
                  <a:pt x="3" y="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92"/>
          <p:cNvSpPr>
            <a:spLocks/>
          </p:cNvSpPr>
          <p:nvPr/>
        </p:nvSpPr>
        <p:spPr bwMode="auto">
          <a:xfrm>
            <a:off x="10404951" y="6521609"/>
            <a:ext cx="176213" cy="30162"/>
          </a:xfrm>
          <a:custGeom>
            <a:avLst/>
            <a:gdLst>
              <a:gd name="T0" fmla="*/ 0 w 57"/>
              <a:gd name="T1" fmla="*/ 0 h 10"/>
              <a:gd name="T2" fmla="*/ 0 w 57"/>
              <a:gd name="T3" fmla="*/ 2147483647 h 10"/>
              <a:gd name="T4" fmla="*/ 2147483647 w 57"/>
              <a:gd name="T5" fmla="*/ 2147483647 h 10"/>
              <a:gd name="T6" fmla="*/ 2147483647 w 57"/>
              <a:gd name="T7" fmla="*/ 2147483647 h 10"/>
              <a:gd name="T8" fmla="*/ 2147483647 w 57"/>
              <a:gd name="T9" fmla="*/ 0 h 10"/>
              <a:gd name="T10" fmla="*/ 2147483647 w 57"/>
              <a:gd name="T11" fmla="*/ 0 h 10"/>
              <a:gd name="T12" fmla="*/ 0 w 57"/>
              <a:gd name="T13" fmla="*/ 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" h="10">
                <a:moveTo>
                  <a:pt x="0" y="0"/>
                </a:moveTo>
                <a:lnTo>
                  <a:pt x="0" y="10"/>
                </a:lnTo>
                <a:lnTo>
                  <a:pt x="26" y="10"/>
                </a:lnTo>
                <a:lnTo>
                  <a:pt x="57" y="10"/>
                </a:lnTo>
                <a:lnTo>
                  <a:pt x="57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93"/>
          <p:cNvSpPr>
            <a:spLocks noEditPoints="1"/>
          </p:cNvSpPr>
          <p:nvPr/>
        </p:nvSpPr>
        <p:spPr bwMode="auto">
          <a:xfrm>
            <a:off x="10414476" y="6213634"/>
            <a:ext cx="169863" cy="169862"/>
          </a:xfrm>
          <a:custGeom>
            <a:avLst/>
            <a:gdLst>
              <a:gd name="T0" fmla="*/ 2147483647 w 49"/>
              <a:gd name="T1" fmla="*/ 2147483647 h 49"/>
              <a:gd name="T2" fmla="*/ 2147483647 w 49"/>
              <a:gd name="T3" fmla="*/ 2147483647 h 49"/>
              <a:gd name="T4" fmla="*/ 2147483647 w 49"/>
              <a:gd name="T5" fmla="*/ 2147483647 h 49"/>
              <a:gd name="T6" fmla="*/ 2147483647 w 49"/>
              <a:gd name="T7" fmla="*/ 0 h 49"/>
              <a:gd name="T8" fmla="*/ 0 w 49"/>
              <a:gd name="T9" fmla="*/ 2147483647 h 49"/>
              <a:gd name="T10" fmla="*/ 0 w 49"/>
              <a:gd name="T11" fmla="*/ 2147483647 h 49"/>
              <a:gd name="T12" fmla="*/ 2147483647 w 49"/>
              <a:gd name="T13" fmla="*/ 2147483647 h 49"/>
              <a:gd name="T14" fmla="*/ 2147483647 w 49"/>
              <a:gd name="T15" fmla="*/ 2147483647 h 49"/>
              <a:gd name="T16" fmla="*/ 2147483647 w 49"/>
              <a:gd name="T17" fmla="*/ 2147483647 h 49"/>
              <a:gd name="T18" fmla="*/ 2147483647 w 49"/>
              <a:gd name="T19" fmla="*/ 2147483647 h 49"/>
              <a:gd name="T20" fmla="*/ 2147483647 w 49"/>
              <a:gd name="T21" fmla="*/ 2147483647 h 49"/>
              <a:gd name="T22" fmla="*/ 2147483647 w 49"/>
              <a:gd name="T23" fmla="*/ 2147483647 h 49"/>
              <a:gd name="T24" fmla="*/ 2147483647 w 49"/>
              <a:gd name="T25" fmla="*/ 2147483647 h 49"/>
              <a:gd name="T26" fmla="*/ 2147483647 w 49"/>
              <a:gd name="T27" fmla="*/ 2147483647 h 4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9" h="49">
                <a:moveTo>
                  <a:pt x="25" y="49"/>
                </a:moveTo>
                <a:cubicBezTo>
                  <a:pt x="25" y="49"/>
                  <a:pt x="25" y="49"/>
                  <a:pt x="26" y="49"/>
                </a:cubicBezTo>
                <a:cubicBezTo>
                  <a:pt x="39" y="48"/>
                  <a:pt x="49" y="37"/>
                  <a:pt x="49" y="24"/>
                </a:cubicBezTo>
                <a:cubicBezTo>
                  <a:pt x="49" y="11"/>
                  <a:pt x="38" y="0"/>
                  <a:pt x="25" y="0"/>
                </a:cubicBezTo>
                <a:cubicBezTo>
                  <a:pt x="12" y="0"/>
                  <a:pt x="2" y="9"/>
                  <a:pt x="0" y="21"/>
                </a:cubicBezTo>
                <a:cubicBezTo>
                  <a:pt x="0" y="22"/>
                  <a:pt x="0" y="23"/>
                  <a:pt x="0" y="24"/>
                </a:cubicBezTo>
                <a:cubicBezTo>
                  <a:pt x="0" y="38"/>
                  <a:pt x="11" y="49"/>
                  <a:pt x="25" y="49"/>
                </a:cubicBezTo>
                <a:close/>
                <a:moveTo>
                  <a:pt x="9" y="24"/>
                </a:moveTo>
                <a:cubicBezTo>
                  <a:pt x="9" y="16"/>
                  <a:pt x="16" y="9"/>
                  <a:pt x="25" y="9"/>
                </a:cubicBezTo>
                <a:cubicBezTo>
                  <a:pt x="33" y="9"/>
                  <a:pt x="40" y="16"/>
                  <a:pt x="40" y="24"/>
                </a:cubicBezTo>
                <a:cubicBezTo>
                  <a:pt x="40" y="33"/>
                  <a:pt x="33" y="40"/>
                  <a:pt x="25" y="40"/>
                </a:cubicBezTo>
                <a:cubicBezTo>
                  <a:pt x="24" y="40"/>
                  <a:pt x="23" y="40"/>
                  <a:pt x="23" y="40"/>
                </a:cubicBezTo>
                <a:cubicBezTo>
                  <a:pt x="15" y="39"/>
                  <a:pt x="10" y="33"/>
                  <a:pt x="9" y="25"/>
                </a:cubicBezTo>
                <a:cubicBezTo>
                  <a:pt x="9" y="25"/>
                  <a:pt x="9" y="25"/>
                  <a:pt x="9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94"/>
          <p:cNvSpPr>
            <a:spLocks/>
          </p:cNvSpPr>
          <p:nvPr/>
        </p:nvSpPr>
        <p:spPr bwMode="auto">
          <a:xfrm>
            <a:off x="10050939" y="6266021"/>
            <a:ext cx="455612" cy="317500"/>
          </a:xfrm>
          <a:custGeom>
            <a:avLst/>
            <a:gdLst>
              <a:gd name="T0" fmla="*/ 2147483647 w 131"/>
              <a:gd name="T1" fmla="*/ 2147483647 h 91"/>
              <a:gd name="T2" fmla="*/ 2147483647 w 131"/>
              <a:gd name="T3" fmla="*/ 2147483647 h 91"/>
              <a:gd name="T4" fmla="*/ 2147483647 w 131"/>
              <a:gd name="T5" fmla="*/ 2147483647 h 91"/>
              <a:gd name="T6" fmla="*/ 2147483647 w 131"/>
              <a:gd name="T7" fmla="*/ 2147483647 h 91"/>
              <a:gd name="T8" fmla="*/ 2147483647 w 131"/>
              <a:gd name="T9" fmla="*/ 2147483647 h 91"/>
              <a:gd name="T10" fmla="*/ 2147483647 w 131"/>
              <a:gd name="T11" fmla="*/ 2147483647 h 91"/>
              <a:gd name="T12" fmla="*/ 2147483647 w 131"/>
              <a:gd name="T13" fmla="*/ 2147483647 h 91"/>
              <a:gd name="T14" fmla="*/ 2147483647 w 131"/>
              <a:gd name="T15" fmla="*/ 2147483647 h 91"/>
              <a:gd name="T16" fmla="*/ 2147483647 w 131"/>
              <a:gd name="T17" fmla="*/ 2147483647 h 91"/>
              <a:gd name="T18" fmla="*/ 2147483647 w 131"/>
              <a:gd name="T19" fmla="*/ 2147483647 h 91"/>
              <a:gd name="T20" fmla="*/ 2147483647 w 131"/>
              <a:gd name="T21" fmla="*/ 0 h 91"/>
              <a:gd name="T22" fmla="*/ 2147483647 w 131"/>
              <a:gd name="T23" fmla="*/ 0 h 91"/>
              <a:gd name="T24" fmla="*/ 2147483647 w 131"/>
              <a:gd name="T25" fmla="*/ 2147483647 h 91"/>
              <a:gd name="T26" fmla="*/ 2147483647 w 131"/>
              <a:gd name="T27" fmla="*/ 2147483647 h 91"/>
              <a:gd name="T28" fmla="*/ 2147483647 w 131"/>
              <a:gd name="T29" fmla="*/ 2147483647 h 91"/>
              <a:gd name="T30" fmla="*/ 2147483647 w 131"/>
              <a:gd name="T31" fmla="*/ 2147483647 h 91"/>
              <a:gd name="T32" fmla="*/ 2147483647 w 131"/>
              <a:gd name="T33" fmla="*/ 2147483647 h 91"/>
              <a:gd name="T34" fmla="*/ 2147483647 w 131"/>
              <a:gd name="T35" fmla="*/ 2147483647 h 91"/>
              <a:gd name="T36" fmla="*/ 2147483647 w 131"/>
              <a:gd name="T37" fmla="*/ 2147483647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91">
                <a:moveTo>
                  <a:pt x="99" y="70"/>
                </a:moveTo>
                <a:cubicBezTo>
                  <a:pt x="131" y="70"/>
                  <a:pt x="131" y="70"/>
                  <a:pt x="131" y="70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06" y="27"/>
                  <a:pt x="102" y="19"/>
                  <a:pt x="102" y="9"/>
                </a:cubicBezTo>
                <a:cubicBezTo>
                  <a:pt x="102" y="8"/>
                  <a:pt x="102" y="6"/>
                  <a:pt x="102" y="5"/>
                </a:cubicBezTo>
                <a:cubicBezTo>
                  <a:pt x="97" y="3"/>
                  <a:pt x="93" y="2"/>
                  <a:pt x="88" y="1"/>
                </a:cubicBezTo>
                <a:cubicBezTo>
                  <a:pt x="69" y="11"/>
                  <a:pt x="69" y="11"/>
                  <a:pt x="69" y="11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33" y="3"/>
                  <a:pt x="3" y="12"/>
                  <a:pt x="3" y="42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4"/>
                  <a:pt x="0" y="91"/>
                  <a:pt x="64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93" y="91"/>
                  <a:pt x="108" y="88"/>
                  <a:pt x="117" y="86"/>
                </a:cubicBezTo>
                <a:cubicBezTo>
                  <a:pt x="99" y="86"/>
                  <a:pt x="99" y="86"/>
                  <a:pt x="99" y="86"/>
                </a:cubicBezTo>
                <a:lnTo>
                  <a:pt x="99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95"/>
          <p:cNvSpPr>
            <a:spLocks/>
          </p:cNvSpPr>
          <p:nvPr/>
        </p:nvSpPr>
        <p:spPr bwMode="auto">
          <a:xfrm>
            <a:off x="10198576" y="6031071"/>
            <a:ext cx="192088" cy="93663"/>
          </a:xfrm>
          <a:custGeom>
            <a:avLst/>
            <a:gdLst>
              <a:gd name="T0" fmla="*/ 2147483647 w 55"/>
              <a:gd name="T1" fmla="*/ 2147483647 h 26"/>
              <a:gd name="T2" fmla="*/ 2147483647 w 55"/>
              <a:gd name="T3" fmla="*/ 2147483647 h 26"/>
              <a:gd name="T4" fmla="*/ 2147483647 w 55"/>
              <a:gd name="T5" fmla="*/ 2147483647 h 26"/>
              <a:gd name="T6" fmla="*/ 2147483647 w 55"/>
              <a:gd name="T7" fmla="*/ 0 h 26"/>
              <a:gd name="T8" fmla="*/ 0 w 55"/>
              <a:gd name="T9" fmla="*/ 2147483647 h 26"/>
              <a:gd name="T10" fmla="*/ 2147483647 w 55"/>
              <a:gd name="T11" fmla="*/ 2147483647 h 26"/>
              <a:gd name="T12" fmla="*/ 2147483647 w 55"/>
              <a:gd name="T13" fmla="*/ 2147483647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6">
                <a:moveTo>
                  <a:pt x="52" y="26"/>
                </a:moveTo>
                <a:cubicBezTo>
                  <a:pt x="55" y="26"/>
                  <a:pt x="55" y="26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11"/>
                  <a:pt x="48" y="0"/>
                  <a:pt x="28" y="0"/>
                </a:cubicBezTo>
                <a:cubicBezTo>
                  <a:pt x="7" y="0"/>
                  <a:pt x="2" y="11"/>
                  <a:pt x="0" y="26"/>
                </a:cubicBezTo>
                <a:cubicBezTo>
                  <a:pt x="3" y="26"/>
                  <a:pt x="3" y="26"/>
                  <a:pt x="3" y="26"/>
                </a:cubicBezTo>
                <a:lnTo>
                  <a:pt x="5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296"/>
          <p:cNvSpPr>
            <a:spLocks noEditPoints="1"/>
          </p:cNvSpPr>
          <p:nvPr/>
        </p:nvSpPr>
        <p:spPr bwMode="auto">
          <a:xfrm>
            <a:off x="10198576" y="6129496"/>
            <a:ext cx="192088" cy="152400"/>
          </a:xfrm>
          <a:custGeom>
            <a:avLst/>
            <a:gdLst>
              <a:gd name="T0" fmla="*/ 2147483647 w 55"/>
              <a:gd name="T1" fmla="*/ 2147483647 h 43"/>
              <a:gd name="T2" fmla="*/ 2147483647 w 55"/>
              <a:gd name="T3" fmla="*/ 2147483647 h 43"/>
              <a:gd name="T4" fmla="*/ 2147483647 w 55"/>
              <a:gd name="T5" fmla="*/ 2147483647 h 43"/>
              <a:gd name="T6" fmla="*/ 2147483647 w 55"/>
              <a:gd name="T7" fmla="*/ 2147483647 h 43"/>
              <a:gd name="T8" fmla="*/ 2147483647 w 55"/>
              <a:gd name="T9" fmla="*/ 0 h 43"/>
              <a:gd name="T10" fmla="*/ 2147483647 w 55"/>
              <a:gd name="T11" fmla="*/ 0 h 43"/>
              <a:gd name="T12" fmla="*/ 2147483647 w 55"/>
              <a:gd name="T13" fmla="*/ 2147483647 h 43"/>
              <a:gd name="T14" fmla="*/ 2147483647 w 55"/>
              <a:gd name="T15" fmla="*/ 0 h 43"/>
              <a:gd name="T16" fmla="*/ 2147483647 w 55"/>
              <a:gd name="T17" fmla="*/ 0 h 43"/>
              <a:gd name="T18" fmla="*/ 0 w 55"/>
              <a:gd name="T19" fmla="*/ 0 h 43"/>
              <a:gd name="T20" fmla="*/ 0 w 55"/>
              <a:gd name="T21" fmla="*/ 2147483647 h 43"/>
              <a:gd name="T22" fmla="*/ 2147483647 w 55"/>
              <a:gd name="T23" fmla="*/ 2147483647 h 43"/>
              <a:gd name="T24" fmla="*/ 2147483647 w 55"/>
              <a:gd name="T25" fmla="*/ 0 h 43"/>
              <a:gd name="T26" fmla="*/ 2147483647 w 55"/>
              <a:gd name="T27" fmla="*/ 2147483647 h 43"/>
              <a:gd name="T28" fmla="*/ 2147483647 w 55"/>
              <a:gd name="T29" fmla="*/ 0 h 43"/>
              <a:gd name="T30" fmla="*/ 2147483647 w 55"/>
              <a:gd name="T31" fmla="*/ 2147483647 h 43"/>
              <a:gd name="T32" fmla="*/ 2147483647 w 55"/>
              <a:gd name="T33" fmla="*/ 2147483647 h 43"/>
              <a:gd name="T34" fmla="*/ 2147483647 w 55"/>
              <a:gd name="T35" fmla="*/ 2147483647 h 43"/>
              <a:gd name="T36" fmla="*/ 2147483647 w 55"/>
              <a:gd name="T37" fmla="*/ 2147483647 h 43"/>
              <a:gd name="T38" fmla="*/ 2147483647 w 55"/>
              <a:gd name="T39" fmla="*/ 2147483647 h 43"/>
              <a:gd name="T40" fmla="*/ 2147483647 w 55"/>
              <a:gd name="T41" fmla="*/ 2147483647 h 43"/>
              <a:gd name="T42" fmla="*/ 2147483647 w 55"/>
              <a:gd name="T43" fmla="*/ 2147483647 h 43"/>
              <a:gd name="T44" fmla="*/ 2147483647 w 55"/>
              <a:gd name="T45" fmla="*/ 2147483647 h 43"/>
              <a:gd name="T46" fmla="*/ 2147483647 w 55"/>
              <a:gd name="T47" fmla="*/ 2147483647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5" h="43">
                <a:moveTo>
                  <a:pt x="15" y="38"/>
                </a:moveTo>
                <a:cubicBezTo>
                  <a:pt x="19" y="41"/>
                  <a:pt x="24" y="43"/>
                  <a:pt x="28" y="43"/>
                </a:cubicBezTo>
                <a:cubicBezTo>
                  <a:pt x="31" y="43"/>
                  <a:pt x="36" y="42"/>
                  <a:pt x="40" y="39"/>
                </a:cubicBezTo>
                <a:cubicBezTo>
                  <a:pt x="48" y="32"/>
                  <a:pt x="55" y="21"/>
                  <a:pt x="55" y="8"/>
                </a:cubicBezTo>
                <a:cubicBezTo>
                  <a:pt x="55" y="5"/>
                  <a:pt x="55" y="3"/>
                  <a:pt x="5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1"/>
                  <a:pt x="52" y="2"/>
                </a:cubicBezTo>
                <a:cubicBezTo>
                  <a:pt x="52" y="1"/>
                  <a:pt x="52" y="1"/>
                  <a:pt x="52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5"/>
                  <a:pt x="0" y="8"/>
                </a:cubicBezTo>
                <a:cubicBezTo>
                  <a:pt x="0" y="20"/>
                  <a:pt x="7" y="32"/>
                  <a:pt x="15" y="38"/>
                </a:cubicBezTo>
                <a:close/>
                <a:moveTo>
                  <a:pt x="3" y="0"/>
                </a:moveTo>
                <a:cubicBezTo>
                  <a:pt x="3" y="1"/>
                  <a:pt x="3" y="1"/>
                  <a:pt x="3" y="2"/>
                </a:cubicBezTo>
                <a:cubicBezTo>
                  <a:pt x="3" y="1"/>
                  <a:pt x="3" y="1"/>
                  <a:pt x="3" y="0"/>
                </a:cubicBezTo>
                <a:close/>
                <a:moveTo>
                  <a:pt x="3" y="2"/>
                </a:moveTo>
                <a:cubicBezTo>
                  <a:pt x="3" y="5"/>
                  <a:pt x="5" y="13"/>
                  <a:pt x="28" y="13"/>
                </a:cubicBezTo>
                <a:cubicBezTo>
                  <a:pt x="50" y="13"/>
                  <a:pt x="52" y="5"/>
                  <a:pt x="52" y="2"/>
                </a:cubicBezTo>
                <a:cubicBezTo>
                  <a:pt x="53" y="4"/>
                  <a:pt x="53" y="6"/>
                  <a:pt x="53" y="8"/>
                </a:cubicBezTo>
                <a:cubicBezTo>
                  <a:pt x="53" y="22"/>
                  <a:pt x="44" y="33"/>
                  <a:pt x="35" y="38"/>
                </a:cubicBezTo>
                <a:cubicBezTo>
                  <a:pt x="32" y="39"/>
                  <a:pt x="30" y="40"/>
                  <a:pt x="28" y="40"/>
                </a:cubicBezTo>
                <a:cubicBezTo>
                  <a:pt x="25" y="40"/>
                  <a:pt x="22" y="39"/>
                  <a:pt x="20" y="38"/>
                </a:cubicBezTo>
                <a:cubicBezTo>
                  <a:pt x="11" y="33"/>
                  <a:pt x="3" y="21"/>
                  <a:pt x="3" y="8"/>
                </a:cubicBezTo>
                <a:cubicBezTo>
                  <a:pt x="3" y="6"/>
                  <a:pt x="3" y="4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297"/>
          <p:cNvSpPr>
            <a:spLocks noChangeArrowheads="1"/>
          </p:cNvSpPr>
          <p:nvPr/>
        </p:nvSpPr>
        <p:spPr bwMode="auto">
          <a:xfrm>
            <a:off x="11128851" y="3994309"/>
            <a:ext cx="811213" cy="811212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55" name="Freeform 298"/>
          <p:cNvSpPr>
            <a:spLocks/>
          </p:cNvSpPr>
          <p:nvPr/>
        </p:nvSpPr>
        <p:spPr bwMode="auto">
          <a:xfrm>
            <a:off x="11490801" y="4135596"/>
            <a:ext cx="311150" cy="569913"/>
          </a:xfrm>
          <a:custGeom>
            <a:avLst/>
            <a:gdLst>
              <a:gd name="T0" fmla="*/ 2147483647 w 89"/>
              <a:gd name="T1" fmla="*/ 0 h 164"/>
              <a:gd name="T2" fmla="*/ 2147483647 w 89"/>
              <a:gd name="T3" fmla="*/ 2147483647 h 164"/>
              <a:gd name="T4" fmla="*/ 2147483647 w 89"/>
              <a:gd name="T5" fmla="*/ 2147483647 h 164"/>
              <a:gd name="T6" fmla="*/ 2147483647 w 89"/>
              <a:gd name="T7" fmla="*/ 2147483647 h 164"/>
              <a:gd name="T8" fmla="*/ 2147483647 w 89"/>
              <a:gd name="T9" fmla="*/ 2147483647 h 164"/>
              <a:gd name="T10" fmla="*/ 2147483647 w 89"/>
              <a:gd name="T11" fmla="*/ 2147483647 h 164"/>
              <a:gd name="T12" fmla="*/ 0 w 89"/>
              <a:gd name="T13" fmla="*/ 2147483647 h 164"/>
              <a:gd name="T14" fmla="*/ 2147483647 w 89"/>
              <a:gd name="T15" fmla="*/ 2147483647 h 164"/>
              <a:gd name="T16" fmla="*/ 2147483647 w 89"/>
              <a:gd name="T17" fmla="*/ 2147483647 h 164"/>
              <a:gd name="T18" fmla="*/ 2147483647 w 89"/>
              <a:gd name="T19" fmla="*/ 2147483647 h 164"/>
              <a:gd name="T20" fmla="*/ 2147483647 w 89"/>
              <a:gd name="T21" fmla="*/ 2147483647 h 164"/>
              <a:gd name="T22" fmla="*/ 2147483647 w 89"/>
              <a:gd name="T23" fmla="*/ 0 h 1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9" h="164">
                <a:moveTo>
                  <a:pt x="30" y="0"/>
                </a:moveTo>
                <a:cubicBezTo>
                  <a:pt x="22" y="6"/>
                  <a:pt x="22" y="6"/>
                  <a:pt x="22" y="6"/>
                </a:cubicBezTo>
                <a:cubicBezTo>
                  <a:pt x="56" y="12"/>
                  <a:pt x="81" y="42"/>
                  <a:pt x="81" y="77"/>
                </a:cubicBezTo>
                <a:cubicBezTo>
                  <a:pt x="81" y="113"/>
                  <a:pt x="55" y="144"/>
                  <a:pt x="20" y="149"/>
                </a:cubicBezTo>
                <a:cubicBezTo>
                  <a:pt x="20" y="141"/>
                  <a:pt x="20" y="141"/>
                  <a:pt x="20" y="141"/>
                </a:cubicBezTo>
                <a:cubicBezTo>
                  <a:pt x="5" y="149"/>
                  <a:pt x="5" y="149"/>
                  <a:pt x="5" y="149"/>
                </a:cubicBezTo>
                <a:cubicBezTo>
                  <a:pt x="0" y="153"/>
                  <a:pt x="0" y="153"/>
                  <a:pt x="0" y="153"/>
                </a:cubicBezTo>
                <a:cubicBezTo>
                  <a:pt x="7" y="157"/>
                  <a:pt x="7" y="157"/>
                  <a:pt x="7" y="157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20" y="156"/>
                  <a:pt x="20" y="156"/>
                  <a:pt x="20" y="156"/>
                </a:cubicBezTo>
                <a:cubicBezTo>
                  <a:pt x="59" y="151"/>
                  <a:pt x="89" y="118"/>
                  <a:pt x="89" y="77"/>
                </a:cubicBezTo>
                <a:cubicBezTo>
                  <a:pt x="89" y="40"/>
                  <a:pt x="64" y="9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299"/>
          <p:cNvSpPr>
            <a:spLocks/>
          </p:cNvSpPr>
          <p:nvPr/>
        </p:nvSpPr>
        <p:spPr bwMode="auto">
          <a:xfrm>
            <a:off x="11527314" y="4286409"/>
            <a:ext cx="187325" cy="320675"/>
          </a:xfrm>
          <a:custGeom>
            <a:avLst/>
            <a:gdLst>
              <a:gd name="T0" fmla="*/ 2147483647 w 61"/>
              <a:gd name="T1" fmla="*/ 2147483647 h 104"/>
              <a:gd name="T2" fmla="*/ 2147483647 w 61"/>
              <a:gd name="T3" fmla="*/ 0 h 104"/>
              <a:gd name="T4" fmla="*/ 0 w 61"/>
              <a:gd name="T5" fmla="*/ 2147483647 h 104"/>
              <a:gd name="T6" fmla="*/ 0 w 61"/>
              <a:gd name="T7" fmla="*/ 2147483647 h 104"/>
              <a:gd name="T8" fmla="*/ 2147483647 w 61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104">
                <a:moveTo>
                  <a:pt x="61" y="78"/>
                </a:moveTo>
                <a:lnTo>
                  <a:pt x="61" y="0"/>
                </a:lnTo>
                <a:lnTo>
                  <a:pt x="0" y="20"/>
                </a:lnTo>
                <a:lnTo>
                  <a:pt x="0" y="104"/>
                </a:lnTo>
                <a:lnTo>
                  <a:pt x="61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300"/>
          <p:cNvSpPr>
            <a:spLocks/>
          </p:cNvSpPr>
          <p:nvPr/>
        </p:nvSpPr>
        <p:spPr bwMode="auto">
          <a:xfrm>
            <a:off x="11335226" y="4219734"/>
            <a:ext cx="379413" cy="122237"/>
          </a:xfrm>
          <a:custGeom>
            <a:avLst/>
            <a:gdLst>
              <a:gd name="T0" fmla="*/ 0 w 123"/>
              <a:gd name="T1" fmla="*/ 2147483647 h 40"/>
              <a:gd name="T2" fmla="*/ 2147483647 w 123"/>
              <a:gd name="T3" fmla="*/ 2147483647 h 40"/>
              <a:gd name="T4" fmla="*/ 2147483647 w 123"/>
              <a:gd name="T5" fmla="*/ 2147483647 h 40"/>
              <a:gd name="T6" fmla="*/ 2147483647 w 123"/>
              <a:gd name="T7" fmla="*/ 0 h 40"/>
              <a:gd name="T8" fmla="*/ 0 w 123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" h="40">
                <a:moveTo>
                  <a:pt x="0" y="21"/>
                </a:moveTo>
                <a:lnTo>
                  <a:pt x="60" y="40"/>
                </a:lnTo>
                <a:lnTo>
                  <a:pt x="123" y="20"/>
                </a:lnTo>
                <a:lnTo>
                  <a:pt x="62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01"/>
          <p:cNvSpPr>
            <a:spLocks/>
          </p:cNvSpPr>
          <p:nvPr/>
        </p:nvSpPr>
        <p:spPr bwMode="auto">
          <a:xfrm>
            <a:off x="11243151" y="4105434"/>
            <a:ext cx="307975" cy="573087"/>
          </a:xfrm>
          <a:custGeom>
            <a:avLst/>
            <a:gdLst>
              <a:gd name="T0" fmla="*/ 2147483647 w 88"/>
              <a:gd name="T1" fmla="*/ 2147483647 h 165"/>
              <a:gd name="T2" fmla="*/ 2147483647 w 88"/>
              <a:gd name="T3" fmla="*/ 2147483647 h 165"/>
              <a:gd name="T4" fmla="*/ 2147483647 w 88"/>
              <a:gd name="T5" fmla="*/ 2147483647 h 165"/>
              <a:gd name="T6" fmla="*/ 2147483647 w 88"/>
              <a:gd name="T7" fmla="*/ 2147483647 h 165"/>
              <a:gd name="T8" fmla="*/ 2147483647 w 88"/>
              <a:gd name="T9" fmla="*/ 2147483647 h 165"/>
              <a:gd name="T10" fmla="*/ 2147483647 w 88"/>
              <a:gd name="T11" fmla="*/ 2147483647 h 165"/>
              <a:gd name="T12" fmla="*/ 2147483647 w 88"/>
              <a:gd name="T13" fmla="*/ 2147483647 h 165"/>
              <a:gd name="T14" fmla="*/ 2147483647 w 88"/>
              <a:gd name="T15" fmla="*/ 0 h 165"/>
              <a:gd name="T16" fmla="*/ 2147483647 w 88"/>
              <a:gd name="T17" fmla="*/ 2147483647 h 165"/>
              <a:gd name="T18" fmla="*/ 0 w 88"/>
              <a:gd name="T19" fmla="*/ 2147483647 h 165"/>
              <a:gd name="T20" fmla="*/ 2147483647 w 88"/>
              <a:gd name="T21" fmla="*/ 2147483647 h 165"/>
              <a:gd name="T22" fmla="*/ 2147483647 w 88"/>
              <a:gd name="T23" fmla="*/ 2147483647 h 1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8" h="165">
                <a:moveTo>
                  <a:pt x="60" y="156"/>
                </a:moveTo>
                <a:cubicBezTo>
                  <a:pt x="30" y="147"/>
                  <a:pt x="8" y="119"/>
                  <a:pt x="8" y="86"/>
                </a:cubicBezTo>
                <a:cubicBezTo>
                  <a:pt x="8" y="50"/>
                  <a:pt x="35" y="20"/>
                  <a:pt x="70" y="15"/>
                </a:cubicBezTo>
                <a:cubicBezTo>
                  <a:pt x="70" y="22"/>
                  <a:pt x="70" y="22"/>
                  <a:pt x="70" y="22"/>
                </a:cubicBezTo>
                <a:cubicBezTo>
                  <a:pt x="81" y="14"/>
                  <a:pt x="81" y="14"/>
                  <a:pt x="81" y="14"/>
                </a:cubicBezTo>
                <a:cubicBezTo>
                  <a:pt x="88" y="9"/>
                  <a:pt x="88" y="9"/>
                  <a:pt x="88" y="9"/>
                </a:cubicBezTo>
                <a:cubicBezTo>
                  <a:pt x="81" y="6"/>
                  <a:pt x="81" y="6"/>
                  <a:pt x="81" y="6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7"/>
                  <a:pt x="68" y="7"/>
                  <a:pt x="68" y="7"/>
                </a:cubicBezTo>
                <a:cubicBezTo>
                  <a:pt x="30" y="13"/>
                  <a:pt x="0" y="46"/>
                  <a:pt x="0" y="86"/>
                </a:cubicBezTo>
                <a:cubicBezTo>
                  <a:pt x="0" y="125"/>
                  <a:pt x="28" y="157"/>
                  <a:pt x="65" y="165"/>
                </a:cubicBezTo>
                <a:cubicBezTo>
                  <a:pt x="60" y="156"/>
                  <a:pt x="60" y="156"/>
                  <a:pt x="60" y="1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302"/>
          <p:cNvSpPr>
            <a:spLocks/>
          </p:cNvSpPr>
          <p:nvPr/>
        </p:nvSpPr>
        <p:spPr bwMode="auto">
          <a:xfrm>
            <a:off x="11335226" y="4286409"/>
            <a:ext cx="182563" cy="320675"/>
          </a:xfrm>
          <a:custGeom>
            <a:avLst/>
            <a:gdLst>
              <a:gd name="T0" fmla="*/ 0 w 59"/>
              <a:gd name="T1" fmla="*/ 2147483647 h 104"/>
              <a:gd name="T2" fmla="*/ 2147483647 w 59"/>
              <a:gd name="T3" fmla="*/ 2147483647 h 104"/>
              <a:gd name="T4" fmla="*/ 2147483647 w 59"/>
              <a:gd name="T5" fmla="*/ 2147483647 h 104"/>
              <a:gd name="T6" fmla="*/ 0 w 59"/>
              <a:gd name="T7" fmla="*/ 0 h 104"/>
              <a:gd name="T8" fmla="*/ 0 w 59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" h="104">
                <a:moveTo>
                  <a:pt x="0" y="78"/>
                </a:moveTo>
                <a:lnTo>
                  <a:pt x="59" y="104"/>
                </a:lnTo>
                <a:lnTo>
                  <a:pt x="59" y="20"/>
                </a:lnTo>
                <a:lnTo>
                  <a:pt x="0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303"/>
          <p:cNvSpPr>
            <a:spLocks noChangeArrowheads="1"/>
          </p:cNvSpPr>
          <p:nvPr/>
        </p:nvSpPr>
        <p:spPr bwMode="auto">
          <a:xfrm>
            <a:off x="261620" y="4954746"/>
            <a:ext cx="811212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1" name="Freeform 304"/>
          <p:cNvSpPr>
            <a:spLocks/>
          </p:cNvSpPr>
          <p:nvPr/>
        </p:nvSpPr>
        <p:spPr bwMode="auto">
          <a:xfrm>
            <a:off x="827564" y="5537359"/>
            <a:ext cx="125412" cy="111125"/>
          </a:xfrm>
          <a:custGeom>
            <a:avLst/>
            <a:gdLst>
              <a:gd name="T0" fmla="*/ 2147483647 w 41"/>
              <a:gd name="T1" fmla="*/ 0 h 36"/>
              <a:gd name="T2" fmla="*/ 2147483647 w 41"/>
              <a:gd name="T3" fmla="*/ 2147483647 h 36"/>
              <a:gd name="T4" fmla="*/ 0 w 41"/>
              <a:gd name="T5" fmla="*/ 2147483647 h 36"/>
              <a:gd name="T6" fmla="*/ 0 w 41"/>
              <a:gd name="T7" fmla="*/ 2147483647 h 36"/>
              <a:gd name="T8" fmla="*/ 2147483647 w 41"/>
              <a:gd name="T9" fmla="*/ 2147483647 h 36"/>
              <a:gd name="T10" fmla="*/ 2147483647 w 41"/>
              <a:gd name="T11" fmla="*/ 0 h 36"/>
              <a:gd name="T12" fmla="*/ 2147483647 w 41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" h="36">
                <a:moveTo>
                  <a:pt x="31" y="0"/>
                </a:moveTo>
                <a:lnTo>
                  <a:pt x="31" y="27"/>
                </a:lnTo>
                <a:lnTo>
                  <a:pt x="0" y="27"/>
                </a:lnTo>
                <a:lnTo>
                  <a:pt x="0" y="36"/>
                </a:lnTo>
                <a:lnTo>
                  <a:pt x="41" y="36"/>
                </a:lnTo>
                <a:lnTo>
                  <a:pt x="41" y="0"/>
                </a:lnTo>
                <a:lnTo>
                  <a:pt x="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305"/>
          <p:cNvSpPr>
            <a:spLocks noEditPoints="1"/>
          </p:cNvSpPr>
          <p:nvPr/>
        </p:nvSpPr>
        <p:spPr bwMode="auto">
          <a:xfrm>
            <a:off x="454501" y="5157946"/>
            <a:ext cx="446088" cy="444500"/>
          </a:xfrm>
          <a:custGeom>
            <a:avLst/>
            <a:gdLst>
              <a:gd name="T0" fmla="*/ 2147483647 w 145"/>
              <a:gd name="T1" fmla="*/ 0 h 144"/>
              <a:gd name="T2" fmla="*/ 0 w 145"/>
              <a:gd name="T3" fmla="*/ 0 h 144"/>
              <a:gd name="T4" fmla="*/ 0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0 h 144"/>
              <a:gd name="T10" fmla="*/ 2147483647 w 145"/>
              <a:gd name="T11" fmla="*/ 2147483647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2147483647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2147483647 w 145"/>
              <a:gd name="T43" fmla="*/ 2147483647 h 144"/>
              <a:gd name="T44" fmla="*/ 2147483647 w 145"/>
              <a:gd name="T45" fmla="*/ 2147483647 h 144"/>
              <a:gd name="T46" fmla="*/ 2147483647 w 145"/>
              <a:gd name="T47" fmla="*/ 2147483647 h 144"/>
              <a:gd name="T48" fmla="*/ 2147483647 w 145"/>
              <a:gd name="T49" fmla="*/ 2147483647 h 144"/>
              <a:gd name="T50" fmla="*/ 2147483647 w 145"/>
              <a:gd name="T51" fmla="*/ 2147483647 h 144"/>
              <a:gd name="T52" fmla="*/ 2147483647 w 145"/>
              <a:gd name="T53" fmla="*/ 2147483647 h 144"/>
              <a:gd name="T54" fmla="*/ 2147483647 w 145"/>
              <a:gd name="T55" fmla="*/ 2147483647 h 144"/>
              <a:gd name="T56" fmla="*/ 2147483647 w 145"/>
              <a:gd name="T57" fmla="*/ 2147483647 h 144"/>
              <a:gd name="T58" fmla="*/ 2147483647 w 145"/>
              <a:gd name="T59" fmla="*/ 2147483647 h 144"/>
              <a:gd name="T60" fmla="*/ 2147483647 w 145"/>
              <a:gd name="T61" fmla="*/ 2147483647 h 144"/>
              <a:gd name="T62" fmla="*/ 2147483647 w 145"/>
              <a:gd name="T63" fmla="*/ 2147483647 h 144"/>
              <a:gd name="T64" fmla="*/ 2147483647 w 145"/>
              <a:gd name="T65" fmla="*/ 2147483647 h 144"/>
              <a:gd name="T66" fmla="*/ 2147483647 w 145"/>
              <a:gd name="T67" fmla="*/ 2147483647 h 144"/>
              <a:gd name="T68" fmla="*/ 2147483647 w 145"/>
              <a:gd name="T69" fmla="*/ 2147483647 h 144"/>
              <a:gd name="T70" fmla="*/ 2147483647 w 145"/>
              <a:gd name="T71" fmla="*/ 2147483647 h 144"/>
              <a:gd name="T72" fmla="*/ 2147483647 w 145"/>
              <a:gd name="T73" fmla="*/ 2147483647 h 144"/>
              <a:gd name="T74" fmla="*/ 2147483647 w 145"/>
              <a:gd name="T75" fmla="*/ 2147483647 h 144"/>
              <a:gd name="T76" fmla="*/ 2147483647 w 145"/>
              <a:gd name="T77" fmla="*/ 2147483647 h 144"/>
              <a:gd name="T78" fmla="*/ 2147483647 w 145"/>
              <a:gd name="T79" fmla="*/ 2147483647 h 144"/>
              <a:gd name="T80" fmla="*/ 2147483647 w 145"/>
              <a:gd name="T81" fmla="*/ 2147483647 h 144"/>
              <a:gd name="T82" fmla="*/ 2147483647 w 145"/>
              <a:gd name="T83" fmla="*/ 2147483647 h 144"/>
              <a:gd name="T84" fmla="*/ 2147483647 w 145"/>
              <a:gd name="T85" fmla="*/ 2147483647 h 144"/>
              <a:gd name="T86" fmla="*/ 2147483647 w 145"/>
              <a:gd name="T87" fmla="*/ 2147483647 h 144"/>
              <a:gd name="T88" fmla="*/ 2147483647 w 145"/>
              <a:gd name="T89" fmla="*/ 2147483647 h 144"/>
              <a:gd name="T90" fmla="*/ 2147483647 w 145"/>
              <a:gd name="T91" fmla="*/ 2147483647 h 144"/>
              <a:gd name="T92" fmla="*/ 2147483647 w 145"/>
              <a:gd name="T93" fmla="*/ 2147483647 h 144"/>
              <a:gd name="T94" fmla="*/ 2147483647 w 145"/>
              <a:gd name="T95" fmla="*/ 2147483647 h 144"/>
              <a:gd name="T96" fmla="*/ 2147483647 w 145"/>
              <a:gd name="T97" fmla="*/ 2147483647 h 144"/>
              <a:gd name="T98" fmla="*/ 2147483647 w 145"/>
              <a:gd name="T99" fmla="*/ 2147483647 h 144"/>
              <a:gd name="T100" fmla="*/ 2147483647 w 145"/>
              <a:gd name="T101" fmla="*/ 2147483647 h 144"/>
              <a:gd name="T102" fmla="*/ 2147483647 w 145"/>
              <a:gd name="T103" fmla="*/ 2147483647 h 144"/>
              <a:gd name="T104" fmla="*/ 2147483647 w 145"/>
              <a:gd name="T105" fmla="*/ 2147483647 h 14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5" h="144">
                <a:moveTo>
                  <a:pt x="145" y="0"/>
                </a:moveTo>
                <a:lnTo>
                  <a:pt x="0" y="0"/>
                </a:lnTo>
                <a:lnTo>
                  <a:pt x="0" y="144"/>
                </a:lnTo>
                <a:lnTo>
                  <a:pt x="145" y="144"/>
                </a:lnTo>
                <a:lnTo>
                  <a:pt x="145" y="0"/>
                </a:lnTo>
                <a:close/>
                <a:moveTo>
                  <a:pt x="95" y="137"/>
                </a:moveTo>
                <a:lnTo>
                  <a:pt x="95" y="115"/>
                </a:lnTo>
                <a:lnTo>
                  <a:pt x="73" y="115"/>
                </a:lnTo>
                <a:lnTo>
                  <a:pt x="73" y="137"/>
                </a:lnTo>
                <a:lnTo>
                  <a:pt x="51" y="137"/>
                </a:lnTo>
                <a:lnTo>
                  <a:pt x="51" y="115"/>
                </a:lnTo>
                <a:lnTo>
                  <a:pt x="30" y="115"/>
                </a:lnTo>
                <a:lnTo>
                  <a:pt x="7" y="115"/>
                </a:lnTo>
                <a:lnTo>
                  <a:pt x="7" y="93"/>
                </a:lnTo>
                <a:lnTo>
                  <a:pt x="7" y="72"/>
                </a:lnTo>
                <a:lnTo>
                  <a:pt x="30" y="72"/>
                </a:lnTo>
                <a:lnTo>
                  <a:pt x="30" y="93"/>
                </a:lnTo>
                <a:lnTo>
                  <a:pt x="51" y="93"/>
                </a:lnTo>
                <a:lnTo>
                  <a:pt x="51" y="72"/>
                </a:lnTo>
                <a:lnTo>
                  <a:pt x="73" y="72"/>
                </a:lnTo>
                <a:lnTo>
                  <a:pt x="73" y="93"/>
                </a:lnTo>
                <a:lnTo>
                  <a:pt x="95" y="93"/>
                </a:lnTo>
                <a:lnTo>
                  <a:pt x="95" y="115"/>
                </a:lnTo>
                <a:lnTo>
                  <a:pt x="117" y="115"/>
                </a:lnTo>
                <a:lnTo>
                  <a:pt x="117" y="137"/>
                </a:lnTo>
                <a:lnTo>
                  <a:pt x="95" y="137"/>
                </a:lnTo>
                <a:close/>
                <a:moveTo>
                  <a:pt x="138" y="49"/>
                </a:moveTo>
                <a:lnTo>
                  <a:pt x="117" y="49"/>
                </a:lnTo>
                <a:lnTo>
                  <a:pt x="117" y="72"/>
                </a:lnTo>
                <a:lnTo>
                  <a:pt x="95" y="72"/>
                </a:lnTo>
                <a:lnTo>
                  <a:pt x="95" y="49"/>
                </a:lnTo>
                <a:lnTo>
                  <a:pt x="117" y="49"/>
                </a:lnTo>
                <a:lnTo>
                  <a:pt x="117" y="28"/>
                </a:lnTo>
                <a:lnTo>
                  <a:pt x="95" y="28"/>
                </a:lnTo>
                <a:lnTo>
                  <a:pt x="73" y="28"/>
                </a:lnTo>
                <a:lnTo>
                  <a:pt x="73" y="49"/>
                </a:lnTo>
                <a:lnTo>
                  <a:pt x="51" y="49"/>
                </a:lnTo>
                <a:lnTo>
                  <a:pt x="51" y="28"/>
                </a:lnTo>
                <a:lnTo>
                  <a:pt x="30" y="28"/>
                </a:lnTo>
                <a:lnTo>
                  <a:pt x="30" y="49"/>
                </a:lnTo>
                <a:lnTo>
                  <a:pt x="7" y="49"/>
                </a:lnTo>
                <a:lnTo>
                  <a:pt x="7" y="28"/>
                </a:lnTo>
                <a:lnTo>
                  <a:pt x="30" y="28"/>
                </a:lnTo>
                <a:lnTo>
                  <a:pt x="30" y="7"/>
                </a:lnTo>
                <a:lnTo>
                  <a:pt x="51" y="7"/>
                </a:lnTo>
                <a:lnTo>
                  <a:pt x="51" y="28"/>
                </a:lnTo>
                <a:lnTo>
                  <a:pt x="73" y="28"/>
                </a:lnTo>
                <a:lnTo>
                  <a:pt x="73" y="7"/>
                </a:lnTo>
                <a:lnTo>
                  <a:pt x="95" y="7"/>
                </a:lnTo>
                <a:lnTo>
                  <a:pt x="117" y="7"/>
                </a:lnTo>
                <a:lnTo>
                  <a:pt x="117" y="28"/>
                </a:lnTo>
                <a:lnTo>
                  <a:pt x="138" y="28"/>
                </a:lnTo>
                <a:lnTo>
                  <a:pt x="138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306"/>
          <p:cNvSpPr>
            <a:spLocks/>
          </p:cNvSpPr>
          <p:nvPr/>
        </p:nvSpPr>
        <p:spPr bwMode="auto">
          <a:xfrm>
            <a:off x="408464" y="5111909"/>
            <a:ext cx="122237" cy="107950"/>
          </a:xfrm>
          <a:custGeom>
            <a:avLst/>
            <a:gdLst>
              <a:gd name="T0" fmla="*/ 2147483647 w 40"/>
              <a:gd name="T1" fmla="*/ 0 h 35"/>
              <a:gd name="T2" fmla="*/ 0 w 40"/>
              <a:gd name="T3" fmla="*/ 0 h 35"/>
              <a:gd name="T4" fmla="*/ 0 w 40"/>
              <a:gd name="T5" fmla="*/ 2147483647 h 35"/>
              <a:gd name="T6" fmla="*/ 2147483647 w 40"/>
              <a:gd name="T7" fmla="*/ 2147483647 h 35"/>
              <a:gd name="T8" fmla="*/ 2147483647 w 40"/>
              <a:gd name="T9" fmla="*/ 2147483647 h 35"/>
              <a:gd name="T10" fmla="*/ 2147483647 w 40"/>
              <a:gd name="T11" fmla="*/ 2147483647 h 35"/>
              <a:gd name="T12" fmla="*/ 2147483647 w 40"/>
              <a:gd name="T13" fmla="*/ 0 h 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5">
                <a:moveTo>
                  <a:pt x="40" y="0"/>
                </a:moveTo>
                <a:lnTo>
                  <a:pt x="0" y="0"/>
                </a:lnTo>
                <a:lnTo>
                  <a:pt x="0" y="35"/>
                </a:lnTo>
                <a:lnTo>
                  <a:pt x="10" y="35"/>
                </a:lnTo>
                <a:lnTo>
                  <a:pt x="10" y="8"/>
                </a:lnTo>
                <a:lnTo>
                  <a:pt x="40" y="8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307"/>
          <p:cNvSpPr>
            <a:spLocks noChangeArrowheads="1"/>
          </p:cNvSpPr>
          <p:nvPr/>
        </p:nvSpPr>
        <p:spPr bwMode="auto">
          <a:xfrm>
            <a:off x="2658745" y="4951571"/>
            <a:ext cx="811212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" name="Freeform 308"/>
          <p:cNvSpPr>
            <a:spLocks/>
          </p:cNvSpPr>
          <p:nvPr/>
        </p:nvSpPr>
        <p:spPr bwMode="auto">
          <a:xfrm>
            <a:off x="3342164" y="5469096"/>
            <a:ext cx="111125" cy="127000"/>
          </a:xfrm>
          <a:custGeom>
            <a:avLst/>
            <a:gdLst>
              <a:gd name="T0" fmla="*/ 2147483647 w 32"/>
              <a:gd name="T1" fmla="*/ 2147483647 h 36"/>
              <a:gd name="T2" fmla="*/ 2147483647 w 32"/>
              <a:gd name="T3" fmla="*/ 2147483647 h 36"/>
              <a:gd name="T4" fmla="*/ 2147483647 w 32"/>
              <a:gd name="T5" fmla="*/ 2147483647 h 36"/>
              <a:gd name="T6" fmla="*/ 2147483647 w 32"/>
              <a:gd name="T7" fmla="*/ 2147483647 h 36"/>
              <a:gd name="T8" fmla="*/ 2147483647 w 32"/>
              <a:gd name="T9" fmla="*/ 2147483647 h 36"/>
              <a:gd name="T10" fmla="*/ 2147483647 w 32"/>
              <a:gd name="T11" fmla="*/ 2147483647 h 36"/>
              <a:gd name="T12" fmla="*/ 2147483647 w 32"/>
              <a:gd name="T13" fmla="*/ 2147483647 h 36"/>
              <a:gd name="T14" fmla="*/ 2147483647 w 32"/>
              <a:gd name="T15" fmla="*/ 2147483647 h 36"/>
              <a:gd name="T16" fmla="*/ 2147483647 w 32"/>
              <a:gd name="T17" fmla="*/ 2147483647 h 36"/>
              <a:gd name="T18" fmla="*/ 2147483647 w 32"/>
              <a:gd name="T19" fmla="*/ 2147483647 h 36"/>
              <a:gd name="T20" fmla="*/ 2147483647 w 32"/>
              <a:gd name="T21" fmla="*/ 2147483647 h 36"/>
              <a:gd name="T22" fmla="*/ 2147483647 w 32"/>
              <a:gd name="T23" fmla="*/ 2147483647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36">
                <a:moveTo>
                  <a:pt x="29" y="23"/>
                </a:moveTo>
                <a:cubicBezTo>
                  <a:pt x="29" y="23"/>
                  <a:pt x="18" y="6"/>
                  <a:pt x="15" y="3"/>
                </a:cubicBezTo>
                <a:cubicBezTo>
                  <a:pt x="13" y="0"/>
                  <a:pt x="11" y="1"/>
                  <a:pt x="11" y="1"/>
                </a:cubicBezTo>
                <a:cubicBezTo>
                  <a:pt x="7" y="4"/>
                  <a:pt x="7" y="4"/>
                  <a:pt x="7" y="4"/>
                </a:cubicBezTo>
                <a:cubicBezTo>
                  <a:pt x="6" y="5"/>
                  <a:pt x="6" y="5"/>
                  <a:pt x="6" y="5"/>
                </a:cubicBezTo>
                <a:cubicBezTo>
                  <a:pt x="2" y="7"/>
                  <a:pt x="2" y="7"/>
                  <a:pt x="2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0" y="9"/>
                  <a:pt x="2" y="12"/>
                </a:cubicBezTo>
                <a:cubicBezTo>
                  <a:pt x="4" y="15"/>
                  <a:pt x="16" y="33"/>
                  <a:pt x="16" y="33"/>
                </a:cubicBezTo>
                <a:cubicBezTo>
                  <a:pt x="16" y="33"/>
                  <a:pt x="17" y="36"/>
                  <a:pt x="24" y="31"/>
                </a:cubicBezTo>
                <a:cubicBezTo>
                  <a:pt x="24" y="31"/>
                  <a:pt x="24" y="31"/>
                  <a:pt x="25" y="31"/>
                </a:cubicBezTo>
                <a:cubicBezTo>
                  <a:pt x="32" y="26"/>
                  <a:pt x="29" y="23"/>
                  <a:pt x="29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309"/>
          <p:cNvSpPr>
            <a:spLocks/>
          </p:cNvSpPr>
          <p:nvPr/>
        </p:nvSpPr>
        <p:spPr bwMode="auto">
          <a:xfrm>
            <a:off x="3323114" y="5435759"/>
            <a:ext cx="52387" cy="55562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0 h 16"/>
              <a:gd name="T4" fmla="*/ 2147483647 w 15"/>
              <a:gd name="T5" fmla="*/ 2147483647 h 16"/>
              <a:gd name="T6" fmla="*/ 0 w 15"/>
              <a:gd name="T7" fmla="*/ 2147483647 h 16"/>
              <a:gd name="T8" fmla="*/ 2147483647 w 15"/>
              <a:gd name="T9" fmla="*/ 2147483647 h 16"/>
              <a:gd name="T10" fmla="*/ 2147483647 w 15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" h="16">
                <a:moveTo>
                  <a:pt x="15" y="10"/>
                </a:moveTo>
                <a:cubicBezTo>
                  <a:pt x="9" y="0"/>
                  <a:pt x="9" y="0"/>
                  <a:pt x="9" y="0"/>
                </a:cubicBezTo>
                <a:cubicBezTo>
                  <a:pt x="7" y="2"/>
                  <a:pt x="6" y="3"/>
                  <a:pt x="4" y="4"/>
                </a:cubicBezTo>
                <a:cubicBezTo>
                  <a:pt x="2" y="5"/>
                  <a:pt x="1" y="6"/>
                  <a:pt x="0" y="6"/>
                </a:cubicBezTo>
                <a:cubicBezTo>
                  <a:pt x="6" y="16"/>
                  <a:pt x="6" y="16"/>
                  <a:pt x="6" y="16"/>
                </a:cubicBezTo>
                <a:lnTo>
                  <a:pt x="1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310"/>
          <p:cNvSpPr>
            <a:spLocks noEditPoints="1"/>
          </p:cNvSpPr>
          <p:nvPr/>
        </p:nvSpPr>
        <p:spPr bwMode="auto">
          <a:xfrm>
            <a:off x="3140551" y="5235734"/>
            <a:ext cx="254000" cy="230187"/>
          </a:xfrm>
          <a:custGeom>
            <a:avLst/>
            <a:gdLst>
              <a:gd name="T0" fmla="*/ 2147483647 w 72"/>
              <a:gd name="T1" fmla="*/ 2147483647 h 67"/>
              <a:gd name="T2" fmla="*/ 2147483647 w 72"/>
              <a:gd name="T3" fmla="*/ 2147483647 h 67"/>
              <a:gd name="T4" fmla="*/ 2147483647 w 72"/>
              <a:gd name="T5" fmla="*/ 2147483647 h 67"/>
              <a:gd name="T6" fmla="*/ 2147483647 w 72"/>
              <a:gd name="T7" fmla="*/ 2147483647 h 67"/>
              <a:gd name="T8" fmla="*/ 2147483647 w 72"/>
              <a:gd name="T9" fmla="*/ 2147483647 h 67"/>
              <a:gd name="T10" fmla="*/ 2147483647 w 72"/>
              <a:gd name="T11" fmla="*/ 2147483647 h 67"/>
              <a:gd name="T12" fmla="*/ 2147483647 w 72"/>
              <a:gd name="T13" fmla="*/ 2147483647 h 67"/>
              <a:gd name="T14" fmla="*/ 2147483647 w 72"/>
              <a:gd name="T15" fmla="*/ 2147483647 h 67"/>
              <a:gd name="T16" fmla="*/ 2147483647 w 72"/>
              <a:gd name="T17" fmla="*/ 2147483647 h 67"/>
              <a:gd name="T18" fmla="*/ 2147483647 w 72"/>
              <a:gd name="T19" fmla="*/ 2147483647 h 67"/>
              <a:gd name="T20" fmla="*/ 2147483647 w 72"/>
              <a:gd name="T21" fmla="*/ 2147483647 h 67"/>
              <a:gd name="T22" fmla="*/ 2147483647 w 72"/>
              <a:gd name="T23" fmla="*/ 2147483647 h 67"/>
              <a:gd name="T24" fmla="*/ 2147483647 w 72"/>
              <a:gd name="T25" fmla="*/ 2147483647 h 67"/>
              <a:gd name="T26" fmla="*/ 2147483647 w 72"/>
              <a:gd name="T27" fmla="*/ 2147483647 h 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67">
                <a:moveTo>
                  <a:pt x="62" y="15"/>
                </a:moveTo>
                <a:cubicBezTo>
                  <a:pt x="58" y="9"/>
                  <a:pt x="51" y="4"/>
                  <a:pt x="44" y="2"/>
                </a:cubicBezTo>
                <a:cubicBezTo>
                  <a:pt x="36" y="0"/>
                  <a:pt x="26" y="1"/>
                  <a:pt x="18" y="7"/>
                </a:cubicBezTo>
                <a:cubicBezTo>
                  <a:pt x="4" y="16"/>
                  <a:pt x="0" y="36"/>
                  <a:pt x="10" y="50"/>
                </a:cubicBezTo>
                <a:cubicBezTo>
                  <a:pt x="18" y="62"/>
                  <a:pt x="32" y="67"/>
                  <a:pt x="44" y="63"/>
                </a:cubicBezTo>
                <a:cubicBezTo>
                  <a:pt x="48" y="62"/>
                  <a:pt x="51" y="61"/>
                  <a:pt x="54" y="59"/>
                </a:cubicBezTo>
                <a:cubicBezTo>
                  <a:pt x="68" y="49"/>
                  <a:pt x="72" y="29"/>
                  <a:pt x="62" y="15"/>
                </a:cubicBezTo>
                <a:close/>
                <a:moveTo>
                  <a:pt x="49" y="52"/>
                </a:moveTo>
                <a:cubicBezTo>
                  <a:pt x="48" y="53"/>
                  <a:pt x="46" y="54"/>
                  <a:pt x="44" y="55"/>
                </a:cubicBezTo>
                <a:cubicBezTo>
                  <a:pt x="34" y="58"/>
                  <a:pt x="23" y="55"/>
                  <a:pt x="17" y="46"/>
                </a:cubicBezTo>
                <a:cubicBezTo>
                  <a:pt x="9" y="35"/>
                  <a:pt x="12" y="21"/>
                  <a:pt x="23" y="13"/>
                </a:cubicBezTo>
                <a:cubicBezTo>
                  <a:pt x="29" y="9"/>
                  <a:pt x="37" y="8"/>
                  <a:pt x="44" y="11"/>
                </a:cubicBezTo>
                <a:cubicBezTo>
                  <a:pt x="49" y="12"/>
                  <a:pt x="53" y="15"/>
                  <a:pt x="55" y="20"/>
                </a:cubicBezTo>
                <a:cubicBezTo>
                  <a:pt x="63" y="30"/>
                  <a:pt x="60" y="45"/>
                  <a:pt x="4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311"/>
          <p:cNvSpPr>
            <a:spLocks/>
          </p:cNvSpPr>
          <p:nvPr/>
        </p:nvSpPr>
        <p:spPr bwMode="auto">
          <a:xfrm>
            <a:off x="3051651" y="5183346"/>
            <a:ext cx="244475" cy="419100"/>
          </a:xfrm>
          <a:custGeom>
            <a:avLst/>
            <a:gdLst>
              <a:gd name="T0" fmla="*/ 2147483647 w 70"/>
              <a:gd name="T1" fmla="*/ 2147483647 h 121"/>
              <a:gd name="T2" fmla="*/ 2147483647 w 70"/>
              <a:gd name="T3" fmla="*/ 2147483647 h 121"/>
              <a:gd name="T4" fmla="*/ 2147483647 w 70"/>
              <a:gd name="T5" fmla="*/ 2147483647 h 121"/>
              <a:gd name="T6" fmla="*/ 2147483647 w 70"/>
              <a:gd name="T7" fmla="*/ 0 h 121"/>
              <a:gd name="T8" fmla="*/ 0 w 70"/>
              <a:gd name="T9" fmla="*/ 2147483647 h 121"/>
              <a:gd name="T10" fmla="*/ 0 w 70"/>
              <a:gd name="T11" fmla="*/ 2147483647 h 121"/>
              <a:gd name="T12" fmla="*/ 2147483647 w 70"/>
              <a:gd name="T13" fmla="*/ 2147483647 h 121"/>
              <a:gd name="T14" fmla="*/ 2147483647 w 70"/>
              <a:gd name="T15" fmla="*/ 2147483647 h 121"/>
              <a:gd name="T16" fmla="*/ 2147483647 w 70"/>
              <a:gd name="T17" fmla="*/ 2147483647 h 1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121">
                <a:moveTo>
                  <a:pt x="33" y="68"/>
                </a:moveTo>
                <a:cubicBezTo>
                  <a:pt x="22" y="51"/>
                  <a:pt x="26" y="29"/>
                  <a:pt x="42" y="18"/>
                </a:cubicBezTo>
                <a:cubicBezTo>
                  <a:pt x="51" y="13"/>
                  <a:pt x="61" y="11"/>
                  <a:pt x="70" y="13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1"/>
                  <a:pt x="0" y="121"/>
                  <a:pt x="0" y="121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82"/>
                  <a:pt x="70" y="82"/>
                  <a:pt x="70" y="82"/>
                </a:cubicBezTo>
                <a:cubicBezTo>
                  <a:pt x="56" y="86"/>
                  <a:pt x="41" y="80"/>
                  <a:pt x="3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312"/>
          <p:cNvSpPr>
            <a:spLocks/>
          </p:cNvSpPr>
          <p:nvPr/>
        </p:nvSpPr>
        <p:spPr bwMode="auto">
          <a:xfrm>
            <a:off x="2802414" y="5096034"/>
            <a:ext cx="493712" cy="157162"/>
          </a:xfrm>
          <a:custGeom>
            <a:avLst/>
            <a:gdLst>
              <a:gd name="T0" fmla="*/ 2147483647 w 160"/>
              <a:gd name="T1" fmla="*/ 0 h 51"/>
              <a:gd name="T2" fmla="*/ 0 w 160"/>
              <a:gd name="T3" fmla="*/ 2147483647 h 51"/>
              <a:gd name="T4" fmla="*/ 2147483647 w 160"/>
              <a:gd name="T5" fmla="*/ 2147483647 h 51"/>
              <a:gd name="T6" fmla="*/ 2147483647 w 160"/>
              <a:gd name="T7" fmla="*/ 2147483647 h 51"/>
              <a:gd name="T8" fmla="*/ 2147483647 w 160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0" h="51">
                <a:moveTo>
                  <a:pt x="81" y="0"/>
                </a:moveTo>
                <a:lnTo>
                  <a:pt x="0" y="25"/>
                </a:lnTo>
                <a:lnTo>
                  <a:pt x="80" y="51"/>
                </a:lnTo>
                <a:lnTo>
                  <a:pt x="160" y="25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313"/>
          <p:cNvSpPr>
            <a:spLocks/>
          </p:cNvSpPr>
          <p:nvPr/>
        </p:nvSpPr>
        <p:spPr bwMode="auto">
          <a:xfrm>
            <a:off x="2799239" y="5183346"/>
            <a:ext cx="242887" cy="419100"/>
          </a:xfrm>
          <a:custGeom>
            <a:avLst/>
            <a:gdLst>
              <a:gd name="T0" fmla="*/ 0 w 79"/>
              <a:gd name="T1" fmla="*/ 2147483647 h 136"/>
              <a:gd name="T2" fmla="*/ 2147483647 w 79"/>
              <a:gd name="T3" fmla="*/ 2147483647 h 136"/>
              <a:gd name="T4" fmla="*/ 2147483647 w 79"/>
              <a:gd name="T5" fmla="*/ 2147483647 h 136"/>
              <a:gd name="T6" fmla="*/ 0 w 79"/>
              <a:gd name="T7" fmla="*/ 0 h 136"/>
              <a:gd name="T8" fmla="*/ 0 w 79"/>
              <a:gd name="T9" fmla="*/ 2147483647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136">
                <a:moveTo>
                  <a:pt x="0" y="102"/>
                </a:moveTo>
                <a:lnTo>
                  <a:pt x="79" y="136"/>
                </a:lnTo>
                <a:lnTo>
                  <a:pt x="79" y="26"/>
                </a:lnTo>
                <a:lnTo>
                  <a:pt x="0" y="0"/>
                </a:lnTo>
                <a:lnTo>
                  <a:pt x="0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314"/>
          <p:cNvSpPr>
            <a:spLocks noChangeArrowheads="1"/>
          </p:cNvSpPr>
          <p:nvPr/>
        </p:nvSpPr>
        <p:spPr bwMode="auto">
          <a:xfrm>
            <a:off x="7468076" y="3997484"/>
            <a:ext cx="811213" cy="809625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72" name="Freeform 315"/>
          <p:cNvSpPr>
            <a:spLocks/>
          </p:cNvSpPr>
          <p:nvPr/>
        </p:nvSpPr>
        <p:spPr bwMode="auto">
          <a:xfrm>
            <a:off x="7529989" y="4160996"/>
            <a:ext cx="681037" cy="212725"/>
          </a:xfrm>
          <a:custGeom>
            <a:avLst/>
            <a:gdLst>
              <a:gd name="T0" fmla="*/ 2147483647 w 221"/>
              <a:gd name="T1" fmla="*/ 2147483647 h 69"/>
              <a:gd name="T2" fmla="*/ 2147483647 w 221"/>
              <a:gd name="T3" fmla="*/ 0 h 69"/>
              <a:gd name="T4" fmla="*/ 0 w 221"/>
              <a:gd name="T5" fmla="*/ 2147483647 h 69"/>
              <a:gd name="T6" fmla="*/ 2147483647 w 221"/>
              <a:gd name="T7" fmla="*/ 2147483647 h 69"/>
              <a:gd name="T8" fmla="*/ 2147483647 w 221"/>
              <a:gd name="T9" fmla="*/ 2147483647 h 69"/>
              <a:gd name="T10" fmla="*/ 2147483647 w 221"/>
              <a:gd name="T11" fmla="*/ 2147483647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" h="69">
                <a:moveTo>
                  <a:pt x="221" y="35"/>
                </a:moveTo>
                <a:lnTo>
                  <a:pt x="106" y="0"/>
                </a:lnTo>
                <a:lnTo>
                  <a:pt x="0" y="25"/>
                </a:lnTo>
                <a:lnTo>
                  <a:pt x="115" y="69"/>
                </a:lnTo>
                <a:lnTo>
                  <a:pt x="119" y="68"/>
                </a:lnTo>
                <a:lnTo>
                  <a:pt x="221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316"/>
          <p:cNvSpPr>
            <a:spLocks/>
          </p:cNvSpPr>
          <p:nvPr/>
        </p:nvSpPr>
        <p:spPr bwMode="auto">
          <a:xfrm>
            <a:off x="7896701" y="4275296"/>
            <a:ext cx="314325" cy="157163"/>
          </a:xfrm>
          <a:custGeom>
            <a:avLst/>
            <a:gdLst>
              <a:gd name="T0" fmla="*/ 0 w 102"/>
              <a:gd name="T1" fmla="*/ 2147483647 h 51"/>
              <a:gd name="T2" fmla="*/ 2147483647 w 102"/>
              <a:gd name="T3" fmla="*/ 2147483647 h 51"/>
              <a:gd name="T4" fmla="*/ 2147483647 w 102"/>
              <a:gd name="T5" fmla="*/ 2147483647 h 51"/>
              <a:gd name="T6" fmla="*/ 2147483647 w 102"/>
              <a:gd name="T7" fmla="*/ 2147483647 h 51"/>
              <a:gd name="T8" fmla="*/ 2147483647 w 102"/>
              <a:gd name="T9" fmla="*/ 0 h 51"/>
              <a:gd name="T10" fmla="*/ 0 w 102"/>
              <a:gd name="T11" fmla="*/ 2147483647 h 51"/>
              <a:gd name="T12" fmla="*/ 0 w 102"/>
              <a:gd name="T13" fmla="*/ 2147483647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2" h="51">
                <a:moveTo>
                  <a:pt x="0" y="51"/>
                </a:moveTo>
                <a:lnTo>
                  <a:pt x="92" y="17"/>
                </a:lnTo>
                <a:lnTo>
                  <a:pt x="102" y="13"/>
                </a:lnTo>
                <a:lnTo>
                  <a:pt x="102" y="0"/>
                </a:lnTo>
                <a:lnTo>
                  <a:pt x="0" y="34"/>
                </a:lnTo>
                <a:lnTo>
                  <a:pt x="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317"/>
          <p:cNvSpPr>
            <a:spLocks noEditPoints="1"/>
          </p:cNvSpPr>
          <p:nvPr/>
        </p:nvSpPr>
        <p:spPr bwMode="auto">
          <a:xfrm>
            <a:off x="7896701" y="4335621"/>
            <a:ext cx="284163" cy="358775"/>
          </a:xfrm>
          <a:custGeom>
            <a:avLst/>
            <a:gdLst>
              <a:gd name="T0" fmla="*/ 0 w 92"/>
              <a:gd name="T1" fmla="*/ 2147483647 h 116"/>
              <a:gd name="T2" fmla="*/ 2147483647 w 92"/>
              <a:gd name="T3" fmla="*/ 2147483647 h 116"/>
              <a:gd name="T4" fmla="*/ 2147483647 w 92"/>
              <a:gd name="T5" fmla="*/ 0 h 116"/>
              <a:gd name="T6" fmla="*/ 0 w 92"/>
              <a:gd name="T7" fmla="*/ 2147483647 h 116"/>
              <a:gd name="T8" fmla="*/ 0 w 92"/>
              <a:gd name="T9" fmla="*/ 2147483647 h 116"/>
              <a:gd name="T10" fmla="*/ 2147483647 w 92"/>
              <a:gd name="T11" fmla="*/ 2147483647 h 116"/>
              <a:gd name="T12" fmla="*/ 2147483647 w 92"/>
              <a:gd name="T13" fmla="*/ 2147483647 h 116"/>
              <a:gd name="T14" fmla="*/ 2147483647 w 92"/>
              <a:gd name="T15" fmla="*/ 2147483647 h 116"/>
              <a:gd name="T16" fmla="*/ 2147483647 w 92"/>
              <a:gd name="T17" fmla="*/ 2147483647 h 116"/>
              <a:gd name="T18" fmla="*/ 2147483647 w 92"/>
              <a:gd name="T19" fmla="*/ 2147483647 h 116"/>
              <a:gd name="T20" fmla="*/ 2147483647 w 92"/>
              <a:gd name="T21" fmla="*/ 2147483647 h 116"/>
              <a:gd name="T22" fmla="*/ 2147483647 w 92"/>
              <a:gd name="T23" fmla="*/ 2147483647 h 116"/>
              <a:gd name="T24" fmla="*/ 2147483647 w 92"/>
              <a:gd name="T25" fmla="*/ 2147483647 h 116"/>
              <a:gd name="T26" fmla="*/ 2147483647 w 92"/>
              <a:gd name="T27" fmla="*/ 2147483647 h 116"/>
              <a:gd name="T28" fmla="*/ 2147483647 w 92"/>
              <a:gd name="T29" fmla="*/ 2147483647 h 1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" h="116">
                <a:moveTo>
                  <a:pt x="0" y="116"/>
                </a:moveTo>
                <a:lnTo>
                  <a:pt x="92" y="72"/>
                </a:lnTo>
                <a:lnTo>
                  <a:pt x="92" y="0"/>
                </a:lnTo>
                <a:lnTo>
                  <a:pt x="0" y="36"/>
                </a:lnTo>
                <a:lnTo>
                  <a:pt x="0" y="116"/>
                </a:lnTo>
                <a:close/>
                <a:moveTo>
                  <a:pt x="79" y="53"/>
                </a:moveTo>
                <a:lnTo>
                  <a:pt x="21" y="76"/>
                </a:lnTo>
                <a:lnTo>
                  <a:pt x="21" y="66"/>
                </a:lnTo>
                <a:lnTo>
                  <a:pt x="79" y="42"/>
                </a:lnTo>
                <a:lnTo>
                  <a:pt x="79" y="53"/>
                </a:lnTo>
                <a:close/>
                <a:moveTo>
                  <a:pt x="19" y="49"/>
                </a:moveTo>
                <a:lnTo>
                  <a:pt x="76" y="24"/>
                </a:lnTo>
                <a:lnTo>
                  <a:pt x="76" y="35"/>
                </a:lnTo>
                <a:lnTo>
                  <a:pt x="19" y="59"/>
                </a:lnTo>
                <a:lnTo>
                  <a:pt x="19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318"/>
          <p:cNvSpPr>
            <a:spLocks/>
          </p:cNvSpPr>
          <p:nvPr/>
        </p:nvSpPr>
        <p:spPr bwMode="auto">
          <a:xfrm>
            <a:off x="7576026" y="4308634"/>
            <a:ext cx="307975" cy="392112"/>
          </a:xfrm>
          <a:custGeom>
            <a:avLst/>
            <a:gdLst>
              <a:gd name="T0" fmla="*/ 0 w 100"/>
              <a:gd name="T1" fmla="*/ 2147483647 h 127"/>
              <a:gd name="T2" fmla="*/ 2147483647 w 100"/>
              <a:gd name="T3" fmla="*/ 2147483647 h 127"/>
              <a:gd name="T4" fmla="*/ 2147483647 w 100"/>
              <a:gd name="T5" fmla="*/ 2147483647 h 127"/>
              <a:gd name="T6" fmla="*/ 2147483647 w 100"/>
              <a:gd name="T7" fmla="*/ 2147483647 h 127"/>
              <a:gd name="T8" fmla="*/ 2147483647 w 100"/>
              <a:gd name="T9" fmla="*/ 2147483647 h 127"/>
              <a:gd name="T10" fmla="*/ 2147483647 w 100"/>
              <a:gd name="T11" fmla="*/ 2147483647 h 127"/>
              <a:gd name="T12" fmla="*/ 2147483647 w 100"/>
              <a:gd name="T13" fmla="*/ 2147483647 h 127"/>
              <a:gd name="T14" fmla="*/ 0 w 100"/>
              <a:gd name="T15" fmla="*/ 0 h 127"/>
              <a:gd name="T16" fmla="*/ 0 w 100"/>
              <a:gd name="T17" fmla="*/ 2147483647 h 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127">
                <a:moveTo>
                  <a:pt x="0" y="71"/>
                </a:moveTo>
                <a:lnTo>
                  <a:pt x="17" y="80"/>
                </a:lnTo>
                <a:lnTo>
                  <a:pt x="17" y="38"/>
                </a:lnTo>
                <a:lnTo>
                  <a:pt x="69" y="62"/>
                </a:lnTo>
                <a:lnTo>
                  <a:pt x="69" y="109"/>
                </a:lnTo>
                <a:lnTo>
                  <a:pt x="100" y="127"/>
                </a:lnTo>
                <a:lnTo>
                  <a:pt x="100" y="46"/>
                </a:lnTo>
                <a:lnTo>
                  <a:pt x="0" y="0"/>
                </a:lnTo>
                <a:lnTo>
                  <a:pt x="0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319"/>
          <p:cNvSpPr>
            <a:spLocks/>
          </p:cNvSpPr>
          <p:nvPr/>
        </p:nvSpPr>
        <p:spPr bwMode="auto">
          <a:xfrm>
            <a:off x="7529989" y="4240371"/>
            <a:ext cx="354012" cy="195263"/>
          </a:xfrm>
          <a:custGeom>
            <a:avLst/>
            <a:gdLst>
              <a:gd name="T0" fmla="*/ 0 w 115"/>
              <a:gd name="T1" fmla="*/ 0 h 63"/>
              <a:gd name="T2" fmla="*/ 0 w 115"/>
              <a:gd name="T3" fmla="*/ 2147483647 h 63"/>
              <a:gd name="T4" fmla="*/ 2147483647 w 115"/>
              <a:gd name="T5" fmla="*/ 2147483647 h 63"/>
              <a:gd name="T6" fmla="*/ 2147483647 w 115"/>
              <a:gd name="T7" fmla="*/ 2147483647 h 63"/>
              <a:gd name="T8" fmla="*/ 2147483647 w 115"/>
              <a:gd name="T9" fmla="*/ 2147483647 h 63"/>
              <a:gd name="T10" fmla="*/ 2147483647 w 115"/>
              <a:gd name="T11" fmla="*/ 2147483647 h 63"/>
              <a:gd name="T12" fmla="*/ 0 w 115"/>
              <a:gd name="T13" fmla="*/ 0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" h="63">
                <a:moveTo>
                  <a:pt x="0" y="0"/>
                </a:moveTo>
                <a:lnTo>
                  <a:pt x="0" y="13"/>
                </a:lnTo>
                <a:lnTo>
                  <a:pt x="15" y="18"/>
                </a:lnTo>
                <a:lnTo>
                  <a:pt x="115" y="63"/>
                </a:lnTo>
                <a:lnTo>
                  <a:pt x="115" y="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Rectangle 320"/>
          <p:cNvSpPr>
            <a:spLocks noChangeArrowheads="1"/>
          </p:cNvSpPr>
          <p:nvPr/>
        </p:nvSpPr>
        <p:spPr bwMode="auto">
          <a:xfrm>
            <a:off x="5067776" y="4000659"/>
            <a:ext cx="809625" cy="809625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78" name="Freeform 321"/>
          <p:cNvSpPr>
            <a:spLocks/>
          </p:cNvSpPr>
          <p:nvPr/>
        </p:nvSpPr>
        <p:spPr bwMode="auto">
          <a:xfrm>
            <a:off x="5290026" y="4335621"/>
            <a:ext cx="377825" cy="123825"/>
          </a:xfrm>
          <a:custGeom>
            <a:avLst/>
            <a:gdLst>
              <a:gd name="T0" fmla="*/ 2147483647 w 123"/>
              <a:gd name="T1" fmla="*/ 2147483647 h 40"/>
              <a:gd name="T2" fmla="*/ 2147483647 w 123"/>
              <a:gd name="T3" fmla="*/ 0 h 40"/>
              <a:gd name="T4" fmla="*/ 2147483647 w 123"/>
              <a:gd name="T5" fmla="*/ 2147483647 h 40"/>
              <a:gd name="T6" fmla="*/ 0 w 123"/>
              <a:gd name="T7" fmla="*/ 2147483647 h 40"/>
              <a:gd name="T8" fmla="*/ 2147483647 w 123"/>
              <a:gd name="T9" fmla="*/ 2147483647 h 40"/>
              <a:gd name="T10" fmla="*/ 2147483647 w 123"/>
              <a:gd name="T11" fmla="*/ 2147483647 h 40"/>
              <a:gd name="T12" fmla="*/ 2147483647 w 123"/>
              <a:gd name="T13" fmla="*/ 2147483647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3" h="40">
                <a:moveTo>
                  <a:pt x="119" y="19"/>
                </a:moveTo>
                <a:lnTo>
                  <a:pt x="62" y="0"/>
                </a:lnTo>
                <a:lnTo>
                  <a:pt x="4" y="19"/>
                </a:lnTo>
                <a:lnTo>
                  <a:pt x="0" y="21"/>
                </a:lnTo>
                <a:lnTo>
                  <a:pt x="61" y="40"/>
                </a:lnTo>
                <a:lnTo>
                  <a:pt x="123" y="20"/>
                </a:lnTo>
                <a:lnTo>
                  <a:pt x="11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322"/>
          <p:cNvSpPr>
            <a:spLocks/>
          </p:cNvSpPr>
          <p:nvPr/>
        </p:nvSpPr>
        <p:spPr bwMode="auto">
          <a:xfrm>
            <a:off x="5499576" y="4191159"/>
            <a:ext cx="160338" cy="200025"/>
          </a:xfrm>
          <a:custGeom>
            <a:avLst/>
            <a:gdLst>
              <a:gd name="T0" fmla="*/ 2147483647 w 46"/>
              <a:gd name="T1" fmla="*/ 2147483647 h 57"/>
              <a:gd name="T2" fmla="*/ 2147483647 w 46"/>
              <a:gd name="T3" fmla="*/ 2147483647 h 57"/>
              <a:gd name="T4" fmla="*/ 2147483647 w 46"/>
              <a:gd name="T5" fmla="*/ 2147483647 h 57"/>
              <a:gd name="T6" fmla="*/ 2147483647 w 46"/>
              <a:gd name="T7" fmla="*/ 2147483647 h 57"/>
              <a:gd name="T8" fmla="*/ 2147483647 w 46"/>
              <a:gd name="T9" fmla="*/ 2147483647 h 57"/>
              <a:gd name="T10" fmla="*/ 2147483647 w 46"/>
              <a:gd name="T11" fmla="*/ 0 h 57"/>
              <a:gd name="T12" fmla="*/ 0 w 46"/>
              <a:gd name="T13" fmla="*/ 2147483647 h 57"/>
              <a:gd name="T14" fmla="*/ 2147483647 w 46"/>
              <a:gd name="T15" fmla="*/ 2147483647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57">
                <a:moveTo>
                  <a:pt x="45" y="57"/>
                </a:move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6"/>
                  <a:pt x="46" y="56"/>
                  <a:pt x="46" y="56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lnTo>
                  <a:pt x="4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323"/>
          <p:cNvSpPr>
            <a:spLocks/>
          </p:cNvSpPr>
          <p:nvPr/>
        </p:nvSpPr>
        <p:spPr bwMode="auto">
          <a:xfrm>
            <a:off x="5493226" y="4148296"/>
            <a:ext cx="30163" cy="42863"/>
          </a:xfrm>
          <a:custGeom>
            <a:avLst/>
            <a:gdLst>
              <a:gd name="T0" fmla="*/ 2147483647 w 9"/>
              <a:gd name="T1" fmla="*/ 2147483647 h 13"/>
              <a:gd name="T2" fmla="*/ 2147483647 w 9"/>
              <a:gd name="T3" fmla="*/ 0 h 13"/>
              <a:gd name="T4" fmla="*/ 2147483647 w 9"/>
              <a:gd name="T5" fmla="*/ 0 h 13"/>
              <a:gd name="T6" fmla="*/ 2147483647 w 9"/>
              <a:gd name="T7" fmla="*/ 0 h 13"/>
              <a:gd name="T8" fmla="*/ 0 w 9"/>
              <a:gd name="T9" fmla="*/ 2147483647 h 13"/>
              <a:gd name="T10" fmla="*/ 2147483647 w 9"/>
              <a:gd name="T11" fmla="*/ 2147483647 h 13"/>
              <a:gd name="T12" fmla="*/ 2147483647 w 9"/>
              <a:gd name="T13" fmla="*/ 2147483647 h 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" h="13">
                <a:moveTo>
                  <a:pt x="9" y="1"/>
                </a:moveTo>
                <a:cubicBezTo>
                  <a:pt x="9" y="1"/>
                  <a:pt x="9" y="1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4"/>
                  <a:pt x="3" y="7"/>
                  <a:pt x="0" y="9"/>
                </a:cubicBezTo>
                <a:cubicBezTo>
                  <a:pt x="4" y="13"/>
                  <a:pt x="4" y="13"/>
                  <a:pt x="4" y="13"/>
                </a:cubicBezTo>
                <a:cubicBezTo>
                  <a:pt x="7" y="10"/>
                  <a:pt x="9" y="6"/>
                  <a:pt x="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324"/>
          <p:cNvSpPr>
            <a:spLocks/>
          </p:cNvSpPr>
          <p:nvPr/>
        </p:nvSpPr>
        <p:spPr bwMode="auto">
          <a:xfrm>
            <a:off x="5480526" y="4403884"/>
            <a:ext cx="187325" cy="323850"/>
          </a:xfrm>
          <a:custGeom>
            <a:avLst/>
            <a:gdLst>
              <a:gd name="T0" fmla="*/ 0 w 61"/>
              <a:gd name="T1" fmla="*/ 2147483647 h 105"/>
              <a:gd name="T2" fmla="*/ 0 w 61"/>
              <a:gd name="T3" fmla="*/ 2147483647 h 105"/>
              <a:gd name="T4" fmla="*/ 2147483647 w 61"/>
              <a:gd name="T5" fmla="*/ 2147483647 h 105"/>
              <a:gd name="T6" fmla="*/ 2147483647 w 61"/>
              <a:gd name="T7" fmla="*/ 0 h 105"/>
              <a:gd name="T8" fmla="*/ 0 w 6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105">
                <a:moveTo>
                  <a:pt x="0" y="20"/>
                </a:moveTo>
                <a:lnTo>
                  <a:pt x="0" y="105"/>
                </a:lnTo>
                <a:lnTo>
                  <a:pt x="61" y="79"/>
                </a:lnTo>
                <a:lnTo>
                  <a:pt x="61" y="0"/>
                </a:ln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325"/>
          <p:cNvSpPr>
            <a:spLocks/>
          </p:cNvSpPr>
          <p:nvPr/>
        </p:nvSpPr>
        <p:spPr bwMode="auto">
          <a:xfrm>
            <a:off x="5455126" y="4178459"/>
            <a:ext cx="44450" cy="25400"/>
          </a:xfrm>
          <a:custGeom>
            <a:avLst/>
            <a:gdLst>
              <a:gd name="T0" fmla="*/ 2147483647 w 13"/>
              <a:gd name="T1" fmla="*/ 0 h 7"/>
              <a:gd name="T2" fmla="*/ 0 w 13"/>
              <a:gd name="T3" fmla="*/ 2147483647 h 7"/>
              <a:gd name="T4" fmla="*/ 2147483647 w 13"/>
              <a:gd name="T5" fmla="*/ 2147483647 h 7"/>
              <a:gd name="T6" fmla="*/ 2147483647 w 13"/>
              <a:gd name="T7" fmla="*/ 2147483647 h 7"/>
              <a:gd name="T8" fmla="*/ 2147483647 w 13"/>
              <a:gd name="T9" fmla="*/ 0 h 7"/>
              <a:gd name="T10" fmla="*/ 2147483647 w 13"/>
              <a:gd name="T11" fmla="*/ 0 h 7"/>
              <a:gd name="T12" fmla="*/ 2147483647 w 13"/>
              <a:gd name="T13" fmla="*/ 0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" h="7">
                <a:moveTo>
                  <a:pt x="5" y="0"/>
                </a:moveTo>
                <a:cubicBezTo>
                  <a:pt x="0" y="6"/>
                  <a:pt x="0" y="6"/>
                  <a:pt x="0" y="6"/>
                </a:cubicBezTo>
                <a:cubicBezTo>
                  <a:pt x="2" y="6"/>
                  <a:pt x="4" y="7"/>
                  <a:pt x="6" y="7"/>
                </a:cubicBezTo>
                <a:cubicBezTo>
                  <a:pt x="9" y="7"/>
                  <a:pt x="11" y="6"/>
                  <a:pt x="13" y="5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8" y="0"/>
                  <a:pt x="8" y="0"/>
                </a:cubicBezTo>
                <a:cubicBezTo>
                  <a:pt x="7" y="0"/>
                  <a:pt x="6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326"/>
          <p:cNvSpPr>
            <a:spLocks/>
          </p:cNvSpPr>
          <p:nvPr/>
        </p:nvSpPr>
        <p:spPr bwMode="auto">
          <a:xfrm>
            <a:off x="5428139" y="4086384"/>
            <a:ext cx="55562" cy="107950"/>
          </a:xfrm>
          <a:custGeom>
            <a:avLst/>
            <a:gdLst>
              <a:gd name="T0" fmla="*/ 2147483647 w 16"/>
              <a:gd name="T1" fmla="*/ 2147483647 h 31"/>
              <a:gd name="T2" fmla="*/ 2147483647 w 16"/>
              <a:gd name="T3" fmla="*/ 2147483647 h 31"/>
              <a:gd name="T4" fmla="*/ 2147483647 w 16"/>
              <a:gd name="T5" fmla="*/ 2147483647 h 31"/>
              <a:gd name="T6" fmla="*/ 2147483647 w 16"/>
              <a:gd name="T7" fmla="*/ 2147483647 h 31"/>
              <a:gd name="T8" fmla="*/ 2147483647 w 16"/>
              <a:gd name="T9" fmla="*/ 0 h 31"/>
              <a:gd name="T10" fmla="*/ 2147483647 w 16"/>
              <a:gd name="T11" fmla="*/ 0 h 31"/>
              <a:gd name="T12" fmla="*/ 2147483647 w 16"/>
              <a:gd name="T13" fmla="*/ 2147483647 h 31"/>
              <a:gd name="T14" fmla="*/ 0 w 16"/>
              <a:gd name="T15" fmla="*/ 2147483647 h 31"/>
              <a:gd name="T16" fmla="*/ 2147483647 w 16"/>
              <a:gd name="T17" fmla="*/ 2147483647 h 31"/>
              <a:gd name="T18" fmla="*/ 2147483647 w 16"/>
              <a:gd name="T19" fmla="*/ 2147483647 h 31"/>
              <a:gd name="T20" fmla="*/ 2147483647 w 16"/>
              <a:gd name="T21" fmla="*/ 2147483647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" h="31">
                <a:moveTo>
                  <a:pt x="6" y="17"/>
                </a:moveTo>
                <a:cubicBezTo>
                  <a:pt x="6" y="12"/>
                  <a:pt x="11" y="8"/>
                  <a:pt x="16" y="8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6"/>
                  <a:pt x="8" y="6"/>
                  <a:pt x="8" y="6"/>
                </a:cubicBezTo>
                <a:cubicBezTo>
                  <a:pt x="3" y="8"/>
                  <a:pt x="0" y="13"/>
                  <a:pt x="0" y="18"/>
                </a:cubicBezTo>
                <a:cubicBezTo>
                  <a:pt x="0" y="24"/>
                  <a:pt x="2" y="28"/>
                  <a:pt x="7" y="31"/>
                </a:cubicBezTo>
                <a:cubicBezTo>
                  <a:pt x="11" y="25"/>
                  <a:pt x="11" y="25"/>
                  <a:pt x="11" y="25"/>
                </a:cubicBezTo>
                <a:cubicBezTo>
                  <a:pt x="8" y="24"/>
                  <a:pt x="6" y="21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327"/>
          <p:cNvSpPr>
            <a:spLocks/>
          </p:cNvSpPr>
          <p:nvPr/>
        </p:nvSpPr>
        <p:spPr bwMode="auto">
          <a:xfrm>
            <a:off x="5297964" y="4194334"/>
            <a:ext cx="157162" cy="196850"/>
          </a:xfrm>
          <a:custGeom>
            <a:avLst/>
            <a:gdLst>
              <a:gd name="T0" fmla="*/ 2147483647 w 45"/>
              <a:gd name="T1" fmla="*/ 2147483647 h 56"/>
              <a:gd name="T2" fmla="*/ 2147483647 w 45"/>
              <a:gd name="T3" fmla="*/ 2147483647 h 56"/>
              <a:gd name="T4" fmla="*/ 2147483647 w 45"/>
              <a:gd name="T5" fmla="*/ 2147483647 h 56"/>
              <a:gd name="T6" fmla="*/ 2147483647 w 45"/>
              <a:gd name="T7" fmla="*/ 2147483647 h 56"/>
              <a:gd name="T8" fmla="*/ 2147483647 w 45"/>
              <a:gd name="T9" fmla="*/ 0 h 56"/>
              <a:gd name="T10" fmla="*/ 0 w 45"/>
              <a:gd name="T11" fmla="*/ 2147483647 h 56"/>
              <a:gd name="T12" fmla="*/ 0 w 45"/>
              <a:gd name="T13" fmla="*/ 2147483647 h 56"/>
              <a:gd name="T14" fmla="*/ 2147483647 w 45"/>
              <a:gd name="T15" fmla="*/ 2147483647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56">
                <a:moveTo>
                  <a:pt x="1" y="56"/>
                </a:moveTo>
                <a:cubicBezTo>
                  <a:pt x="1" y="56"/>
                  <a:pt x="1" y="56"/>
                  <a:pt x="1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4" y="0"/>
                  <a:pt x="44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6"/>
                </a:cubicBezTo>
                <a:cubicBezTo>
                  <a:pt x="0" y="56"/>
                  <a:pt x="1" y="56"/>
                  <a:pt x="1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328"/>
          <p:cNvSpPr>
            <a:spLocks/>
          </p:cNvSpPr>
          <p:nvPr/>
        </p:nvSpPr>
        <p:spPr bwMode="auto">
          <a:xfrm>
            <a:off x="5283676" y="4403884"/>
            <a:ext cx="187325" cy="323850"/>
          </a:xfrm>
          <a:custGeom>
            <a:avLst/>
            <a:gdLst>
              <a:gd name="T0" fmla="*/ 0 w 61"/>
              <a:gd name="T1" fmla="*/ 2147483647 h 105"/>
              <a:gd name="T2" fmla="*/ 2147483647 w 61"/>
              <a:gd name="T3" fmla="*/ 2147483647 h 105"/>
              <a:gd name="T4" fmla="*/ 2147483647 w 61"/>
              <a:gd name="T5" fmla="*/ 2147483647 h 105"/>
              <a:gd name="T6" fmla="*/ 0 w 61"/>
              <a:gd name="T7" fmla="*/ 0 h 105"/>
              <a:gd name="T8" fmla="*/ 0 w 6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105">
                <a:moveTo>
                  <a:pt x="0" y="79"/>
                </a:moveTo>
                <a:lnTo>
                  <a:pt x="61" y="105"/>
                </a:lnTo>
                <a:lnTo>
                  <a:pt x="61" y="20"/>
                </a:lnTo>
                <a:lnTo>
                  <a:pt x="0" y="0"/>
                </a:lnTo>
                <a:lnTo>
                  <a:pt x="0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Rectangle 329"/>
          <p:cNvSpPr>
            <a:spLocks noChangeArrowheads="1"/>
          </p:cNvSpPr>
          <p:nvPr/>
        </p:nvSpPr>
        <p:spPr bwMode="auto">
          <a:xfrm>
            <a:off x="3908901" y="3994309"/>
            <a:ext cx="809625" cy="811212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7" name="Freeform 330"/>
          <p:cNvSpPr>
            <a:spLocks/>
          </p:cNvSpPr>
          <p:nvPr/>
        </p:nvSpPr>
        <p:spPr bwMode="auto">
          <a:xfrm>
            <a:off x="4269264" y="4302284"/>
            <a:ext cx="369887" cy="196850"/>
          </a:xfrm>
          <a:custGeom>
            <a:avLst/>
            <a:gdLst>
              <a:gd name="T0" fmla="*/ 2147483647 w 106"/>
              <a:gd name="T1" fmla="*/ 0 h 56"/>
              <a:gd name="T2" fmla="*/ 2147483647 w 106"/>
              <a:gd name="T3" fmla="*/ 0 h 56"/>
              <a:gd name="T4" fmla="*/ 0 w 106"/>
              <a:gd name="T5" fmla="*/ 0 h 56"/>
              <a:gd name="T6" fmla="*/ 0 w 106"/>
              <a:gd name="T7" fmla="*/ 2147483647 h 56"/>
              <a:gd name="T8" fmla="*/ 2147483647 w 106"/>
              <a:gd name="T9" fmla="*/ 2147483647 h 56"/>
              <a:gd name="T10" fmla="*/ 2147483647 w 106"/>
              <a:gd name="T11" fmla="*/ 2147483647 h 56"/>
              <a:gd name="T12" fmla="*/ 2147483647 w 106"/>
              <a:gd name="T13" fmla="*/ 2147483647 h 56"/>
              <a:gd name="T14" fmla="*/ 2147483647 w 106"/>
              <a:gd name="T15" fmla="*/ 2147483647 h 56"/>
              <a:gd name="T16" fmla="*/ 2147483647 w 106"/>
              <a:gd name="T17" fmla="*/ 2147483647 h 56"/>
              <a:gd name="T18" fmla="*/ 2147483647 w 106"/>
              <a:gd name="T19" fmla="*/ 2147483647 h 56"/>
              <a:gd name="T20" fmla="*/ 2147483647 w 106"/>
              <a:gd name="T21" fmla="*/ 2147483647 h 56"/>
              <a:gd name="T22" fmla="*/ 2147483647 w 106"/>
              <a:gd name="T23" fmla="*/ 2147483647 h 56"/>
              <a:gd name="T24" fmla="*/ 2147483647 w 106"/>
              <a:gd name="T25" fmla="*/ 0 h 5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6" h="56">
                <a:moveTo>
                  <a:pt x="96" y="0"/>
                </a:moveTo>
                <a:cubicBezTo>
                  <a:pt x="92" y="0"/>
                  <a:pt x="92" y="0"/>
                  <a:pt x="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6"/>
                  <a:pt x="39" y="56"/>
                  <a:pt x="57" y="56"/>
                </a:cubicBezTo>
                <a:cubicBezTo>
                  <a:pt x="56" y="56"/>
                  <a:pt x="56" y="55"/>
                  <a:pt x="56" y="54"/>
                </a:cubicBezTo>
                <a:cubicBezTo>
                  <a:pt x="56" y="46"/>
                  <a:pt x="63" y="39"/>
                  <a:pt x="72" y="39"/>
                </a:cubicBezTo>
                <a:cubicBezTo>
                  <a:pt x="81" y="39"/>
                  <a:pt x="88" y="46"/>
                  <a:pt x="88" y="54"/>
                </a:cubicBezTo>
                <a:cubicBezTo>
                  <a:pt x="88" y="55"/>
                  <a:pt x="88" y="56"/>
                  <a:pt x="88" y="56"/>
                </a:cubicBezTo>
                <a:cubicBezTo>
                  <a:pt x="96" y="56"/>
                  <a:pt x="101" y="56"/>
                  <a:pt x="101" y="56"/>
                </a:cubicBezTo>
                <a:cubicBezTo>
                  <a:pt x="101" y="56"/>
                  <a:pt x="106" y="56"/>
                  <a:pt x="106" y="47"/>
                </a:cubicBezTo>
                <a:cubicBezTo>
                  <a:pt x="106" y="39"/>
                  <a:pt x="106" y="8"/>
                  <a:pt x="106" y="8"/>
                </a:cubicBezTo>
                <a:cubicBezTo>
                  <a:pt x="106" y="8"/>
                  <a:pt x="106" y="0"/>
                  <a:pt x="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331"/>
          <p:cNvSpPr>
            <a:spLocks noEditPoints="1"/>
          </p:cNvSpPr>
          <p:nvPr/>
        </p:nvSpPr>
        <p:spPr bwMode="auto">
          <a:xfrm>
            <a:off x="4469289" y="4443571"/>
            <a:ext cx="98425" cy="100013"/>
          </a:xfrm>
          <a:custGeom>
            <a:avLst/>
            <a:gdLst>
              <a:gd name="T0" fmla="*/ 2147483647 w 28"/>
              <a:gd name="T1" fmla="*/ 0 h 29"/>
              <a:gd name="T2" fmla="*/ 0 w 28"/>
              <a:gd name="T3" fmla="*/ 2147483647 h 29"/>
              <a:gd name="T4" fmla="*/ 0 w 28"/>
              <a:gd name="T5" fmla="*/ 2147483647 h 29"/>
              <a:gd name="T6" fmla="*/ 2147483647 w 28"/>
              <a:gd name="T7" fmla="*/ 2147483647 h 29"/>
              <a:gd name="T8" fmla="*/ 2147483647 w 28"/>
              <a:gd name="T9" fmla="*/ 2147483647 h 29"/>
              <a:gd name="T10" fmla="*/ 2147483647 w 28"/>
              <a:gd name="T11" fmla="*/ 2147483647 h 29"/>
              <a:gd name="T12" fmla="*/ 2147483647 w 28"/>
              <a:gd name="T13" fmla="*/ 0 h 29"/>
              <a:gd name="T14" fmla="*/ 2147483647 w 28"/>
              <a:gd name="T15" fmla="*/ 2147483647 h 29"/>
              <a:gd name="T16" fmla="*/ 2147483647 w 28"/>
              <a:gd name="T17" fmla="*/ 2147483647 h 29"/>
              <a:gd name="T18" fmla="*/ 2147483647 w 28"/>
              <a:gd name="T19" fmla="*/ 2147483647 h 29"/>
              <a:gd name="T20" fmla="*/ 2147483647 w 28"/>
              <a:gd name="T21" fmla="*/ 2147483647 h 29"/>
              <a:gd name="T22" fmla="*/ 2147483647 w 28"/>
              <a:gd name="T23" fmla="*/ 2147483647 h 29"/>
              <a:gd name="T24" fmla="*/ 2147483647 w 28"/>
              <a:gd name="T25" fmla="*/ 2147483647 h 29"/>
              <a:gd name="T26" fmla="*/ 2147483647 w 28"/>
              <a:gd name="T27" fmla="*/ 2147483647 h 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" h="29">
                <a:moveTo>
                  <a:pt x="14" y="0"/>
                </a:moveTo>
                <a:cubicBezTo>
                  <a:pt x="6" y="0"/>
                  <a:pt x="0" y="7"/>
                  <a:pt x="0" y="14"/>
                </a:cubicBezTo>
                <a:cubicBezTo>
                  <a:pt x="0" y="15"/>
                  <a:pt x="0" y="16"/>
                  <a:pt x="0" y="16"/>
                </a:cubicBezTo>
                <a:cubicBezTo>
                  <a:pt x="1" y="23"/>
                  <a:pt x="7" y="29"/>
                  <a:pt x="14" y="29"/>
                </a:cubicBezTo>
                <a:cubicBezTo>
                  <a:pt x="21" y="29"/>
                  <a:pt x="27" y="23"/>
                  <a:pt x="28" y="16"/>
                </a:cubicBezTo>
                <a:cubicBezTo>
                  <a:pt x="28" y="16"/>
                  <a:pt x="28" y="15"/>
                  <a:pt x="28" y="14"/>
                </a:cubicBezTo>
                <a:cubicBezTo>
                  <a:pt x="28" y="7"/>
                  <a:pt x="22" y="0"/>
                  <a:pt x="14" y="0"/>
                </a:cubicBezTo>
                <a:close/>
                <a:moveTo>
                  <a:pt x="14" y="21"/>
                </a:moveTo>
                <a:cubicBezTo>
                  <a:pt x="11" y="21"/>
                  <a:pt x="8" y="19"/>
                  <a:pt x="8" y="16"/>
                </a:cubicBezTo>
                <a:cubicBezTo>
                  <a:pt x="8" y="16"/>
                  <a:pt x="8" y="15"/>
                  <a:pt x="8" y="14"/>
                </a:cubicBezTo>
                <a:cubicBezTo>
                  <a:pt x="8" y="11"/>
                  <a:pt x="10" y="8"/>
                  <a:pt x="14" y="8"/>
                </a:cubicBezTo>
                <a:cubicBezTo>
                  <a:pt x="18" y="8"/>
                  <a:pt x="21" y="11"/>
                  <a:pt x="21" y="14"/>
                </a:cubicBezTo>
                <a:cubicBezTo>
                  <a:pt x="21" y="15"/>
                  <a:pt x="21" y="16"/>
                  <a:pt x="20" y="16"/>
                </a:cubicBezTo>
                <a:cubicBezTo>
                  <a:pt x="20" y="19"/>
                  <a:pt x="17" y="21"/>
                  <a:pt x="1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332"/>
          <p:cNvSpPr>
            <a:spLocks noEditPoints="1"/>
          </p:cNvSpPr>
          <p:nvPr/>
        </p:nvSpPr>
        <p:spPr bwMode="auto">
          <a:xfrm>
            <a:off x="3994626" y="4302284"/>
            <a:ext cx="271463" cy="196850"/>
          </a:xfrm>
          <a:custGeom>
            <a:avLst/>
            <a:gdLst>
              <a:gd name="T0" fmla="*/ 2147483647 w 78"/>
              <a:gd name="T1" fmla="*/ 2147483647 h 56"/>
              <a:gd name="T2" fmla="*/ 2147483647 w 78"/>
              <a:gd name="T3" fmla="*/ 2147483647 h 56"/>
              <a:gd name="T4" fmla="*/ 2147483647 w 78"/>
              <a:gd name="T5" fmla="*/ 2147483647 h 56"/>
              <a:gd name="T6" fmla="*/ 2147483647 w 78"/>
              <a:gd name="T7" fmla="*/ 2147483647 h 56"/>
              <a:gd name="T8" fmla="*/ 2147483647 w 78"/>
              <a:gd name="T9" fmla="*/ 2147483647 h 56"/>
              <a:gd name="T10" fmla="*/ 0 w 78"/>
              <a:gd name="T11" fmla="*/ 2147483647 h 56"/>
              <a:gd name="T12" fmla="*/ 0 w 78"/>
              <a:gd name="T13" fmla="*/ 2147483647 h 56"/>
              <a:gd name="T14" fmla="*/ 2147483647 w 78"/>
              <a:gd name="T15" fmla="*/ 2147483647 h 56"/>
              <a:gd name="T16" fmla="*/ 2147483647 w 78"/>
              <a:gd name="T17" fmla="*/ 2147483647 h 56"/>
              <a:gd name="T18" fmla="*/ 2147483647 w 78"/>
              <a:gd name="T19" fmla="*/ 2147483647 h 56"/>
              <a:gd name="T20" fmla="*/ 2147483647 w 78"/>
              <a:gd name="T21" fmla="*/ 2147483647 h 56"/>
              <a:gd name="T22" fmla="*/ 2147483647 w 78"/>
              <a:gd name="T23" fmla="*/ 2147483647 h 56"/>
              <a:gd name="T24" fmla="*/ 2147483647 w 78"/>
              <a:gd name="T25" fmla="*/ 2147483647 h 56"/>
              <a:gd name="T26" fmla="*/ 2147483647 w 78"/>
              <a:gd name="T27" fmla="*/ 2147483647 h 56"/>
              <a:gd name="T28" fmla="*/ 2147483647 w 78"/>
              <a:gd name="T29" fmla="*/ 0 h 56"/>
              <a:gd name="T30" fmla="*/ 2147483647 w 78"/>
              <a:gd name="T31" fmla="*/ 0 h 56"/>
              <a:gd name="T32" fmla="*/ 2147483647 w 78"/>
              <a:gd name="T33" fmla="*/ 2147483647 h 56"/>
              <a:gd name="T34" fmla="*/ 2147483647 w 78"/>
              <a:gd name="T35" fmla="*/ 2147483647 h 56"/>
              <a:gd name="T36" fmla="*/ 2147483647 w 78"/>
              <a:gd name="T37" fmla="*/ 2147483647 h 56"/>
              <a:gd name="T38" fmla="*/ 2147483647 w 78"/>
              <a:gd name="T39" fmla="*/ 2147483647 h 56"/>
              <a:gd name="T40" fmla="*/ 2147483647 w 78"/>
              <a:gd name="T41" fmla="*/ 2147483647 h 56"/>
              <a:gd name="T42" fmla="*/ 2147483647 w 78"/>
              <a:gd name="T43" fmla="*/ 2147483647 h 56"/>
              <a:gd name="T44" fmla="*/ 2147483647 w 78"/>
              <a:gd name="T45" fmla="*/ 2147483647 h 56"/>
              <a:gd name="T46" fmla="*/ 2147483647 w 78"/>
              <a:gd name="T47" fmla="*/ 2147483647 h 56"/>
              <a:gd name="T48" fmla="*/ 2147483647 w 78"/>
              <a:gd name="T49" fmla="*/ 2147483647 h 56"/>
              <a:gd name="T50" fmla="*/ 2147483647 w 78"/>
              <a:gd name="T51" fmla="*/ 2147483647 h 56"/>
              <a:gd name="T52" fmla="*/ 2147483647 w 78"/>
              <a:gd name="T53" fmla="*/ 2147483647 h 56"/>
              <a:gd name="T54" fmla="*/ 2147483647 w 78"/>
              <a:gd name="T55" fmla="*/ 2147483647 h 56"/>
              <a:gd name="T56" fmla="*/ 2147483647 w 78"/>
              <a:gd name="T57" fmla="*/ 2147483647 h 56"/>
              <a:gd name="T58" fmla="*/ 2147483647 w 78"/>
              <a:gd name="T59" fmla="*/ 2147483647 h 56"/>
              <a:gd name="T60" fmla="*/ 2147483647 w 78"/>
              <a:gd name="T61" fmla="*/ 2147483647 h 5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8" h="56">
                <a:moveTo>
                  <a:pt x="53" y="3"/>
                </a:moveTo>
                <a:cubicBezTo>
                  <a:pt x="49" y="7"/>
                  <a:pt x="33" y="21"/>
                  <a:pt x="33" y="21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4" y="27"/>
                  <a:pt x="4" y="31"/>
                </a:cubicBezTo>
                <a:cubicBezTo>
                  <a:pt x="4" y="35"/>
                  <a:pt x="4" y="44"/>
                  <a:pt x="4" y="44"/>
                </a:cubicBezTo>
                <a:cubicBezTo>
                  <a:pt x="4" y="44"/>
                  <a:pt x="0" y="44"/>
                  <a:pt x="0" y="47"/>
                </a:cubicBezTo>
                <a:cubicBezTo>
                  <a:pt x="0" y="50"/>
                  <a:pt x="0" y="52"/>
                  <a:pt x="0" y="52"/>
                </a:cubicBezTo>
                <a:cubicBezTo>
                  <a:pt x="0" y="52"/>
                  <a:pt x="0" y="56"/>
                  <a:pt x="4" y="56"/>
                </a:cubicBezTo>
                <a:cubicBezTo>
                  <a:pt x="4" y="56"/>
                  <a:pt x="7" y="56"/>
                  <a:pt x="13" y="56"/>
                </a:cubicBezTo>
                <a:cubicBezTo>
                  <a:pt x="13" y="56"/>
                  <a:pt x="13" y="55"/>
                  <a:pt x="13" y="54"/>
                </a:cubicBezTo>
                <a:cubicBezTo>
                  <a:pt x="13" y="46"/>
                  <a:pt x="20" y="39"/>
                  <a:pt x="29" y="39"/>
                </a:cubicBezTo>
                <a:cubicBezTo>
                  <a:pt x="37" y="39"/>
                  <a:pt x="44" y="46"/>
                  <a:pt x="44" y="54"/>
                </a:cubicBezTo>
                <a:cubicBezTo>
                  <a:pt x="44" y="55"/>
                  <a:pt x="44" y="56"/>
                  <a:pt x="44" y="56"/>
                </a:cubicBezTo>
                <a:cubicBezTo>
                  <a:pt x="54" y="56"/>
                  <a:pt x="66" y="56"/>
                  <a:pt x="78" y="56"/>
                </a:cubicBezTo>
                <a:cubicBezTo>
                  <a:pt x="78" y="0"/>
                  <a:pt x="78" y="0"/>
                  <a:pt x="7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58" y="0"/>
                  <a:pt x="53" y="3"/>
                </a:cubicBezTo>
                <a:close/>
                <a:moveTo>
                  <a:pt x="76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31"/>
                  <a:pt x="71" y="31"/>
                  <a:pt x="71" y="31"/>
                </a:cubicBezTo>
                <a:cubicBezTo>
                  <a:pt x="76" y="31"/>
                  <a:pt x="76" y="31"/>
                  <a:pt x="76" y="31"/>
                </a:cubicBezTo>
                <a:lnTo>
                  <a:pt x="76" y="37"/>
                </a:lnTo>
                <a:close/>
                <a:moveTo>
                  <a:pt x="75" y="21"/>
                </a:moveTo>
                <a:cubicBezTo>
                  <a:pt x="75" y="25"/>
                  <a:pt x="71" y="24"/>
                  <a:pt x="71" y="24"/>
                </a:cubicBezTo>
                <a:cubicBezTo>
                  <a:pt x="71" y="24"/>
                  <a:pt x="47" y="24"/>
                  <a:pt x="45" y="24"/>
                </a:cubicBezTo>
                <a:cubicBezTo>
                  <a:pt x="43" y="24"/>
                  <a:pt x="43" y="22"/>
                  <a:pt x="43" y="22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52" y="10"/>
                  <a:pt x="55" y="7"/>
                </a:cubicBezTo>
                <a:cubicBezTo>
                  <a:pt x="58" y="4"/>
                  <a:pt x="61" y="4"/>
                  <a:pt x="61" y="4"/>
                </a:cubicBezTo>
                <a:cubicBezTo>
                  <a:pt x="75" y="4"/>
                  <a:pt x="75" y="4"/>
                  <a:pt x="75" y="4"/>
                </a:cubicBezTo>
                <a:lnTo>
                  <a:pt x="75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333"/>
          <p:cNvSpPr>
            <a:spLocks noEditPoints="1"/>
          </p:cNvSpPr>
          <p:nvPr/>
        </p:nvSpPr>
        <p:spPr bwMode="auto">
          <a:xfrm>
            <a:off x="4043839" y="4443571"/>
            <a:ext cx="98425" cy="100013"/>
          </a:xfrm>
          <a:custGeom>
            <a:avLst/>
            <a:gdLst>
              <a:gd name="T0" fmla="*/ 2147483647 w 29"/>
              <a:gd name="T1" fmla="*/ 0 h 29"/>
              <a:gd name="T2" fmla="*/ 0 w 29"/>
              <a:gd name="T3" fmla="*/ 2147483647 h 29"/>
              <a:gd name="T4" fmla="*/ 0 w 29"/>
              <a:gd name="T5" fmla="*/ 2147483647 h 29"/>
              <a:gd name="T6" fmla="*/ 2147483647 w 29"/>
              <a:gd name="T7" fmla="*/ 2147483647 h 29"/>
              <a:gd name="T8" fmla="*/ 2147483647 w 29"/>
              <a:gd name="T9" fmla="*/ 2147483647 h 29"/>
              <a:gd name="T10" fmla="*/ 2147483647 w 29"/>
              <a:gd name="T11" fmla="*/ 2147483647 h 29"/>
              <a:gd name="T12" fmla="*/ 2147483647 w 29"/>
              <a:gd name="T13" fmla="*/ 0 h 29"/>
              <a:gd name="T14" fmla="*/ 2147483647 w 29"/>
              <a:gd name="T15" fmla="*/ 2147483647 h 29"/>
              <a:gd name="T16" fmla="*/ 2147483647 w 29"/>
              <a:gd name="T17" fmla="*/ 2147483647 h 29"/>
              <a:gd name="T18" fmla="*/ 2147483647 w 29"/>
              <a:gd name="T19" fmla="*/ 2147483647 h 29"/>
              <a:gd name="T20" fmla="*/ 2147483647 w 29"/>
              <a:gd name="T21" fmla="*/ 2147483647 h 29"/>
              <a:gd name="T22" fmla="*/ 2147483647 w 29"/>
              <a:gd name="T23" fmla="*/ 2147483647 h 29"/>
              <a:gd name="T24" fmla="*/ 2147483647 w 29"/>
              <a:gd name="T25" fmla="*/ 2147483647 h 29"/>
              <a:gd name="T26" fmla="*/ 2147483647 w 29"/>
              <a:gd name="T27" fmla="*/ 2147483647 h 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7" y="0"/>
                  <a:pt x="0" y="7"/>
                  <a:pt x="0" y="14"/>
                </a:cubicBezTo>
                <a:cubicBezTo>
                  <a:pt x="0" y="15"/>
                  <a:pt x="0" y="16"/>
                  <a:pt x="0" y="16"/>
                </a:cubicBezTo>
                <a:cubicBezTo>
                  <a:pt x="1" y="23"/>
                  <a:pt x="7" y="29"/>
                  <a:pt x="15" y="29"/>
                </a:cubicBezTo>
                <a:cubicBezTo>
                  <a:pt x="22" y="29"/>
                  <a:pt x="28" y="23"/>
                  <a:pt x="29" y="16"/>
                </a:cubicBezTo>
                <a:cubicBezTo>
                  <a:pt x="29" y="16"/>
                  <a:pt x="29" y="15"/>
                  <a:pt x="29" y="14"/>
                </a:cubicBezTo>
                <a:cubicBezTo>
                  <a:pt x="29" y="7"/>
                  <a:pt x="22" y="0"/>
                  <a:pt x="15" y="0"/>
                </a:cubicBezTo>
                <a:close/>
                <a:moveTo>
                  <a:pt x="15" y="21"/>
                </a:moveTo>
                <a:cubicBezTo>
                  <a:pt x="12" y="21"/>
                  <a:pt x="9" y="19"/>
                  <a:pt x="8" y="16"/>
                </a:cubicBezTo>
                <a:cubicBezTo>
                  <a:pt x="8" y="16"/>
                  <a:pt x="8" y="15"/>
                  <a:pt x="8" y="14"/>
                </a:cubicBezTo>
                <a:cubicBezTo>
                  <a:pt x="8" y="11"/>
                  <a:pt x="11" y="8"/>
                  <a:pt x="15" y="8"/>
                </a:cubicBezTo>
                <a:cubicBezTo>
                  <a:pt x="18" y="8"/>
                  <a:pt x="21" y="11"/>
                  <a:pt x="21" y="14"/>
                </a:cubicBezTo>
                <a:cubicBezTo>
                  <a:pt x="21" y="15"/>
                  <a:pt x="21" y="16"/>
                  <a:pt x="21" y="16"/>
                </a:cubicBezTo>
                <a:cubicBezTo>
                  <a:pt x="20" y="19"/>
                  <a:pt x="18" y="21"/>
                  <a:pt x="1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Rectangle 334"/>
          <p:cNvSpPr>
            <a:spLocks noChangeArrowheads="1"/>
          </p:cNvSpPr>
          <p:nvPr/>
        </p:nvSpPr>
        <p:spPr bwMode="auto">
          <a:xfrm>
            <a:off x="11128851" y="3043396"/>
            <a:ext cx="811213" cy="814388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92" name="Freeform 335"/>
          <p:cNvSpPr>
            <a:spLocks noEditPoints="1"/>
          </p:cNvSpPr>
          <p:nvPr/>
        </p:nvSpPr>
        <p:spPr bwMode="auto">
          <a:xfrm>
            <a:off x="11193939" y="3311684"/>
            <a:ext cx="677862" cy="290512"/>
          </a:xfrm>
          <a:custGeom>
            <a:avLst/>
            <a:gdLst>
              <a:gd name="T0" fmla="*/ 2147483647 w 195"/>
              <a:gd name="T1" fmla="*/ 2147483647 h 83"/>
              <a:gd name="T2" fmla="*/ 2147483647 w 195"/>
              <a:gd name="T3" fmla="*/ 2147483647 h 83"/>
              <a:gd name="T4" fmla="*/ 2147483647 w 195"/>
              <a:gd name="T5" fmla="*/ 2147483647 h 83"/>
              <a:gd name="T6" fmla="*/ 2147483647 w 195"/>
              <a:gd name="T7" fmla="*/ 2147483647 h 83"/>
              <a:gd name="T8" fmla="*/ 2147483647 w 195"/>
              <a:gd name="T9" fmla="*/ 2147483647 h 83"/>
              <a:gd name="T10" fmla="*/ 2147483647 w 195"/>
              <a:gd name="T11" fmla="*/ 2147483647 h 83"/>
              <a:gd name="T12" fmla="*/ 2147483647 w 195"/>
              <a:gd name="T13" fmla="*/ 2147483647 h 83"/>
              <a:gd name="T14" fmla="*/ 2147483647 w 195"/>
              <a:gd name="T15" fmla="*/ 2147483647 h 83"/>
              <a:gd name="T16" fmla="*/ 0 w 195"/>
              <a:gd name="T17" fmla="*/ 2147483647 h 83"/>
              <a:gd name="T18" fmla="*/ 0 w 195"/>
              <a:gd name="T19" fmla="*/ 2147483647 h 83"/>
              <a:gd name="T20" fmla="*/ 2147483647 w 195"/>
              <a:gd name="T21" fmla="*/ 2147483647 h 83"/>
              <a:gd name="T22" fmla="*/ 2147483647 w 195"/>
              <a:gd name="T23" fmla="*/ 2147483647 h 83"/>
              <a:gd name="T24" fmla="*/ 2147483647 w 195"/>
              <a:gd name="T25" fmla="*/ 2147483647 h 83"/>
              <a:gd name="T26" fmla="*/ 2147483647 w 195"/>
              <a:gd name="T27" fmla="*/ 2147483647 h 83"/>
              <a:gd name="T28" fmla="*/ 2147483647 w 195"/>
              <a:gd name="T29" fmla="*/ 2147483647 h 83"/>
              <a:gd name="T30" fmla="*/ 2147483647 w 195"/>
              <a:gd name="T31" fmla="*/ 2147483647 h 83"/>
              <a:gd name="T32" fmla="*/ 2147483647 w 195"/>
              <a:gd name="T33" fmla="*/ 2147483647 h 83"/>
              <a:gd name="T34" fmla="*/ 2147483647 w 195"/>
              <a:gd name="T35" fmla="*/ 2147483647 h 83"/>
              <a:gd name="T36" fmla="*/ 2147483647 w 195"/>
              <a:gd name="T37" fmla="*/ 2147483647 h 83"/>
              <a:gd name="T38" fmla="*/ 2147483647 w 195"/>
              <a:gd name="T39" fmla="*/ 2147483647 h 83"/>
              <a:gd name="T40" fmla="*/ 2147483647 w 195"/>
              <a:gd name="T41" fmla="*/ 2147483647 h 83"/>
              <a:gd name="T42" fmla="*/ 2147483647 w 195"/>
              <a:gd name="T43" fmla="*/ 2147483647 h 83"/>
              <a:gd name="T44" fmla="*/ 2147483647 w 195"/>
              <a:gd name="T45" fmla="*/ 2147483647 h 83"/>
              <a:gd name="T46" fmla="*/ 2147483647 w 195"/>
              <a:gd name="T47" fmla="*/ 2147483647 h 83"/>
              <a:gd name="T48" fmla="*/ 2147483647 w 195"/>
              <a:gd name="T49" fmla="*/ 2147483647 h 83"/>
              <a:gd name="T50" fmla="*/ 2147483647 w 195"/>
              <a:gd name="T51" fmla="*/ 2147483647 h 83"/>
              <a:gd name="T52" fmla="*/ 2147483647 w 195"/>
              <a:gd name="T53" fmla="*/ 2147483647 h 83"/>
              <a:gd name="T54" fmla="*/ 2147483647 w 195"/>
              <a:gd name="T55" fmla="*/ 2147483647 h 83"/>
              <a:gd name="T56" fmla="*/ 2147483647 w 195"/>
              <a:gd name="T57" fmla="*/ 2147483647 h 83"/>
              <a:gd name="T58" fmla="*/ 2147483647 w 195"/>
              <a:gd name="T59" fmla="*/ 2147483647 h 83"/>
              <a:gd name="T60" fmla="*/ 2147483647 w 195"/>
              <a:gd name="T61" fmla="*/ 2147483647 h 83"/>
              <a:gd name="T62" fmla="*/ 2147483647 w 195"/>
              <a:gd name="T63" fmla="*/ 2147483647 h 83"/>
              <a:gd name="T64" fmla="*/ 2147483647 w 195"/>
              <a:gd name="T65" fmla="*/ 2147483647 h 83"/>
              <a:gd name="T66" fmla="*/ 2147483647 w 195"/>
              <a:gd name="T67" fmla="*/ 2147483647 h 83"/>
              <a:gd name="T68" fmla="*/ 2147483647 w 195"/>
              <a:gd name="T69" fmla="*/ 2147483647 h 83"/>
              <a:gd name="T70" fmla="*/ 2147483647 w 195"/>
              <a:gd name="T71" fmla="*/ 2147483647 h 83"/>
              <a:gd name="T72" fmla="*/ 2147483647 w 195"/>
              <a:gd name="T73" fmla="*/ 2147483647 h 83"/>
              <a:gd name="T74" fmla="*/ 2147483647 w 195"/>
              <a:gd name="T75" fmla="*/ 2147483647 h 83"/>
              <a:gd name="T76" fmla="*/ 2147483647 w 195"/>
              <a:gd name="T77" fmla="*/ 2147483647 h 83"/>
              <a:gd name="T78" fmla="*/ 2147483647 w 195"/>
              <a:gd name="T79" fmla="*/ 2147483647 h 83"/>
              <a:gd name="T80" fmla="*/ 2147483647 w 195"/>
              <a:gd name="T81" fmla="*/ 2147483647 h 83"/>
              <a:gd name="T82" fmla="*/ 2147483647 w 195"/>
              <a:gd name="T83" fmla="*/ 2147483647 h 83"/>
              <a:gd name="T84" fmla="*/ 2147483647 w 195"/>
              <a:gd name="T85" fmla="*/ 2147483647 h 83"/>
              <a:gd name="T86" fmla="*/ 2147483647 w 195"/>
              <a:gd name="T87" fmla="*/ 2147483647 h 83"/>
              <a:gd name="T88" fmla="*/ 2147483647 w 195"/>
              <a:gd name="T89" fmla="*/ 2147483647 h 83"/>
              <a:gd name="T90" fmla="*/ 2147483647 w 195"/>
              <a:gd name="T91" fmla="*/ 2147483647 h 83"/>
              <a:gd name="T92" fmla="*/ 2147483647 w 195"/>
              <a:gd name="T93" fmla="*/ 2147483647 h 83"/>
              <a:gd name="T94" fmla="*/ 2147483647 w 195"/>
              <a:gd name="T95" fmla="*/ 2147483647 h 83"/>
              <a:gd name="T96" fmla="*/ 2147483647 w 195"/>
              <a:gd name="T97" fmla="*/ 2147483647 h 83"/>
              <a:gd name="T98" fmla="*/ 2147483647 w 195"/>
              <a:gd name="T99" fmla="*/ 2147483647 h 83"/>
              <a:gd name="T100" fmla="*/ 2147483647 w 195"/>
              <a:gd name="T101" fmla="*/ 2147483647 h 83"/>
              <a:gd name="T102" fmla="*/ 2147483647 w 195"/>
              <a:gd name="T103" fmla="*/ 2147483647 h 83"/>
              <a:gd name="T104" fmla="*/ 2147483647 w 195"/>
              <a:gd name="T105" fmla="*/ 2147483647 h 83"/>
              <a:gd name="T106" fmla="*/ 2147483647 w 195"/>
              <a:gd name="T107" fmla="*/ 2147483647 h 83"/>
              <a:gd name="T108" fmla="*/ 2147483647 w 195"/>
              <a:gd name="T109" fmla="*/ 2147483647 h 8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95" h="83">
                <a:moveTo>
                  <a:pt x="193" y="68"/>
                </a:moveTo>
                <a:cubicBezTo>
                  <a:pt x="191" y="68"/>
                  <a:pt x="191" y="68"/>
                  <a:pt x="191" y="68"/>
                </a:cubicBezTo>
                <a:cubicBezTo>
                  <a:pt x="194" y="50"/>
                  <a:pt x="190" y="30"/>
                  <a:pt x="188" y="15"/>
                </a:cubicBezTo>
                <a:cubicBezTo>
                  <a:pt x="187" y="0"/>
                  <a:pt x="169" y="1"/>
                  <a:pt x="169" y="1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1"/>
                  <a:pt x="34" y="0"/>
                  <a:pt x="21" y="19"/>
                </a:cubicBezTo>
                <a:cubicBezTo>
                  <a:pt x="8" y="39"/>
                  <a:pt x="4" y="48"/>
                  <a:pt x="4" y="48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9"/>
                  <a:pt x="0" y="61"/>
                  <a:pt x="0" y="66"/>
                </a:cubicBezTo>
                <a:cubicBezTo>
                  <a:pt x="0" y="70"/>
                  <a:pt x="0" y="76"/>
                  <a:pt x="0" y="76"/>
                </a:cubicBezTo>
                <a:cubicBezTo>
                  <a:pt x="0" y="76"/>
                  <a:pt x="0" y="83"/>
                  <a:pt x="7" y="83"/>
                </a:cubicBezTo>
                <a:cubicBezTo>
                  <a:pt x="8" y="83"/>
                  <a:pt x="19" y="83"/>
                  <a:pt x="34" y="83"/>
                </a:cubicBezTo>
                <a:cubicBezTo>
                  <a:pt x="35" y="76"/>
                  <a:pt x="42" y="71"/>
                  <a:pt x="49" y="71"/>
                </a:cubicBezTo>
                <a:cubicBezTo>
                  <a:pt x="56" y="71"/>
                  <a:pt x="62" y="76"/>
                  <a:pt x="64" y="83"/>
                </a:cubicBezTo>
                <a:cubicBezTo>
                  <a:pt x="68" y="83"/>
                  <a:pt x="72" y="83"/>
                  <a:pt x="76" y="8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69"/>
                  <a:pt x="80" y="69"/>
                  <a:pt x="80" y="69"/>
                </a:cubicBezTo>
                <a:cubicBezTo>
                  <a:pt x="77" y="83"/>
                  <a:pt x="77" y="83"/>
                  <a:pt x="77" y="83"/>
                </a:cubicBezTo>
                <a:cubicBezTo>
                  <a:pt x="95" y="83"/>
                  <a:pt x="114" y="83"/>
                  <a:pt x="131" y="83"/>
                </a:cubicBezTo>
                <a:cubicBezTo>
                  <a:pt x="134" y="69"/>
                  <a:pt x="134" y="69"/>
                  <a:pt x="134" y="69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5" y="83"/>
                  <a:pt x="138" y="83"/>
                  <a:pt x="141" y="83"/>
                </a:cubicBezTo>
                <a:cubicBezTo>
                  <a:pt x="142" y="76"/>
                  <a:pt x="148" y="71"/>
                  <a:pt x="156" y="71"/>
                </a:cubicBezTo>
                <a:cubicBezTo>
                  <a:pt x="163" y="71"/>
                  <a:pt x="169" y="76"/>
                  <a:pt x="171" y="83"/>
                </a:cubicBezTo>
                <a:cubicBezTo>
                  <a:pt x="179" y="83"/>
                  <a:pt x="185" y="83"/>
                  <a:pt x="185" y="83"/>
                </a:cubicBezTo>
                <a:cubicBezTo>
                  <a:pt x="185" y="80"/>
                  <a:pt x="185" y="80"/>
                  <a:pt x="185" y="80"/>
                </a:cubicBezTo>
                <a:cubicBezTo>
                  <a:pt x="185" y="80"/>
                  <a:pt x="195" y="81"/>
                  <a:pt x="195" y="75"/>
                </a:cubicBezTo>
                <a:cubicBezTo>
                  <a:pt x="195" y="71"/>
                  <a:pt x="195" y="70"/>
                  <a:pt x="195" y="70"/>
                </a:cubicBezTo>
                <a:cubicBezTo>
                  <a:pt x="195" y="70"/>
                  <a:pt x="195" y="68"/>
                  <a:pt x="193" y="68"/>
                </a:cubicBezTo>
                <a:close/>
                <a:moveTo>
                  <a:pt x="62" y="31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25" y="10"/>
                  <a:pt x="40" y="8"/>
                </a:cubicBezTo>
                <a:cubicBezTo>
                  <a:pt x="56" y="7"/>
                  <a:pt x="63" y="7"/>
                  <a:pt x="63" y="7"/>
                </a:cubicBezTo>
                <a:lnTo>
                  <a:pt x="62" y="31"/>
                </a:lnTo>
                <a:close/>
                <a:moveTo>
                  <a:pt x="130" y="31"/>
                </a:moveTo>
                <a:cubicBezTo>
                  <a:pt x="130" y="33"/>
                  <a:pt x="128" y="34"/>
                  <a:pt x="126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87" y="34"/>
                  <a:pt x="85" y="33"/>
                  <a:pt x="85" y="31"/>
                </a:cubicBezTo>
                <a:cubicBezTo>
                  <a:pt x="85" y="11"/>
                  <a:pt x="85" y="11"/>
                  <a:pt x="85" y="11"/>
                </a:cubicBezTo>
                <a:cubicBezTo>
                  <a:pt x="85" y="8"/>
                  <a:pt x="87" y="7"/>
                  <a:pt x="90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8" y="7"/>
                  <a:pt x="130" y="8"/>
                  <a:pt x="130" y="11"/>
                </a:cubicBezTo>
                <a:lnTo>
                  <a:pt x="130" y="31"/>
                </a:lnTo>
                <a:close/>
                <a:moveTo>
                  <a:pt x="178" y="31"/>
                </a:moveTo>
                <a:cubicBezTo>
                  <a:pt x="173" y="31"/>
                  <a:pt x="146" y="31"/>
                  <a:pt x="146" y="31"/>
                </a:cubicBezTo>
                <a:cubicBezTo>
                  <a:pt x="145" y="7"/>
                  <a:pt x="145" y="7"/>
                  <a:pt x="145" y="7"/>
                </a:cubicBezTo>
                <a:cubicBezTo>
                  <a:pt x="170" y="7"/>
                  <a:pt x="170" y="7"/>
                  <a:pt x="170" y="7"/>
                </a:cubicBezTo>
                <a:cubicBezTo>
                  <a:pt x="170" y="7"/>
                  <a:pt x="176" y="6"/>
                  <a:pt x="177" y="12"/>
                </a:cubicBezTo>
                <a:cubicBezTo>
                  <a:pt x="179" y="17"/>
                  <a:pt x="181" y="27"/>
                  <a:pt x="181" y="27"/>
                </a:cubicBezTo>
                <a:cubicBezTo>
                  <a:pt x="181" y="27"/>
                  <a:pt x="182" y="31"/>
                  <a:pt x="178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336"/>
          <p:cNvSpPr>
            <a:spLocks noEditPoints="1"/>
          </p:cNvSpPr>
          <p:nvPr/>
        </p:nvSpPr>
        <p:spPr bwMode="auto">
          <a:xfrm>
            <a:off x="11690826" y="3564096"/>
            <a:ext cx="92075" cy="95250"/>
          </a:xfrm>
          <a:custGeom>
            <a:avLst/>
            <a:gdLst>
              <a:gd name="T0" fmla="*/ 2147483647 w 27"/>
              <a:gd name="T1" fmla="*/ 0 h 27"/>
              <a:gd name="T2" fmla="*/ 0 w 27"/>
              <a:gd name="T3" fmla="*/ 2147483647 h 27"/>
              <a:gd name="T4" fmla="*/ 0 w 27"/>
              <a:gd name="T5" fmla="*/ 2147483647 h 27"/>
              <a:gd name="T6" fmla="*/ 2147483647 w 27"/>
              <a:gd name="T7" fmla="*/ 2147483647 h 27"/>
              <a:gd name="T8" fmla="*/ 2147483647 w 27"/>
              <a:gd name="T9" fmla="*/ 2147483647 h 27"/>
              <a:gd name="T10" fmla="*/ 2147483647 w 27"/>
              <a:gd name="T11" fmla="*/ 2147483647 h 27"/>
              <a:gd name="T12" fmla="*/ 2147483647 w 27"/>
              <a:gd name="T13" fmla="*/ 0 h 27"/>
              <a:gd name="T14" fmla="*/ 2147483647 w 27"/>
              <a:gd name="T15" fmla="*/ 2147483647 h 27"/>
              <a:gd name="T16" fmla="*/ 2147483647 w 27"/>
              <a:gd name="T17" fmla="*/ 2147483647 h 27"/>
              <a:gd name="T18" fmla="*/ 2147483647 w 27"/>
              <a:gd name="T19" fmla="*/ 2147483647 h 27"/>
              <a:gd name="T20" fmla="*/ 2147483647 w 27"/>
              <a:gd name="T21" fmla="*/ 2147483647 h 27"/>
              <a:gd name="T22" fmla="*/ 2147483647 w 27"/>
              <a:gd name="T23" fmla="*/ 2147483647 h 27"/>
              <a:gd name="T24" fmla="*/ 2147483647 w 27"/>
              <a:gd name="T25" fmla="*/ 2147483647 h 27"/>
              <a:gd name="T26" fmla="*/ 2147483647 w 27"/>
              <a:gd name="T27" fmla="*/ 2147483647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" h="27">
                <a:moveTo>
                  <a:pt x="14" y="0"/>
                </a:moveTo>
                <a:cubicBezTo>
                  <a:pt x="7" y="0"/>
                  <a:pt x="2" y="4"/>
                  <a:pt x="0" y="10"/>
                </a:cubicBezTo>
                <a:cubicBezTo>
                  <a:pt x="0" y="11"/>
                  <a:pt x="0" y="12"/>
                  <a:pt x="0" y="14"/>
                </a:cubicBezTo>
                <a:cubicBezTo>
                  <a:pt x="0" y="21"/>
                  <a:pt x="6" y="27"/>
                  <a:pt x="14" y="27"/>
                </a:cubicBezTo>
                <a:cubicBezTo>
                  <a:pt x="21" y="27"/>
                  <a:pt x="27" y="21"/>
                  <a:pt x="27" y="14"/>
                </a:cubicBezTo>
                <a:cubicBezTo>
                  <a:pt x="27" y="12"/>
                  <a:pt x="27" y="11"/>
                  <a:pt x="27" y="10"/>
                </a:cubicBezTo>
                <a:cubicBezTo>
                  <a:pt x="25" y="4"/>
                  <a:pt x="20" y="0"/>
                  <a:pt x="14" y="0"/>
                </a:cubicBezTo>
                <a:close/>
                <a:moveTo>
                  <a:pt x="14" y="20"/>
                </a:moveTo>
                <a:cubicBezTo>
                  <a:pt x="10" y="20"/>
                  <a:pt x="7" y="17"/>
                  <a:pt x="7" y="14"/>
                </a:cubicBezTo>
                <a:cubicBezTo>
                  <a:pt x="7" y="12"/>
                  <a:pt x="7" y="11"/>
                  <a:pt x="8" y="10"/>
                </a:cubicBezTo>
                <a:cubicBezTo>
                  <a:pt x="9" y="8"/>
                  <a:pt x="11" y="7"/>
                  <a:pt x="14" y="7"/>
                </a:cubicBezTo>
                <a:cubicBezTo>
                  <a:pt x="16" y="7"/>
                  <a:pt x="18" y="8"/>
                  <a:pt x="19" y="10"/>
                </a:cubicBezTo>
                <a:cubicBezTo>
                  <a:pt x="20" y="11"/>
                  <a:pt x="20" y="12"/>
                  <a:pt x="20" y="14"/>
                </a:cubicBezTo>
                <a:cubicBezTo>
                  <a:pt x="20" y="17"/>
                  <a:pt x="17" y="20"/>
                  <a:pt x="14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337"/>
          <p:cNvSpPr>
            <a:spLocks noEditPoints="1"/>
          </p:cNvSpPr>
          <p:nvPr/>
        </p:nvSpPr>
        <p:spPr bwMode="auto">
          <a:xfrm>
            <a:off x="11317764" y="3564096"/>
            <a:ext cx="98425" cy="95250"/>
          </a:xfrm>
          <a:custGeom>
            <a:avLst/>
            <a:gdLst>
              <a:gd name="T0" fmla="*/ 2147483647 w 28"/>
              <a:gd name="T1" fmla="*/ 0 h 27"/>
              <a:gd name="T2" fmla="*/ 0 w 28"/>
              <a:gd name="T3" fmla="*/ 2147483647 h 27"/>
              <a:gd name="T4" fmla="*/ 0 w 28"/>
              <a:gd name="T5" fmla="*/ 2147483647 h 27"/>
              <a:gd name="T6" fmla="*/ 2147483647 w 28"/>
              <a:gd name="T7" fmla="*/ 2147483647 h 27"/>
              <a:gd name="T8" fmla="*/ 2147483647 w 28"/>
              <a:gd name="T9" fmla="*/ 2147483647 h 27"/>
              <a:gd name="T10" fmla="*/ 2147483647 w 28"/>
              <a:gd name="T11" fmla="*/ 2147483647 h 27"/>
              <a:gd name="T12" fmla="*/ 2147483647 w 28"/>
              <a:gd name="T13" fmla="*/ 0 h 27"/>
              <a:gd name="T14" fmla="*/ 2147483647 w 28"/>
              <a:gd name="T15" fmla="*/ 2147483647 h 27"/>
              <a:gd name="T16" fmla="*/ 2147483647 w 28"/>
              <a:gd name="T17" fmla="*/ 2147483647 h 27"/>
              <a:gd name="T18" fmla="*/ 2147483647 w 28"/>
              <a:gd name="T19" fmla="*/ 2147483647 h 27"/>
              <a:gd name="T20" fmla="*/ 2147483647 w 28"/>
              <a:gd name="T21" fmla="*/ 2147483647 h 27"/>
              <a:gd name="T22" fmla="*/ 2147483647 w 28"/>
              <a:gd name="T23" fmla="*/ 2147483647 h 27"/>
              <a:gd name="T24" fmla="*/ 2147483647 w 28"/>
              <a:gd name="T25" fmla="*/ 2147483647 h 27"/>
              <a:gd name="T26" fmla="*/ 2147483647 w 28"/>
              <a:gd name="T27" fmla="*/ 2147483647 h 27"/>
              <a:gd name="T28" fmla="*/ 2147483647 w 28"/>
              <a:gd name="T29" fmla="*/ 2147483647 h 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" h="27">
                <a:moveTo>
                  <a:pt x="14" y="0"/>
                </a:moveTo>
                <a:cubicBezTo>
                  <a:pt x="7" y="0"/>
                  <a:pt x="2" y="4"/>
                  <a:pt x="0" y="10"/>
                </a:cubicBezTo>
                <a:cubicBezTo>
                  <a:pt x="0" y="11"/>
                  <a:pt x="0" y="12"/>
                  <a:pt x="0" y="14"/>
                </a:cubicBezTo>
                <a:cubicBezTo>
                  <a:pt x="0" y="21"/>
                  <a:pt x="6" y="27"/>
                  <a:pt x="14" y="27"/>
                </a:cubicBezTo>
                <a:cubicBezTo>
                  <a:pt x="21" y="27"/>
                  <a:pt x="28" y="21"/>
                  <a:pt x="28" y="14"/>
                </a:cubicBezTo>
                <a:cubicBezTo>
                  <a:pt x="28" y="12"/>
                  <a:pt x="27" y="11"/>
                  <a:pt x="27" y="10"/>
                </a:cubicBezTo>
                <a:cubicBezTo>
                  <a:pt x="25" y="4"/>
                  <a:pt x="20" y="0"/>
                  <a:pt x="14" y="0"/>
                </a:cubicBezTo>
                <a:close/>
                <a:moveTo>
                  <a:pt x="14" y="20"/>
                </a:moveTo>
                <a:cubicBezTo>
                  <a:pt x="10" y="20"/>
                  <a:pt x="7" y="17"/>
                  <a:pt x="7" y="14"/>
                </a:cubicBezTo>
                <a:cubicBezTo>
                  <a:pt x="7" y="12"/>
                  <a:pt x="8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10" y="8"/>
                  <a:pt x="12" y="7"/>
                  <a:pt x="14" y="7"/>
                </a:cubicBezTo>
                <a:cubicBezTo>
                  <a:pt x="16" y="7"/>
                  <a:pt x="18" y="8"/>
                  <a:pt x="19" y="10"/>
                </a:cubicBezTo>
                <a:cubicBezTo>
                  <a:pt x="20" y="11"/>
                  <a:pt x="20" y="12"/>
                  <a:pt x="20" y="14"/>
                </a:cubicBezTo>
                <a:cubicBezTo>
                  <a:pt x="20" y="17"/>
                  <a:pt x="17" y="20"/>
                  <a:pt x="14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Rectangle 338"/>
          <p:cNvSpPr>
            <a:spLocks noChangeArrowheads="1"/>
          </p:cNvSpPr>
          <p:nvPr/>
        </p:nvSpPr>
        <p:spPr bwMode="auto">
          <a:xfrm>
            <a:off x="1508601" y="3997484"/>
            <a:ext cx="809625" cy="809625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96" name="Freeform 339"/>
          <p:cNvSpPr>
            <a:spLocks noEditPoints="1"/>
          </p:cNvSpPr>
          <p:nvPr/>
        </p:nvSpPr>
        <p:spPr bwMode="auto">
          <a:xfrm>
            <a:off x="2000726" y="4354671"/>
            <a:ext cx="209550" cy="188913"/>
          </a:xfrm>
          <a:custGeom>
            <a:avLst/>
            <a:gdLst>
              <a:gd name="T0" fmla="*/ 2147483647 w 68"/>
              <a:gd name="T1" fmla="*/ 0 h 61"/>
              <a:gd name="T2" fmla="*/ 2147483647 w 68"/>
              <a:gd name="T3" fmla="*/ 0 h 61"/>
              <a:gd name="T4" fmla="*/ 2147483647 w 68"/>
              <a:gd name="T5" fmla="*/ 0 h 61"/>
              <a:gd name="T6" fmla="*/ 2147483647 w 68"/>
              <a:gd name="T7" fmla="*/ 0 h 61"/>
              <a:gd name="T8" fmla="*/ 2147483647 w 68"/>
              <a:gd name="T9" fmla="*/ 0 h 61"/>
              <a:gd name="T10" fmla="*/ 0 w 68"/>
              <a:gd name="T11" fmla="*/ 0 h 61"/>
              <a:gd name="T12" fmla="*/ 0 w 68"/>
              <a:gd name="T13" fmla="*/ 2147483647 h 61"/>
              <a:gd name="T14" fmla="*/ 2147483647 w 68"/>
              <a:gd name="T15" fmla="*/ 2147483647 h 61"/>
              <a:gd name="T16" fmla="*/ 2147483647 w 68"/>
              <a:gd name="T17" fmla="*/ 0 h 61"/>
              <a:gd name="T18" fmla="*/ 2147483647 w 68"/>
              <a:gd name="T19" fmla="*/ 2147483647 h 61"/>
              <a:gd name="T20" fmla="*/ 2147483647 w 68"/>
              <a:gd name="T21" fmla="*/ 2147483647 h 61"/>
              <a:gd name="T22" fmla="*/ 2147483647 w 68"/>
              <a:gd name="T23" fmla="*/ 2147483647 h 61"/>
              <a:gd name="T24" fmla="*/ 2147483647 w 68"/>
              <a:gd name="T25" fmla="*/ 2147483647 h 61"/>
              <a:gd name="T26" fmla="*/ 2147483647 w 68"/>
              <a:gd name="T27" fmla="*/ 2147483647 h 61"/>
              <a:gd name="T28" fmla="*/ 2147483647 w 68"/>
              <a:gd name="T29" fmla="*/ 2147483647 h 61"/>
              <a:gd name="T30" fmla="*/ 2147483647 w 68"/>
              <a:gd name="T31" fmla="*/ 2147483647 h 61"/>
              <a:gd name="T32" fmla="*/ 2147483647 w 68"/>
              <a:gd name="T33" fmla="*/ 2147483647 h 61"/>
              <a:gd name="T34" fmla="*/ 2147483647 w 68"/>
              <a:gd name="T35" fmla="*/ 2147483647 h 61"/>
              <a:gd name="T36" fmla="*/ 2147483647 w 68"/>
              <a:gd name="T37" fmla="*/ 2147483647 h 61"/>
              <a:gd name="T38" fmla="*/ 2147483647 w 68"/>
              <a:gd name="T39" fmla="*/ 2147483647 h 61"/>
              <a:gd name="T40" fmla="*/ 2147483647 w 68"/>
              <a:gd name="T41" fmla="*/ 2147483647 h 61"/>
              <a:gd name="T42" fmla="*/ 2147483647 w 68"/>
              <a:gd name="T43" fmla="*/ 2147483647 h 61"/>
              <a:gd name="T44" fmla="*/ 2147483647 w 68"/>
              <a:gd name="T45" fmla="*/ 2147483647 h 61"/>
              <a:gd name="T46" fmla="*/ 2147483647 w 68"/>
              <a:gd name="T47" fmla="*/ 2147483647 h 61"/>
              <a:gd name="T48" fmla="*/ 2147483647 w 68"/>
              <a:gd name="T49" fmla="*/ 2147483647 h 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8" h="61">
                <a:moveTo>
                  <a:pt x="68" y="0"/>
                </a:moveTo>
                <a:lnTo>
                  <a:pt x="46" y="0"/>
                </a:lnTo>
                <a:lnTo>
                  <a:pt x="43" y="0"/>
                </a:lnTo>
                <a:lnTo>
                  <a:pt x="24" y="0"/>
                </a:lnTo>
                <a:lnTo>
                  <a:pt x="22" y="0"/>
                </a:lnTo>
                <a:lnTo>
                  <a:pt x="0" y="0"/>
                </a:lnTo>
                <a:lnTo>
                  <a:pt x="0" y="61"/>
                </a:lnTo>
                <a:lnTo>
                  <a:pt x="68" y="61"/>
                </a:lnTo>
                <a:lnTo>
                  <a:pt x="68" y="0"/>
                </a:lnTo>
                <a:close/>
                <a:moveTo>
                  <a:pt x="24" y="4"/>
                </a:moveTo>
                <a:lnTo>
                  <a:pt x="43" y="4"/>
                </a:lnTo>
                <a:lnTo>
                  <a:pt x="43" y="11"/>
                </a:lnTo>
                <a:lnTo>
                  <a:pt x="33" y="7"/>
                </a:lnTo>
                <a:lnTo>
                  <a:pt x="24" y="11"/>
                </a:lnTo>
                <a:lnTo>
                  <a:pt x="24" y="4"/>
                </a:lnTo>
                <a:close/>
                <a:moveTo>
                  <a:pt x="65" y="58"/>
                </a:moveTo>
                <a:lnTo>
                  <a:pt x="4" y="58"/>
                </a:lnTo>
                <a:lnTo>
                  <a:pt x="4" y="4"/>
                </a:lnTo>
                <a:lnTo>
                  <a:pt x="22" y="4"/>
                </a:lnTo>
                <a:lnTo>
                  <a:pt x="22" y="14"/>
                </a:lnTo>
                <a:lnTo>
                  <a:pt x="33" y="9"/>
                </a:lnTo>
                <a:lnTo>
                  <a:pt x="46" y="14"/>
                </a:lnTo>
                <a:lnTo>
                  <a:pt x="46" y="4"/>
                </a:lnTo>
                <a:lnTo>
                  <a:pt x="65" y="4"/>
                </a:lnTo>
                <a:lnTo>
                  <a:pt x="65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340"/>
          <p:cNvSpPr>
            <a:spLocks noEditPoints="1"/>
          </p:cNvSpPr>
          <p:nvPr/>
        </p:nvSpPr>
        <p:spPr bwMode="auto">
          <a:xfrm>
            <a:off x="2000726" y="4154646"/>
            <a:ext cx="209550" cy="187325"/>
          </a:xfrm>
          <a:custGeom>
            <a:avLst/>
            <a:gdLst>
              <a:gd name="T0" fmla="*/ 2147483647 w 68"/>
              <a:gd name="T1" fmla="*/ 0 h 61"/>
              <a:gd name="T2" fmla="*/ 2147483647 w 68"/>
              <a:gd name="T3" fmla="*/ 0 h 61"/>
              <a:gd name="T4" fmla="*/ 2147483647 w 68"/>
              <a:gd name="T5" fmla="*/ 0 h 61"/>
              <a:gd name="T6" fmla="*/ 2147483647 w 68"/>
              <a:gd name="T7" fmla="*/ 0 h 61"/>
              <a:gd name="T8" fmla="*/ 2147483647 w 68"/>
              <a:gd name="T9" fmla="*/ 0 h 61"/>
              <a:gd name="T10" fmla="*/ 0 w 68"/>
              <a:gd name="T11" fmla="*/ 0 h 61"/>
              <a:gd name="T12" fmla="*/ 0 w 68"/>
              <a:gd name="T13" fmla="*/ 2147483647 h 61"/>
              <a:gd name="T14" fmla="*/ 2147483647 w 68"/>
              <a:gd name="T15" fmla="*/ 2147483647 h 61"/>
              <a:gd name="T16" fmla="*/ 2147483647 w 68"/>
              <a:gd name="T17" fmla="*/ 0 h 61"/>
              <a:gd name="T18" fmla="*/ 2147483647 w 68"/>
              <a:gd name="T19" fmla="*/ 2147483647 h 61"/>
              <a:gd name="T20" fmla="*/ 2147483647 w 68"/>
              <a:gd name="T21" fmla="*/ 2147483647 h 61"/>
              <a:gd name="T22" fmla="*/ 2147483647 w 68"/>
              <a:gd name="T23" fmla="*/ 2147483647 h 61"/>
              <a:gd name="T24" fmla="*/ 2147483647 w 68"/>
              <a:gd name="T25" fmla="*/ 2147483647 h 61"/>
              <a:gd name="T26" fmla="*/ 2147483647 w 68"/>
              <a:gd name="T27" fmla="*/ 2147483647 h 61"/>
              <a:gd name="T28" fmla="*/ 2147483647 w 68"/>
              <a:gd name="T29" fmla="*/ 2147483647 h 61"/>
              <a:gd name="T30" fmla="*/ 2147483647 w 68"/>
              <a:gd name="T31" fmla="*/ 2147483647 h 61"/>
              <a:gd name="T32" fmla="*/ 2147483647 w 68"/>
              <a:gd name="T33" fmla="*/ 2147483647 h 61"/>
              <a:gd name="T34" fmla="*/ 2147483647 w 68"/>
              <a:gd name="T35" fmla="*/ 2147483647 h 61"/>
              <a:gd name="T36" fmla="*/ 2147483647 w 68"/>
              <a:gd name="T37" fmla="*/ 2147483647 h 61"/>
              <a:gd name="T38" fmla="*/ 2147483647 w 68"/>
              <a:gd name="T39" fmla="*/ 2147483647 h 61"/>
              <a:gd name="T40" fmla="*/ 2147483647 w 68"/>
              <a:gd name="T41" fmla="*/ 2147483647 h 61"/>
              <a:gd name="T42" fmla="*/ 2147483647 w 68"/>
              <a:gd name="T43" fmla="*/ 2147483647 h 61"/>
              <a:gd name="T44" fmla="*/ 2147483647 w 68"/>
              <a:gd name="T45" fmla="*/ 2147483647 h 61"/>
              <a:gd name="T46" fmla="*/ 2147483647 w 68"/>
              <a:gd name="T47" fmla="*/ 2147483647 h 61"/>
              <a:gd name="T48" fmla="*/ 2147483647 w 68"/>
              <a:gd name="T49" fmla="*/ 2147483647 h 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8" h="61">
                <a:moveTo>
                  <a:pt x="68" y="0"/>
                </a:moveTo>
                <a:lnTo>
                  <a:pt x="46" y="0"/>
                </a:lnTo>
                <a:lnTo>
                  <a:pt x="43" y="0"/>
                </a:lnTo>
                <a:lnTo>
                  <a:pt x="24" y="0"/>
                </a:lnTo>
                <a:lnTo>
                  <a:pt x="22" y="0"/>
                </a:lnTo>
                <a:lnTo>
                  <a:pt x="0" y="0"/>
                </a:lnTo>
                <a:lnTo>
                  <a:pt x="0" y="61"/>
                </a:lnTo>
                <a:lnTo>
                  <a:pt x="68" y="61"/>
                </a:lnTo>
                <a:lnTo>
                  <a:pt x="68" y="0"/>
                </a:lnTo>
                <a:close/>
                <a:moveTo>
                  <a:pt x="24" y="3"/>
                </a:moveTo>
                <a:lnTo>
                  <a:pt x="43" y="3"/>
                </a:lnTo>
                <a:lnTo>
                  <a:pt x="43" y="10"/>
                </a:lnTo>
                <a:lnTo>
                  <a:pt x="33" y="7"/>
                </a:lnTo>
                <a:lnTo>
                  <a:pt x="24" y="10"/>
                </a:lnTo>
                <a:lnTo>
                  <a:pt x="24" y="3"/>
                </a:lnTo>
                <a:close/>
                <a:moveTo>
                  <a:pt x="65" y="57"/>
                </a:moveTo>
                <a:lnTo>
                  <a:pt x="4" y="57"/>
                </a:lnTo>
                <a:lnTo>
                  <a:pt x="4" y="3"/>
                </a:lnTo>
                <a:lnTo>
                  <a:pt x="22" y="3"/>
                </a:lnTo>
                <a:lnTo>
                  <a:pt x="22" y="13"/>
                </a:lnTo>
                <a:lnTo>
                  <a:pt x="33" y="9"/>
                </a:lnTo>
                <a:lnTo>
                  <a:pt x="46" y="13"/>
                </a:lnTo>
                <a:lnTo>
                  <a:pt x="46" y="3"/>
                </a:lnTo>
                <a:lnTo>
                  <a:pt x="65" y="3"/>
                </a:lnTo>
                <a:lnTo>
                  <a:pt x="6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341"/>
          <p:cNvSpPr>
            <a:spLocks noEditPoints="1"/>
          </p:cNvSpPr>
          <p:nvPr/>
        </p:nvSpPr>
        <p:spPr bwMode="auto">
          <a:xfrm>
            <a:off x="1600676" y="4213384"/>
            <a:ext cx="366713" cy="330200"/>
          </a:xfrm>
          <a:custGeom>
            <a:avLst/>
            <a:gdLst>
              <a:gd name="T0" fmla="*/ 2147483647 w 119"/>
              <a:gd name="T1" fmla="*/ 0 h 107"/>
              <a:gd name="T2" fmla="*/ 2147483647 w 119"/>
              <a:gd name="T3" fmla="*/ 0 h 107"/>
              <a:gd name="T4" fmla="*/ 2147483647 w 119"/>
              <a:gd name="T5" fmla="*/ 0 h 107"/>
              <a:gd name="T6" fmla="*/ 2147483647 w 119"/>
              <a:gd name="T7" fmla="*/ 0 h 107"/>
              <a:gd name="T8" fmla="*/ 2147483647 w 119"/>
              <a:gd name="T9" fmla="*/ 0 h 107"/>
              <a:gd name="T10" fmla="*/ 0 w 119"/>
              <a:gd name="T11" fmla="*/ 0 h 107"/>
              <a:gd name="T12" fmla="*/ 0 w 119"/>
              <a:gd name="T13" fmla="*/ 2147483647 h 107"/>
              <a:gd name="T14" fmla="*/ 2147483647 w 119"/>
              <a:gd name="T15" fmla="*/ 2147483647 h 107"/>
              <a:gd name="T16" fmla="*/ 2147483647 w 119"/>
              <a:gd name="T17" fmla="*/ 0 h 107"/>
              <a:gd name="T18" fmla="*/ 2147483647 w 119"/>
              <a:gd name="T19" fmla="*/ 2147483647 h 107"/>
              <a:gd name="T20" fmla="*/ 2147483647 w 119"/>
              <a:gd name="T21" fmla="*/ 2147483647 h 107"/>
              <a:gd name="T22" fmla="*/ 2147483647 w 119"/>
              <a:gd name="T23" fmla="*/ 2147483647 h 107"/>
              <a:gd name="T24" fmla="*/ 2147483647 w 119"/>
              <a:gd name="T25" fmla="*/ 2147483647 h 107"/>
              <a:gd name="T26" fmla="*/ 2147483647 w 119"/>
              <a:gd name="T27" fmla="*/ 2147483647 h 107"/>
              <a:gd name="T28" fmla="*/ 2147483647 w 119"/>
              <a:gd name="T29" fmla="*/ 2147483647 h 107"/>
              <a:gd name="T30" fmla="*/ 2147483647 w 119"/>
              <a:gd name="T31" fmla="*/ 2147483647 h 107"/>
              <a:gd name="T32" fmla="*/ 2147483647 w 119"/>
              <a:gd name="T33" fmla="*/ 2147483647 h 107"/>
              <a:gd name="T34" fmla="*/ 2147483647 w 119"/>
              <a:gd name="T35" fmla="*/ 2147483647 h 107"/>
              <a:gd name="T36" fmla="*/ 2147483647 w 119"/>
              <a:gd name="T37" fmla="*/ 2147483647 h 107"/>
              <a:gd name="T38" fmla="*/ 2147483647 w 119"/>
              <a:gd name="T39" fmla="*/ 2147483647 h 107"/>
              <a:gd name="T40" fmla="*/ 2147483647 w 119"/>
              <a:gd name="T41" fmla="*/ 2147483647 h 107"/>
              <a:gd name="T42" fmla="*/ 2147483647 w 119"/>
              <a:gd name="T43" fmla="*/ 2147483647 h 107"/>
              <a:gd name="T44" fmla="*/ 2147483647 w 119"/>
              <a:gd name="T45" fmla="*/ 2147483647 h 107"/>
              <a:gd name="T46" fmla="*/ 2147483647 w 119"/>
              <a:gd name="T47" fmla="*/ 2147483647 h 107"/>
              <a:gd name="T48" fmla="*/ 2147483647 w 119"/>
              <a:gd name="T49" fmla="*/ 2147483647 h 1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107">
                <a:moveTo>
                  <a:pt x="119" y="0"/>
                </a:moveTo>
                <a:lnTo>
                  <a:pt x="81" y="0"/>
                </a:lnTo>
                <a:lnTo>
                  <a:pt x="75" y="0"/>
                </a:lnTo>
                <a:lnTo>
                  <a:pt x="42" y="0"/>
                </a:lnTo>
                <a:lnTo>
                  <a:pt x="38" y="0"/>
                </a:lnTo>
                <a:lnTo>
                  <a:pt x="0" y="0"/>
                </a:lnTo>
                <a:lnTo>
                  <a:pt x="0" y="107"/>
                </a:lnTo>
                <a:lnTo>
                  <a:pt x="119" y="107"/>
                </a:lnTo>
                <a:lnTo>
                  <a:pt x="119" y="0"/>
                </a:lnTo>
                <a:close/>
                <a:moveTo>
                  <a:pt x="42" y="6"/>
                </a:moveTo>
                <a:lnTo>
                  <a:pt x="75" y="6"/>
                </a:lnTo>
                <a:lnTo>
                  <a:pt x="75" y="17"/>
                </a:lnTo>
                <a:lnTo>
                  <a:pt x="59" y="11"/>
                </a:lnTo>
                <a:lnTo>
                  <a:pt x="42" y="17"/>
                </a:lnTo>
                <a:lnTo>
                  <a:pt x="42" y="6"/>
                </a:lnTo>
                <a:close/>
                <a:moveTo>
                  <a:pt x="113" y="102"/>
                </a:moveTo>
                <a:lnTo>
                  <a:pt x="6" y="102"/>
                </a:lnTo>
                <a:lnTo>
                  <a:pt x="6" y="6"/>
                </a:lnTo>
                <a:lnTo>
                  <a:pt x="38" y="6"/>
                </a:lnTo>
                <a:lnTo>
                  <a:pt x="38" y="24"/>
                </a:lnTo>
                <a:lnTo>
                  <a:pt x="58" y="16"/>
                </a:lnTo>
                <a:lnTo>
                  <a:pt x="81" y="24"/>
                </a:lnTo>
                <a:lnTo>
                  <a:pt x="81" y="6"/>
                </a:lnTo>
                <a:lnTo>
                  <a:pt x="113" y="6"/>
                </a:lnTo>
                <a:lnTo>
                  <a:pt x="113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342"/>
          <p:cNvSpPr>
            <a:spLocks noEditPoints="1"/>
          </p:cNvSpPr>
          <p:nvPr/>
        </p:nvSpPr>
        <p:spPr bwMode="auto">
          <a:xfrm>
            <a:off x="1564164" y="4567396"/>
            <a:ext cx="698500" cy="92075"/>
          </a:xfrm>
          <a:custGeom>
            <a:avLst/>
            <a:gdLst>
              <a:gd name="T0" fmla="*/ 2147483647 w 227"/>
              <a:gd name="T1" fmla="*/ 2147483647 h 30"/>
              <a:gd name="T2" fmla="*/ 2147483647 w 227"/>
              <a:gd name="T3" fmla="*/ 0 h 30"/>
              <a:gd name="T4" fmla="*/ 0 w 227"/>
              <a:gd name="T5" fmla="*/ 0 h 30"/>
              <a:gd name="T6" fmla="*/ 0 w 227"/>
              <a:gd name="T7" fmla="*/ 2147483647 h 30"/>
              <a:gd name="T8" fmla="*/ 2147483647 w 227"/>
              <a:gd name="T9" fmla="*/ 2147483647 h 30"/>
              <a:gd name="T10" fmla="*/ 2147483647 w 227"/>
              <a:gd name="T11" fmla="*/ 2147483647 h 30"/>
              <a:gd name="T12" fmla="*/ 0 w 227"/>
              <a:gd name="T13" fmla="*/ 2147483647 h 30"/>
              <a:gd name="T14" fmla="*/ 0 w 227"/>
              <a:gd name="T15" fmla="*/ 2147483647 h 30"/>
              <a:gd name="T16" fmla="*/ 2147483647 w 227"/>
              <a:gd name="T17" fmla="*/ 2147483647 h 30"/>
              <a:gd name="T18" fmla="*/ 2147483647 w 227"/>
              <a:gd name="T19" fmla="*/ 2147483647 h 30"/>
              <a:gd name="T20" fmla="*/ 2147483647 w 227"/>
              <a:gd name="T21" fmla="*/ 2147483647 h 30"/>
              <a:gd name="T22" fmla="*/ 2147483647 w 227"/>
              <a:gd name="T23" fmla="*/ 2147483647 h 30"/>
              <a:gd name="T24" fmla="*/ 2147483647 w 227"/>
              <a:gd name="T25" fmla="*/ 2147483647 h 30"/>
              <a:gd name="T26" fmla="*/ 2147483647 w 227"/>
              <a:gd name="T27" fmla="*/ 2147483647 h 30"/>
              <a:gd name="T28" fmla="*/ 2147483647 w 227"/>
              <a:gd name="T29" fmla="*/ 2147483647 h 30"/>
              <a:gd name="T30" fmla="*/ 2147483647 w 227"/>
              <a:gd name="T31" fmla="*/ 2147483647 h 30"/>
              <a:gd name="T32" fmla="*/ 2147483647 w 227"/>
              <a:gd name="T33" fmla="*/ 2147483647 h 30"/>
              <a:gd name="T34" fmla="*/ 2147483647 w 227"/>
              <a:gd name="T35" fmla="*/ 2147483647 h 30"/>
              <a:gd name="T36" fmla="*/ 2147483647 w 227"/>
              <a:gd name="T37" fmla="*/ 2147483647 h 30"/>
              <a:gd name="T38" fmla="*/ 2147483647 w 227"/>
              <a:gd name="T39" fmla="*/ 2147483647 h 30"/>
              <a:gd name="T40" fmla="*/ 2147483647 w 227"/>
              <a:gd name="T41" fmla="*/ 2147483647 h 30"/>
              <a:gd name="T42" fmla="*/ 2147483647 w 227"/>
              <a:gd name="T43" fmla="*/ 2147483647 h 30"/>
              <a:gd name="T44" fmla="*/ 2147483647 w 227"/>
              <a:gd name="T45" fmla="*/ 2147483647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27" h="30">
                <a:moveTo>
                  <a:pt x="227" y="6"/>
                </a:moveTo>
                <a:lnTo>
                  <a:pt x="227" y="0"/>
                </a:lnTo>
                <a:lnTo>
                  <a:pt x="0" y="0"/>
                </a:lnTo>
                <a:lnTo>
                  <a:pt x="0" y="6"/>
                </a:lnTo>
                <a:lnTo>
                  <a:pt x="8" y="6"/>
                </a:lnTo>
                <a:lnTo>
                  <a:pt x="8" y="24"/>
                </a:lnTo>
                <a:lnTo>
                  <a:pt x="0" y="24"/>
                </a:lnTo>
                <a:lnTo>
                  <a:pt x="0" y="30"/>
                </a:lnTo>
                <a:lnTo>
                  <a:pt x="227" y="30"/>
                </a:lnTo>
                <a:lnTo>
                  <a:pt x="227" y="24"/>
                </a:lnTo>
                <a:lnTo>
                  <a:pt x="219" y="24"/>
                </a:lnTo>
                <a:lnTo>
                  <a:pt x="219" y="6"/>
                </a:lnTo>
                <a:lnTo>
                  <a:pt x="227" y="6"/>
                </a:lnTo>
                <a:close/>
                <a:moveTo>
                  <a:pt x="103" y="24"/>
                </a:moveTo>
                <a:lnTo>
                  <a:pt x="31" y="24"/>
                </a:lnTo>
                <a:lnTo>
                  <a:pt x="31" y="6"/>
                </a:lnTo>
                <a:lnTo>
                  <a:pt x="103" y="6"/>
                </a:lnTo>
                <a:lnTo>
                  <a:pt x="103" y="24"/>
                </a:lnTo>
                <a:close/>
                <a:moveTo>
                  <a:pt x="198" y="24"/>
                </a:moveTo>
                <a:lnTo>
                  <a:pt x="124" y="24"/>
                </a:lnTo>
                <a:lnTo>
                  <a:pt x="124" y="6"/>
                </a:lnTo>
                <a:lnTo>
                  <a:pt x="198" y="6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Rectangle 343"/>
          <p:cNvSpPr>
            <a:spLocks noChangeArrowheads="1"/>
          </p:cNvSpPr>
          <p:nvPr/>
        </p:nvSpPr>
        <p:spPr bwMode="auto">
          <a:xfrm>
            <a:off x="3892232" y="4948396"/>
            <a:ext cx="809625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1" name="Freeform 344"/>
          <p:cNvSpPr>
            <a:spLocks/>
          </p:cNvSpPr>
          <p:nvPr/>
        </p:nvSpPr>
        <p:spPr bwMode="auto">
          <a:xfrm>
            <a:off x="4118451" y="5570696"/>
            <a:ext cx="390525" cy="74613"/>
          </a:xfrm>
          <a:custGeom>
            <a:avLst/>
            <a:gdLst>
              <a:gd name="T0" fmla="*/ 2147483647 w 127"/>
              <a:gd name="T1" fmla="*/ 0 h 24"/>
              <a:gd name="T2" fmla="*/ 0 w 127"/>
              <a:gd name="T3" fmla="*/ 2147483647 h 24"/>
              <a:gd name="T4" fmla="*/ 2147483647 w 127"/>
              <a:gd name="T5" fmla="*/ 2147483647 h 24"/>
              <a:gd name="T6" fmla="*/ 2147483647 w 127"/>
              <a:gd name="T7" fmla="*/ 0 h 24"/>
              <a:gd name="T8" fmla="*/ 2147483647 w 127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" h="24">
                <a:moveTo>
                  <a:pt x="48" y="0"/>
                </a:moveTo>
                <a:lnTo>
                  <a:pt x="0" y="24"/>
                </a:lnTo>
                <a:lnTo>
                  <a:pt x="127" y="24"/>
                </a:lnTo>
                <a:lnTo>
                  <a:pt x="81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345"/>
          <p:cNvSpPr>
            <a:spLocks/>
          </p:cNvSpPr>
          <p:nvPr/>
        </p:nvSpPr>
        <p:spPr bwMode="auto">
          <a:xfrm>
            <a:off x="4367689" y="5291296"/>
            <a:ext cx="123825" cy="114300"/>
          </a:xfrm>
          <a:custGeom>
            <a:avLst/>
            <a:gdLst>
              <a:gd name="T0" fmla="*/ 2147483647 w 40"/>
              <a:gd name="T1" fmla="*/ 2147483647 h 37"/>
              <a:gd name="T2" fmla="*/ 0 w 40"/>
              <a:gd name="T3" fmla="*/ 2147483647 h 37"/>
              <a:gd name="T4" fmla="*/ 0 w 40"/>
              <a:gd name="T5" fmla="*/ 2147483647 h 37"/>
              <a:gd name="T6" fmla="*/ 2147483647 w 40"/>
              <a:gd name="T7" fmla="*/ 2147483647 h 37"/>
              <a:gd name="T8" fmla="*/ 2147483647 w 40"/>
              <a:gd name="T9" fmla="*/ 0 h 37"/>
              <a:gd name="T10" fmla="*/ 2147483647 w 40"/>
              <a:gd name="T11" fmla="*/ 0 h 37"/>
              <a:gd name="T12" fmla="*/ 2147483647 w 40"/>
              <a:gd name="T13" fmla="*/ 2147483647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7">
                <a:moveTo>
                  <a:pt x="32" y="29"/>
                </a:moveTo>
                <a:lnTo>
                  <a:pt x="0" y="29"/>
                </a:lnTo>
                <a:lnTo>
                  <a:pt x="0" y="37"/>
                </a:lnTo>
                <a:lnTo>
                  <a:pt x="40" y="37"/>
                </a:lnTo>
                <a:lnTo>
                  <a:pt x="40" y="0"/>
                </a:lnTo>
                <a:lnTo>
                  <a:pt x="32" y="0"/>
                </a:lnTo>
                <a:lnTo>
                  <a:pt x="3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346"/>
          <p:cNvSpPr>
            <a:spLocks/>
          </p:cNvSpPr>
          <p:nvPr/>
        </p:nvSpPr>
        <p:spPr bwMode="auto">
          <a:xfrm>
            <a:off x="4396264" y="5269071"/>
            <a:ext cx="46037" cy="74613"/>
          </a:xfrm>
          <a:custGeom>
            <a:avLst/>
            <a:gdLst>
              <a:gd name="T0" fmla="*/ 2147483647 w 15"/>
              <a:gd name="T1" fmla="*/ 2147483647 h 24"/>
              <a:gd name="T2" fmla="*/ 2147483647 w 15"/>
              <a:gd name="T3" fmla="*/ 2147483647 h 24"/>
              <a:gd name="T4" fmla="*/ 2147483647 w 15"/>
              <a:gd name="T5" fmla="*/ 2147483647 h 24"/>
              <a:gd name="T6" fmla="*/ 2147483647 w 15"/>
              <a:gd name="T7" fmla="*/ 2147483647 h 24"/>
              <a:gd name="T8" fmla="*/ 2147483647 w 15"/>
              <a:gd name="T9" fmla="*/ 2147483647 h 24"/>
              <a:gd name="T10" fmla="*/ 2147483647 w 15"/>
              <a:gd name="T11" fmla="*/ 0 h 24"/>
              <a:gd name="T12" fmla="*/ 2147483647 w 15"/>
              <a:gd name="T13" fmla="*/ 0 h 24"/>
              <a:gd name="T14" fmla="*/ 2147483647 w 15"/>
              <a:gd name="T15" fmla="*/ 2147483647 h 24"/>
              <a:gd name="T16" fmla="*/ 2147483647 w 15"/>
              <a:gd name="T17" fmla="*/ 0 h 24"/>
              <a:gd name="T18" fmla="*/ 0 w 15"/>
              <a:gd name="T19" fmla="*/ 0 h 24"/>
              <a:gd name="T20" fmla="*/ 0 w 15"/>
              <a:gd name="T21" fmla="*/ 2147483647 h 24"/>
              <a:gd name="T22" fmla="*/ 0 w 15"/>
              <a:gd name="T23" fmla="*/ 2147483647 h 24"/>
              <a:gd name="T24" fmla="*/ 0 w 15"/>
              <a:gd name="T25" fmla="*/ 2147483647 h 24"/>
              <a:gd name="T26" fmla="*/ 2147483647 w 15"/>
              <a:gd name="T27" fmla="*/ 2147483647 h 24"/>
              <a:gd name="T28" fmla="*/ 2147483647 w 15"/>
              <a:gd name="T29" fmla="*/ 2147483647 h 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" h="24">
                <a:moveTo>
                  <a:pt x="4" y="18"/>
                </a:moveTo>
                <a:lnTo>
                  <a:pt x="6" y="13"/>
                </a:lnTo>
                <a:lnTo>
                  <a:pt x="10" y="24"/>
                </a:lnTo>
                <a:lnTo>
                  <a:pt x="15" y="24"/>
                </a:lnTo>
                <a:lnTo>
                  <a:pt x="10" y="9"/>
                </a:lnTo>
                <a:lnTo>
                  <a:pt x="15" y="0"/>
                </a:lnTo>
                <a:lnTo>
                  <a:pt x="9" y="0"/>
                </a:lnTo>
                <a:lnTo>
                  <a:pt x="4" y="9"/>
                </a:lnTo>
                <a:lnTo>
                  <a:pt x="4" y="0"/>
                </a:lnTo>
                <a:lnTo>
                  <a:pt x="0" y="0"/>
                </a:lnTo>
                <a:lnTo>
                  <a:pt x="0" y="7"/>
                </a:lnTo>
                <a:lnTo>
                  <a:pt x="0" y="16"/>
                </a:lnTo>
                <a:lnTo>
                  <a:pt x="0" y="24"/>
                </a:lnTo>
                <a:lnTo>
                  <a:pt x="4" y="24"/>
                </a:lnTo>
                <a:lnTo>
                  <a:pt x="4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347"/>
          <p:cNvSpPr>
            <a:spLocks/>
          </p:cNvSpPr>
          <p:nvPr/>
        </p:nvSpPr>
        <p:spPr bwMode="auto">
          <a:xfrm>
            <a:off x="4347051" y="5265896"/>
            <a:ext cx="42863" cy="77788"/>
          </a:xfrm>
          <a:custGeom>
            <a:avLst/>
            <a:gdLst>
              <a:gd name="T0" fmla="*/ 2147483647 w 13"/>
              <a:gd name="T1" fmla="*/ 2147483647 h 22"/>
              <a:gd name="T2" fmla="*/ 2147483647 w 13"/>
              <a:gd name="T3" fmla="*/ 2147483647 h 22"/>
              <a:gd name="T4" fmla="*/ 2147483647 w 13"/>
              <a:gd name="T5" fmla="*/ 2147483647 h 22"/>
              <a:gd name="T6" fmla="*/ 2147483647 w 13"/>
              <a:gd name="T7" fmla="*/ 2147483647 h 22"/>
              <a:gd name="T8" fmla="*/ 2147483647 w 13"/>
              <a:gd name="T9" fmla="*/ 2147483647 h 22"/>
              <a:gd name="T10" fmla="*/ 2147483647 w 13"/>
              <a:gd name="T11" fmla="*/ 2147483647 h 22"/>
              <a:gd name="T12" fmla="*/ 2147483647 w 13"/>
              <a:gd name="T13" fmla="*/ 2147483647 h 22"/>
              <a:gd name="T14" fmla="*/ 2147483647 w 13"/>
              <a:gd name="T15" fmla="*/ 2147483647 h 22"/>
              <a:gd name="T16" fmla="*/ 2147483647 w 13"/>
              <a:gd name="T17" fmla="*/ 2147483647 h 22"/>
              <a:gd name="T18" fmla="*/ 2147483647 w 13"/>
              <a:gd name="T19" fmla="*/ 2147483647 h 22"/>
              <a:gd name="T20" fmla="*/ 2147483647 w 13"/>
              <a:gd name="T21" fmla="*/ 2147483647 h 22"/>
              <a:gd name="T22" fmla="*/ 2147483647 w 13"/>
              <a:gd name="T23" fmla="*/ 2147483647 h 22"/>
              <a:gd name="T24" fmla="*/ 2147483647 w 13"/>
              <a:gd name="T25" fmla="*/ 2147483647 h 22"/>
              <a:gd name="T26" fmla="*/ 2147483647 w 13"/>
              <a:gd name="T27" fmla="*/ 2147483647 h 22"/>
              <a:gd name="T28" fmla="*/ 2147483647 w 13"/>
              <a:gd name="T29" fmla="*/ 2147483647 h 22"/>
              <a:gd name="T30" fmla="*/ 2147483647 w 13"/>
              <a:gd name="T31" fmla="*/ 0 h 22"/>
              <a:gd name="T32" fmla="*/ 2147483647 w 13"/>
              <a:gd name="T33" fmla="*/ 2147483647 h 22"/>
              <a:gd name="T34" fmla="*/ 0 w 13"/>
              <a:gd name="T35" fmla="*/ 2147483647 h 22"/>
              <a:gd name="T36" fmla="*/ 2147483647 w 13"/>
              <a:gd name="T37" fmla="*/ 2147483647 h 22"/>
              <a:gd name="T38" fmla="*/ 2147483647 w 13"/>
              <a:gd name="T39" fmla="*/ 2147483647 h 22"/>
              <a:gd name="T40" fmla="*/ 2147483647 w 13"/>
              <a:gd name="T41" fmla="*/ 2147483647 h 22"/>
              <a:gd name="T42" fmla="*/ 2147483647 w 13"/>
              <a:gd name="T43" fmla="*/ 2147483647 h 2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" h="22">
                <a:moveTo>
                  <a:pt x="10" y="22"/>
                </a:moveTo>
                <a:cubicBezTo>
                  <a:pt x="10" y="21"/>
                  <a:pt x="11" y="20"/>
                  <a:pt x="11" y="19"/>
                </a:cubicBezTo>
                <a:cubicBezTo>
                  <a:pt x="12" y="18"/>
                  <a:pt x="12" y="17"/>
                  <a:pt x="13" y="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5"/>
                  <a:pt x="9" y="16"/>
                  <a:pt x="8" y="16"/>
                </a:cubicBezTo>
                <a:cubicBezTo>
                  <a:pt x="8" y="17"/>
                  <a:pt x="7" y="17"/>
                  <a:pt x="7" y="17"/>
                </a:cubicBezTo>
                <a:cubicBezTo>
                  <a:pt x="6" y="17"/>
                  <a:pt x="5" y="17"/>
                  <a:pt x="5" y="16"/>
                </a:cubicBezTo>
                <a:cubicBezTo>
                  <a:pt x="4" y="15"/>
                  <a:pt x="4" y="14"/>
                  <a:pt x="4" y="11"/>
                </a:cubicBezTo>
                <a:cubicBezTo>
                  <a:pt x="4" y="9"/>
                  <a:pt x="4" y="8"/>
                  <a:pt x="5" y="7"/>
                </a:cubicBezTo>
                <a:cubicBezTo>
                  <a:pt x="5" y="6"/>
                  <a:pt x="6" y="5"/>
                  <a:pt x="7" y="5"/>
                </a:cubicBezTo>
                <a:cubicBezTo>
                  <a:pt x="7" y="5"/>
                  <a:pt x="8" y="5"/>
                  <a:pt x="8" y="6"/>
                </a:cubicBezTo>
                <a:cubicBezTo>
                  <a:pt x="8" y="6"/>
                  <a:pt x="8" y="6"/>
                  <a:pt x="9" y="7"/>
                </a:cubicBezTo>
                <a:cubicBezTo>
                  <a:pt x="9" y="7"/>
                  <a:pt x="9" y="8"/>
                  <a:pt x="9" y="8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5"/>
                  <a:pt x="11" y="3"/>
                  <a:pt x="10" y="2"/>
                </a:cubicBezTo>
                <a:cubicBezTo>
                  <a:pt x="10" y="1"/>
                  <a:pt x="8" y="0"/>
                  <a:pt x="7" y="0"/>
                </a:cubicBezTo>
                <a:cubicBezTo>
                  <a:pt x="5" y="0"/>
                  <a:pt x="3" y="1"/>
                  <a:pt x="2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14"/>
                  <a:pt x="1" y="16"/>
                  <a:pt x="1" y="18"/>
                </a:cubicBezTo>
                <a:cubicBezTo>
                  <a:pt x="2" y="19"/>
                  <a:pt x="3" y="21"/>
                  <a:pt x="3" y="21"/>
                </a:cubicBezTo>
                <a:cubicBezTo>
                  <a:pt x="4" y="22"/>
                  <a:pt x="5" y="22"/>
                  <a:pt x="7" y="22"/>
                </a:cubicBezTo>
                <a:cubicBezTo>
                  <a:pt x="8" y="22"/>
                  <a:pt x="9" y="22"/>
                  <a:pt x="1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348"/>
          <p:cNvSpPr>
            <a:spLocks noEditPoints="1"/>
          </p:cNvSpPr>
          <p:nvPr/>
        </p:nvSpPr>
        <p:spPr bwMode="auto">
          <a:xfrm>
            <a:off x="4253389" y="5269071"/>
            <a:ext cx="93662" cy="74613"/>
          </a:xfrm>
          <a:custGeom>
            <a:avLst/>
            <a:gdLst>
              <a:gd name="T0" fmla="*/ 2147483647 w 26"/>
              <a:gd name="T1" fmla="*/ 0 h 21"/>
              <a:gd name="T2" fmla="*/ 2147483647 w 26"/>
              <a:gd name="T3" fmla="*/ 2147483647 h 21"/>
              <a:gd name="T4" fmla="*/ 2147483647 w 26"/>
              <a:gd name="T5" fmla="*/ 2147483647 h 21"/>
              <a:gd name="T6" fmla="*/ 2147483647 w 26"/>
              <a:gd name="T7" fmla="*/ 2147483647 h 21"/>
              <a:gd name="T8" fmla="*/ 2147483647 w 26"/>
              <a:gd name="T9" fmla="*/ 2147483647 h 21"/>
              <a:gd name="T10" fmla="*/ 2147483647 w 26"/>
              <a:gd name="T11" fmla="*/ 2147483647 h 21"/>
              <a:gd name="T12" fmla="*/ 2147483647 w 26"/>
              <a:gd name="T13" fmla="*/ 2147483647 h 21"/>
              <a:gd name="T14" fmla="*/ 2147483647 w 26"/>
              <a:gd name="T15" fmla="*/ 2147483647 h 21"/>
              <a:gd name="T16" fmla="*/ 2147483647 w 26"/>
              <a:gd name="T17" fmla="*/ 2147483647 h 21"/>
              <a:gd name="T18" fmla="*/ 2147483647 w 26"/>
              <a:gd name="T19" fmla="*/ 2147483647 h 21"/>
              <a:gd name="T20" fmla="*/ 2147483647 w 26"/>
              <a:gd name="T21" fmla="*/ 0 h 21"/>
              <a:gd name="T22" fmla="*/ 2147483647 w 26"/>
              <a:gd name="T23" fmla="*/ 0 h 21"/>
              <a:gd name="T24" fmla="*/ 0 w 26"/>
              <a:gd name="T25" fmla="*/ 0 h 21"/>
              <a:gd name="T26" fmla="*/ 0 w 26"/>
              <a:gd name="T27" fmla="*/ 2147483647 h 21"/>
              <a:gd name="T28" fmla="*/ 2147483647 w 26"/>
              <a:gd name="T29" fmla="*/ 2147483647 h 21"/>
              <a:gd name="T30" fmla="*/ 2147483647 w 26"/>
              <a:gd name="T31" fmla="*/ 2147483647 h 21"/>
              <a:gd name="T32" fmla="*/ 2147483647 w 26"/>
              <a:gd name="T33" fmla="*/ 2147483647 h 21"/>
              <a:gd name="T34" fmla="*/ 2147483647 w 26"/>
              <a:gd name="T35" fmla="*/ 2147483647 h 21"/>
              <a:gd name="T36" fmla="*/ 2147483647 w 26"/>
              <a:gd name="T37" fmla="*/ 2147483647 h 21"/>
              <a:gd name="T38" fmla="*/ 2147483647 w 26"/>
              <a:gd name="T39" fmla="*/ 2147483647 h 21"/>
              <a:gd name="T40" fmla="*/ 2147483647 w 26"/>
              <a:gd name="T41" fmla="*/ 2147483647 h 21"/>
              <a:gd name="T42" fmla="*/ 2147483647 w 26"/>
              <a:gd name="T43" fmla="*/ 2147483647 h 21"/>
              <a:gd name="T44" fmla="*/ 2147483647 w 26"/>
              <a:gd name="T45" fmla="*/ 2147483647 h 21"/>
              <a:gd name="T46" fmla="*/ 2147483647 w 26"/>
              <a:gd name="T47" fmla="*/ 2147483647 h 21"/>
              <a:gd name="T48" fmla="*/ 2147483647 w 26"/>
              <a:gd name="T49" fmla="*/ 2147483647 h 21"/>
              <a:gd name="T50" fmla="*/ 2147483647 w 26"/>
              <a:gd name="T51" fmla="*/ 2147483647 h 21"/>
              <a:gd name="T52" fmla="*/ 2147483647 w 26"/>
              <a:gd name="T53" fmla="*/ 2147483647 h 21"/>
              <a:gd name="T54" fmla="*/ 2147483647 w 26"/>
              <a:gd name="T55" fmla="*/ 0 h 21"/>
              <a:gd name="T56" fmla="*/ 2147483647 w 26"/>
              <a:gd name="T57" fmla="*/ 0 h 21"/>
              <a:gd name="T58" fmla="*/ 2147483647 w 26"/>
              <a:gd name="T59" fmla="*/ 2147483647 h 21"/>
              <a:gd name="T60" fmla="*/ 2147483647 w 26"/>
              <a:gd name="T61" fmla="*/ 2147483647 h 21"/>
              <a:gd name="T62" fmla="*/ 2147483647 w 26"/>
              <a:gd name="T63" fmla="*/ 2147483647 h 21"/>
              <a:gd name="T64" fmla="*/ 2147483647 w 26"/>
              <a:gd name="T65" fmla="*/ 2147483647 h 21"/>
              <a:gd name="T66" fmla="*/ 2147483647 w 26"/>
              <a:gd name="T67" fmla="*/ 2147483647 h 21"/>
              <a:gd name="T68" fmla="*/ 2147483647 w 26"/>
              <a:gd name="T69" fmla="*/ 2147483647 h 21"/>
              <a:gd name="T70" fmla="*/ 2147483647 w 26"/>
              <a:gd name="T71" fmla="*/ 2147483647 h 21"/>
              <a:gd name="T72" fmla="*/ 2147483647 w 26"/>
              <a:gd name="T73" fmla="*/ 2147483647 h 21"/>
              <a:gd name="T74" fmla="*/ 2147483647 w 26"/>
              <a:gd name="T75" fmla="*/ 2147483647 h 21"/>
              <a:gd name="T76" fmla="*/ 2147483647 w 26"/>
              <a:gd name="T77" fmla="*/ 2147483647 h 21"/>
              <a:gd name="T78" fmla="*/ 2147483647 w 26"/>
              <a:gd name="T79" fmla="*/ 2147483647 h 21"/>
              <a:gd name="T80" fmla="*/ 2147483647 w 26"/>
              <a:gd name="T81" fmla="*/ 2147483647 h 21"/>
              <a:gd name="T82" fmla="*/ 2147483647 w 26"/>
              <a:gd name="T83" fmla="*/ 2147483647 h 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" h="21">
                <a:moveTo>
                  <a:pt x="17" y="0"/>
                </a:moveTo>
                <a:cubicBezTo>
                  <a:pt x="12" y="21"/>
                  <a:pt x="12" y="21"/>
                  <a:pt x="12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4"/>
                  <a:pt x="10" y="14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2"/>
                  <a:pt x="8" y="12"/>
                  <a:pt x="8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0"/>
                  <a:pt x="10" y="10"/>
                  <a:pt x="11" y="9"/>
                </a:cubicBezTo>
                <a:cubicBezTo>
                  <a:pt x="11" y="8"/>
                  <a:pt x="11" y="7"/>
                  <a:pt x="11" y="6"/>
                </a:cubicBezTo>
                <a:cubicBezTo>
                  <a:pt x="11" y="4"/>
                  <a:pt x="11" y="3"/>
                  <a:pt x="10" y="2"/>
                </a:cubicBezTo>
                <a:cubicBezTo>
                  <a:pt x="10" y="1"/>
                  <a:pt x="10" y="1"/>
                  <a:pt x="9" y="0"/>
                </a:cubicBezTo>
                <a:cubicBezTo>
                  <a:pt x="8" y="0"/>
                  <a:pt x="7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5" y="13"/>
                  <a:pt x="5" y="13"/>
                </a:cubicBezTo>
                <a:cubicBezTo>
                  <a:pt x="5" y="13"/>
                  <a:pt x="5" y="14"/>
                  <a:pt x="6" y="14"/>
                </a:cubicBezTo>
                <a:cubicBezTo>
                  <a:pt x="8" y="21"/>
                  <a:pt x="8" y="21"/>
                  <a:pt x="8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17"/>
                  <a:pt x="17" y="17"/>
                  <a:pt x="17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1" y="0"/>
                  <a:pt x="21" y="0"/>
                  <a:pt x="21" y="0"/>
                </a:cubicBezTo>
                <a:lnTo>
                  <a:pt x="17" y="0"/>
                </a:lnTo>
                <a:close/>
                <a:moveTo>
                  <a:pt x="7" y="7"/>
                </a:moveTo>
                <a:cubicBezTo>
                  <a:pt x="7" y="8"/>
                  <a:pt x="7" y="8"/>
                  <a:pt x="6" y="8"/>
                </a:cubicBezTo>
                <a:cubicBezTo>
                  <a:pt x="6" y="8"/>
                  <a:pt x="5" y="8"/>
                  <a:pt x="5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4"/>
                  <a:pt x="4" y="4"/>
                  <a:pt x="4" y="4"/>
                </a:cubicBezTo>
                <a:cubicBezTo>
                  <a:pt x="5" y="4"/>
                  <a:pt x="5" y="4"/>
                  <a:pt x="5" y="4"/>
                </a:cubicBezTo>
                <a:cubicBezTo>
                  <a:pt x="6" y="4"/>
                  <a:pt x="6" y="4"/>
                  <a:pt x="7" y="5"/>
                </a:cubicBezTo>
                <a:cubicBezTo>
                  <a:pt x="7" y="5"/>
                  <a:pt x="7" y="5"/>
                  <a:pt x="7" y="6"/>
                </a:cubicBezTo>
                <a:cubicBezTo>
                  <a:pt x="7" y="7"/>
                  <a:pt x="7" y="7"/>
                  <a:pt x="7" y="7"/>
                </a:cubicBezTo>
                <a:close/>
                <a:moveTo>
                  <a:pt x="18" y="13"/>
                </a:moveTo>
                <a:cubicBezTo>
                  <a:pt x="19" y="5"/>
                  <a:pt x="19" y="5"/>
                  <a:pt x="19" y="5"/>
                </a:cubicBezTo>
                <a:cubicBezTo>
                  <a:pt x="20" y="13"/>
                  <a:pt x="20" y="13"/>
                  <a:pt x="20" y="13"/>
                </a:cubicBezTo>
                <a:lnTo>
                  <a:pt x="1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349"/>
          <p:cNvSpPr>
            <a:spLocks/>
          </p:cNvSpPr>
          <p:nvPr/>
        </p:nvSpPr>
        <p:spPr bwMode="auto">
          <a:xfrm>
            <a:off x="4207351" y="5269071"/>
            <a:ext cx="39688" cy="74613"/>
          </a:xfrm>
          <a:custGeom>
            <a:avLst/>
            <a:gdLst>
              <a:gd name="T0" fmla="*/ 0 w 13"/>
              <a:gd name="T1" fmla="*/ 2147483647 h 24"/>
              <a:gd name="T2" fmla="*/ 2147483647 w 13"/>
              <a:gd name="T3" fmla="*/ 2147483647 h 24"/>
              <a:gd name="T4" fmla="*/ 2147483647 w 13"/>
              <a:gd name="T5" fmla="*/ 2147483647 h 24"/>
              <a:gd name="T6" fmla="*/ 2147483647 w 13"/>
              <a:gd name="T7" fmla="*/ 2147483647 h 24"/>
              <a:gd name="T8" fmla="*/ 2147483647 w 13"/>
              <a:gd name="T9" fmla="*/ 2147483647 h 24"/>
              <a:gd name="T10" fmla="*/ 2147483647 w 13"/>
              <a:gd name="T11" fmla="*/ 2147483647 h 24"/>
              <a:gd name="T12" fmla="*/ 2147483647 w 13"/>
              <a:gd name="T13" fmla="*/ 0 h 24"/>
              <a:gd name="T14" fmla="*/ 0 w 13"/>
              <a:gd name="T15" fmla="*/ 0 h 24"/>
              <a:gd name="T16" fmla="*/ 0 w 13"/>
              <a:gd name="T17" fmla="*/ 2147483647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" h="24">
                <a:moveTo>
                  <a:pt x="0" y="6"/>
                </a:moveTo>
                <a:lnTo>
                  <a:pt x="4" y="6"/>
                </a:lnTo>
                <a:lnTo>
                  <a:pt x="4" y="24"/>
                </a:lnTo>
                <a:lnTo>
                  <a:pt x="9" y="24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350"/>
          <p:cNvSpPr>
            <a:spLocks/>
          </p:cNvSpPr>
          <p:nvPr/>
        </p:nvSpPr>
        <p:spPr bwMode="auto">
          <a:xfrm>
            <a:off x="4154964" y="5213509"/>
            <a:ext cx="123825" cy="117475"/>
          </a:xfrm>
          <a:custGeom>
            <a:avLst/>
            <a:gdLst>
              <a:gd name="T0" fmla="*/ 2147483647 w 40"/>
              <a:gd name="T1" fmla="*/ 0 h 38"/>
              <a:gd name="T2" fmla="*/ 0 w 40"/>
              <a:gd name="T3" fmla="*/ 0 h 38"/>
              <a:gd name="T4" fmla="*/ 0 w 40"/>
              <a:gd name="T5" fmla="*/ 2147483647 h 38"/>
              <a:gd name="T6" fmla="*/ 2147483647 w 40"/>
              <a:gd name="T7" fmla="*/ 2147483647 h 38"/>
              <a:gd name="T8" fmla="*/ 2147483647 w 40"/>
              <a:gd name="T9" fmla="*/ 2147483647 h 38"/>
              <a:gd name="T10" fmla="*/ 2147483647 w 40"/>
              <a:gd name="T11" fmla="*/ 2147483647 h 38"/>
              <a:gd name="T12" fmla="*/ 2147483647 w 40"/>
              <a:gd name="T13" fmla="*/ 0 h 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8">
                <a:moveTo>
                  <a:pt x="40" y="0"/>
                </a:moveTo>
                <a:lnTo>
                  <a:pt x="0" y="0"/>
                </a:lnTo>
                <a:lnTo>
                  <a:pt x="0" y="38"/>
                </a:lnTo>
                <a:lnTo>
                  <a:pt x="8" y="38"/>
                </a:lnTo>
                <a:lnTo>
                  <a:pt x="8" y="8"/>
                </a:lnTo>
                <a:lnTo>
                  <a:pt x="40" y="8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351"/>
          <p:cNvSpPr>
            <a:spLocks/>
          </p:cNvSpPr>
          <p:nvPr/>
        </p:nvSpPr>
        <p:spPr bwMode="auto">
          <a:xfrm>
            <a:off x="4118451" y="5654834"/>
            <a:ext cx="390525" cy="14287"/>
          </a:xfrm>
          <a:custGeom>
            <a:avLst/>
            <a:gdLst>
              <a:gd name="T0" fmla="*/ 0 w 127"/>
              <a:gd name="T1" fmla="*/ 2147483647 h 5"/>
              <a:gd name="T2" fmla="*/ 2147483647 w 127"/>
              <a:gd name="T3" fmla="*/ 2147483647 h 5"/>
              <a:gd name="T4" fmla="*/ 2147483647 w 127"/>
              <a:gd name="T5" fmla="*/ 2147483647 h 5"/>
              <a:gd name="T6" fmla="*/ 2147483647 w 127"/>
              <a:gd name="T7" fmla="*/ 2147483647 h 5"/>
              <a:gd name="T8" fmla="*/ 2147483647 w 127"/>
              <a:gd name="T9" fmla="*/ 0 h 5"/>
              <a:gd name="T10" fmla="*/ 0 w 127"/>
              <a:gd name="T11" fmla="*/ 0 h 5"/>
              <a:gd name="T12" fmla="*/ 0 w 127"/>
              <a:gd name="T13" fmla="*/ 2147483647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7" h="5">
                <a:moveTo>
                  <a:pt x="0" y="5"/>
                </a:moveTo>
                <a:lnTo>
                  <a:pt x="63" y="5"/>
                </a:lnTo>
                <a:lnTo>
                  <a:pt x="66" y="5"/>
                </a:lnTo>
                <a:lnTo>
                  <a:pt x="127" y="5"/>
                </a:lnTo>
                <a:lnTo>
                  <a:pt x="127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352"/>
          <p:cNvSpPr>
            <a:spLocks noEditPoints="1"/>
          </p:cNvSpPr>
          <p:nvPr/>
        </p:nvSpPr>
        <p:spPr bwMode="auto">
          <a:xfrm>
            <a:off x="4013676" y="5096034"/>
            <a:ext cx="603250" cy="468312"/>
          </a:xfrm>
          <a:custGeom>
            <a:avLst/>
            <a:gdLst>
              <a:gd name="T0" fmla="*/ 2147483647 w 174"/>
              <a:gd name="T1" fmla="*/ 0 h 135"/>
              <a:gd name="T2" fmla="*/ 2147483647 w 174"/>
              <a:gd name="T3" fmla="*/ 0 h 135"/>
              <a:gd name="T4" fmla="*/ 0 w 174"/>
              <a:gd name="T5" fmla="*/ 2147483647 h 135"/>
              <a:gd name="T6" fmla="*/ 0 w 174"/>
              <a:gd name="T7" fmla="*/ 2147483647 h 135"/>
              <a:gd name="T8" fmla="*/ 2147483647 w 174"/>
              <a:gd name="T9" fmla="*/ 2147483647 h 135"/>
              <a:gd name="T10" fmla="*/ 2147483647 w 174"/>
              <a:gd name="T11" fmla="*/ 2147483647 h 135"/>
              <a:gd name="T12" fmla="*/ 2147483647 w 174"/>
              <a:gd name="T13" fmla="*/ 2147483647 h 135"/>
              <a:gd name="T14" fmla="*/ 2147483647 w 174"/>
              <a:gd name="T15" fmla="*/ 2147483647 h 135"/>
              <a:gd name="T16" fmla="*/ 2147483647 w 174"/>
              <a:gd name="T17" fmla="*/ 2147483647 h 135"/>
              <a:gd name="T18" fmla="*/ 2147483647 w 174"/>
              <a:gd name="T19" fmla="*/ 2147483647 h 135"/>
              <a:gd name="T20" fmla="*/ 2147483647 w 174"/>
              <a:gd name="T21" fmla="*/ 2147483647 h 135"/>
              <a:gd name="T22" fmla="*/ 2147483647 w 174"/>
              <a:gd name="T23" fmla="*/ 2147483647 h 135"/>
              <a:gd name="T24" fmla="*/ 2147483647 w 174"/>
              <a:gd name="T25" fmla="*/ 0 h 135"/>
              <a:gd name="T26" fmla="*/ 2147483647 w 174"/>
              <a:gd name="T27" fmla="*/ 2147483647 h 135"/>
              <a:gd name="T28" fmla="*/ 2147483647 w 174"/>
              <a:gd name="T29" fmla="*/ 2147483647 h 135"/>
              <a:gd name="T30" fmla="*/ 2147483647 w 174"/>
              <a:gd name="T31" fmla="*/ 2147483647 h 135"/>
              <a:gd name="T32" fmla="*/ 2147483647 w 174"/>
              <a:gd name="T33" fmla="*/ 2147483647 h 135"/>
              <a:gd name="T34" fmla="*/ 2147483647 w 174"/>
              <a:gd name="T35" fmla="*/ 2147483647 h 135"/>
              <a:gd name="T36" fmla="*/ 2147483647 w 174"/>
              <a:gd name="T37" fmla="*/ 2147483647 h 135"/>
              <a:gd name="T38" fmla="*/ 2147483647 w 174"/>
              <a:gd name="T39" fmla="*/ 2147483647 h 135"/>
              <a:gd name="T40" fmla="*/ 2147483647 w 174"/>
              <a:gd name="T41" fmla="*/ 2147483647 h 135"/>
              <a:gd name="T42" fmla="*/ 2147483647 w 174"/>
              <a:gd name="T43" fmla="*/ 2147483647 h 135"/>
              <a:gd name="T44" fmla="*/ 2147483647 w 174"/>
              <a:gd name="T45" fmla="*/ 2147483647 h 135"/>
              <a:gd name="T46" fmla="*/ 2147483647 w 174"/>
              <a:gd name="T47" fmla="*/ 2147483647 h 135"/>
              <a:gd name="T48" fmla="*/ 2147483647 w 174"/>
              <a:gd name="T49" fmla="*/ 2147483647 h 135"/>
              <a:gd name="T50" fmla="*/ 2147483647 w 174"/>
              <a:gd name="T51" fmla="*/ 2147483647 h 135"/>
              <a:gd name="T52" fmla="*/ 2147483647 w 174"/>
              <a:gd name="T53" fmla="*/ 2147483647 h 1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74" h="135">
                <a:moveTo>
                  <a:pt x="165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0"/>
                  <a:pt x="4" y="124"/>
                  <a:pt x="10" y="124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65" y="124"/>
                  <a:pt x="165" y="124"/>
                  <a:pt x="165" y="124"/>
                </a:cubicBezTo>
                <a:cubicBezTo>
                  <a:pt x="170" y="124"/>
                  <a:pt x="174" y="120"/>
                  <a:pt x="174" y="114"/>
                </a:cubicBezTo>
                <a:cubicBezTo>
                  <a:pt x="174" y="10"/>
                  <a:pt x="174" y="10"/>
                  <a:pt x="174" y="10"/>
                </a:cubicBezTo>
                <a:cubicBezTo>
                  <a:pt x="174" y="4"/>
                  <a:pt x="170" y="0"/>
                  <a:pt x="165" y="0"/>
                </a:cubicBezTo>
                <a:close/>
                <a:moveTo>
                  <a:pt x="87" y="121"/>
                </a:moveTo>
                <a:cubicBezTo>
                  <a:pt x="84" y="121"/>
                  <a:pt x="82" y="118"/>
                  <a:pt x="82" y="116"/>
                </a:cubicBezTo>
                <a:cubicBezTo>
                  <a:pt x="82" y="113"/>
                  <a:pt x="84" y="110"/>
                  <a:pt x="87" y="110"/>
                </a:cubicBezTo>
                <a:cubicBezTo>
                  <a:pt x="90" y="110"/>
                  <a:pt x="92" y="113"/>
                  <a:pt x="92" y="116"/>
                </a:cubicBezTo>
                <a:cubicBezTo>
                  <a:pt x="92" y="118"/>
                  <a:pt x="90" y="121"/>
                  <a:pt x="87" y="121"/>
                </a:cubicBezTo>
                <a:close/>
                <a:moveTo>
                  <a:pt x="158" y="98"/>
                </a:moveTo>
                <a:cubicBezTo>
                  <a:pt x="158" y="102"/>
                  <a:pt x="155" y="105"/>
                  <a:pt x="150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0" y="105"/>
                  <a:pt x="16" y="102"/>
                  <a:pt x="16" y="98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20" y="14"/>
                  <a:pt x="24" y="14"/>
                </a:cubicBezTo>
                <a:cubicBezTo>
                  <a:pt x="150" y="14"/>
                  <a:pt x="150" y="14"/>
                  <a:pt x="150" y="14"/>
                </a:cubicBezTo>
                <a:cubicBezTo>
                  <a:pt x="155" y="14"/>
                  <a:pt x="158" y="17"/>
                  <a:pt x="158" y="21"/>
                </a:cubicBezTo>
                <a:lnTo>
                  <a:pt x="15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Rectangle 353"/>
          <p:cNvSpPr>
            <a:spLocks noChangeArrowheads="1"/>
          </p:cNvSpPr>
          <p:nvPr/>
        </p:nvSpPr>
        <p:spPr bwMode="auto">
          <a:xfrm>
            <a:off x="6296501" y="3994309"/>
            <a:ext cx="814388" cy="811212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11" name="Freeform 354"/>
          <p:cNvSpPr>
            <a:spLocks/>
          </p:cNvSpPr>
          <p:nvPr/>
        </p:nvSpPr>
        <p:spPr bwMode="auto">
          <a:xfrm>
            <a:off x="6910864" y="4459446"/>
            <a:ext cx="119062" cy="127000"/>
          </a:xfrm>
          <a:custGeom>
            <a:avLst/>
            <a:gdLst>
              <a:gd name="T0" fmla="*/ 2147483647 w 39"/>
              <a:gd name="T1" fmla="*/ 0 h 41"/>
              <a:gd name="T2" fmla="*/ 0 w 39"/>
              <a:gd name="T3" fmla="*/ 2147483647 h 41"/>
              <a:gd name="T4" fmla="*/ 2147483647 w 39"/>
              <a:gd name="T5" fmla="*/ 2147483647 h 41"/>
              <a:gd name="T6" fmla="*/ 2147483647 w 39"/>
              <a:gd name="T7" fmla="*/ 2147483647 h 41"/>
              <a:gd name="T8" fmla="*/ 2147483647 w 39"/>
              <a:gd name="T9" fmla="*/ 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" h="41">
                <a:moveTo>
                  <a:pt x="17" y="0"/>
                </a:moveTo>
                <a:lnTo>
                  <a:pt x="0" y="11"/>
                </a:lnTo>
                <a:lnTo>
                  <a:pt x="22" y="41"/>
                </a:lnTo>
                <a:lnTo>
                  <a:pt x="39" y="30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Freeform 355"/>
          <p:cNvSpPr>
            <a:spLocks noEditPoints="1"/>
          </p:cNvSpPr>
          <p:nvPr/>
        </p:nvSpPr>
        <p:spPr bwMode="auto">
          <a:xfrm>
            <a:off x="6704489" y="4184809"/>
            <a:ext cx="258762" cy="265112"/>
          </a:xfrm>
          <a:custGeom>
            <a:avLst/>
            <a:gdLst>
              <a:gd name="T0" fmla="*/ 2147483647 w 75"/>
              <a:gd name="T1" fmla="*/ 2147483647 h 76"/>
              <a:gd name="T2" fmla="*/ 2147483647 w 75"/>
              <a:gd name="T3" fmla="*/ 2147483647 h 76"/>
              <a:gd name="T4" fmla="*/ 2147483647 w 75"/>
              <a:gd name="T5" fmla="*/ 2147483647 h 76"/>
              <a:gd name="T6" fmla="*/ 2147483647 w 75"/>
              <a:gd name="T7" fmla="*/ 2147483647 h 76"/>
              <a:gd name="T8" fmla="*/ 2147483647 w 75"/>
              <a:gd name="T9" fmla="*/ 2147483647 h 76"/>
              <a:gd name="T10" fmla="*/ 2147483647 w 75"/>
              <a:gd name="T11" fmla="*/ 2147483647 h 76"/>
              <a:gd name="T12" fmla="*/ 2147483647 w 75"/>
              <a:gd name="T13" fmla="*/ 2147483647 h 76"/>
              <a:gd name="T14" fmla="*/ 2147483647 w 75"/>
              <a:gd name="T15" fmla="*/ 2147483647 h 76"/>
              <a:gd name="T16" fmla="*/ 2147483647 w 75"/>
              <a:gd name="T17" fmla="*/ 2147483647 h 76"/>
              <a:gd name="T18" fmla="*/ 2147483647 w 75"/>
              <a:gd name="T19" fmla="*/ 2147483647 h 76"/>
              <a:gd name="T20" fmla="*/ 2147483647 w 75"/>
              <a:gd name="T21" fmla="*/ 2147483647 h 76"/>
              <a:gd name="T22" fmla="*/ 2147483647 w 75"/>
              <a:gd name="T23" fmla="*/ 2147483647 h 76"/>
              <a:gd name="T24" fmla="*/ 2147483647 w 75"/>
              <a:gd name="T25" fmla="*/ 2147483647 h 76"/>
              <a:gd name="T26" fmla="*/ 2147483647 w 75"/>
              <a:gd name="T27" fmla="*/ 2147483647 h 76"/>
              <a:gd name="T28" fmla="*/ 2147483647 w 75"/>
              <a:gd name="T29" fmla="*/ 2147483647 h 76"/>
              <a:gd name="T30" fmla="*/ 2147483647 w 75"/>
              <a:gd name="T31" fmla="*/ 2147483647 h 76"/>
              <a:gd name="T32" fmla="*/ 2147483647 w 75"/>
              <a:gd name="T33" fmla="*/ 2147483647 h 76"/>
              <a:gd name="T34" fmla="*/ 2147483647 w 75"/>
              <a:gd name="T35" fmla="*/ 2147483647 h 76"/>
              <a:gd name="T36" fmla="*/ 2147483647 w 75"/>
              <a:gd name="T37" fmla="*/ 2147483647 h 76"/>
              <a:gd name="T38" fmla="*/ 2147483647 w 75"/>
              <a:gd name="T39" fmla="*/ 2147483647 h 76"/>
              <a:gd name="T40" fmla="*/ 2147483647 w 75"/>
              <a:gd name="T41" fmla="*/ 2147483647 h 76"/>
              <a:gd name="T42" fmla="*/ 2147483647 w 75"/>
              <a:gd name="T43" fmla="*/ 2147483647 h 76"/>
              <a:gd name="T44" fmla="*/ 2147483647 w 75"/>
              <a:gd name="T45" fmla="*/ 2147483647 h 76"/>
              <a:gd name="T46" fmla="*/ 2147483647 w 75"/>
              <a:gd name="T47" fmla="*/ 2147483647 h 76"/>
              <a:gd name="T48" fmla="*/ 2147483647 w 75"/>
              <a:gd name="T49" fmla="*/ 2147483647 h 76"/>
              <a:gd name="T50" fmla="*/ 2147483647 w 75"/>
              <a:gd name="T51" fmla="*/ 2147483647 h 76"/>
              <a:gd name="T52" fmla="*/ 2147483647 w 75"/>
              <a:gd name="T53" fmla="*/ 2147483647 h 7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5" h="76">
                <a:moveTo>
                  <a:pt x="64" y="19"/>
                </a:moveTo>
                <a:cubicBezTo>
                  <a:pt x="53" y="4"/>
                  <a:pt x="31" y="0"/>
                  <a:pt x="16" y="11"/>
                </a:cubicBezTo>
                <a:cubicBezTo>
                  <a:pt x="12" y="14"/>
                  <a:pt x="9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2"/>
                  <a:pt x="6" y="23"/>
                  <a:pt x="5" y="23"/>
                </a:cubicBezTo>
                <a:cubicBezTo>
                  <a:pt x="5" y="24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0" y="35"/>
                  <a:pt x="0" y="46"/>
                  <a:pt x="6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7"/>
                  <a:pt x="6" y="57"/>
                  <a:pt x="6" y="58"/>
                </a:cubicBezTo>
                <a:cubicBezTo>
                  <a:pt x="7" y="58"/>
                  <a:pt x="7" y="59"/>
                  <a:pt x="8" y="59"/>
                </a:cubicBezTo>
                <a:cubicBezTo>
                  <a:pt x="11" y="65"/>
                  <a:pt x="16" y="69"/>
                  <a:pt x="22" y="71"/>
                </a:cubicBezTo>
                <a:cubicBezTo>
                  <a:pt x="33" y="76"/>
                  <a:pt x="46" y="75"/>
                  <a:pt x="56" y="67"/>
                </a:cubicBezTo>
                <a:cubicBezTo>
                  <a:pt x="71" y="56"/>
                  <a:pt x="75" y="35"/>
                  <a:pt x="64" y="19"/>
                </a:cubicBezTo>
                <a:close/>
                <a:moveTo>
                  <a:pt x="50" y="59"/>
                </a:moveTo>
                <a:cubicBezTo>
                  <a:pt x="41" y="65"/>
                  <a:pt x="30" y="64"/>
                  <a:pt x="22" y="59"/>
                </a:cubicBezTo>
                <a:cubicBezTo>
                  <a:pt x="20" y="57"/>
                  <a:pt x="19" y="56"/>
                  <a:pt x="17" y="53"/>
                </a:cubicBezTo>
                <a:cubicBezTo>
                  <a:pt x="16" y="53"/>
                  <a:pt x="16" y="52"/>
                  <a:pt x="15" y="51"/>
                </a:cubicBezTo>
                <a:cubicBezTo>
                  <a:pt x="15" y="50"/>
                  <a:pt x="15" y="50"/>
                  <a:pt x="15" y="49"/>
                </a:cubicBezTo>
                <a:cubicBezTo>
                  <a:pt x="12" y="43"/>
                  <a:pt x="12" y="37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0"/>
                  <a:pt x="15" y="29"/>
                  <a:pt x="16" y="27"/>
                </a:cubicBezTo>
                <a:cubicBezTo>
                  <a:pt x="17" y="27"/>
                  <a:pt x="17" y="26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4"/>
                  <a:pt x="21" y="22"/>
                  <a:pt x="22" y="21"/>
                </a:cubicBezTo>
                <a:cubicBezTo>
                  <a:pt x="33" y="13"/>
                  <a:pt x="48" y="16"/>
                  <a:pt x="55" y="26"/>
                </a:cubicBezTo>
                <a:cubicBezTo>
                  <a:pt x="62" y="37"/>
                  <a:pt x="60" y="51"/>
                  <a:pt x="50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Freeform 356"/>
          <p:cNvSpPr>
            <a:spLocks/>
          </p:cNvSpPr>
          <p:nvPr/>
        </p:nvSpPr>
        <p:spPr bwMode="auto">
          <a:xfrm>
            <a:off x="6888639" y="4422934"/>
            <a:ext cx="65087" cy="61912"/>
          </a:xfrm>
          <a:custGeom>
            <a:avLst/>
            <a:gdLst>
              <a:gd name="T0" fmla="*/ 2147483647 w 19"/>
              <a:gd name="T1" fmla="*/ 2147483647 h 18"/>
              <a:gd name="T2" fmla="*/ 2147483647 w 19"/>
              <a:gd name="T3" fmla="*/ 2147483647 h 18"/>
              <a:gd name="T4" fmla="*/ 2147483647 w 19"/>
              <a:gd name="T5" fmla="*/ 2147483647 h 18"/>
              <a:gd name="T6" fmla="*/ 2147483647 w 19"/>
              <a:gd name="T7" fmla="*/ 0 h 18"/>
              <a:gd name="T8" fmla="*/ 2147483647 w 19"/>
              <a:gd name="T9" fmla="*/ 0 h 18"/>
              <a:gd name="T10" fmla="*/ 2147483647 w 19"/>
              <a:gd name="T11" fmla="*/ 2147483647 h 18"/>
              <a:gd name="T12" fmla="*/ 0 w 19"/>
              <a:gd name="T13" fmla="*/ 2147483647 h 18"/>
              <a:gd name="T14" fmla="*/ 2147483647 w 19"/>
              <a:gd name="T15" fmla="*/ 2147483647 h 18"/>
              <a:gd name="T16" fmla="*/ 2147483647 w 19"/>
              <a:gd name="T17" fmla="*/ 2147483647 h 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18">
                <a:moveTo>
                  <a:pt x="13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9" y="11"/>
                  <a:pt x="19" y="11"/>
                  <a:pt x="19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1"/>
                  <a:pt x="8" y="3"/>
                  <a:pt x="6" y="4"/>
                </a:cubicBezTo>
                <a:cubicBezTo>
                  <a:pt x="4" y="5"/>
                  <a:pt x="2" y="6"/>
                  <a:pt x="0" y="7"/>
                </a:cubicBezTo>
                <a:cubicBezTo>
                  <a:pt x="8" y="18"/>
                  <a:pt x="8" y="18"/>
                  <a:pt x="8" y="18"/>
                </a:cubicBezTo>
                <a:lnTo>
                  <a:pt x="1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Freeform 357"/>
          <p:cNvSpPr>
            <a:spLocks/>
          </p:cNvSpPr>
          <p:nvPr/>
        </p:nvSpPr>
        <p:spPr bwMode="auto">
          <a:xfrm>
            <a:off x="6652101" y="4207034"/>
            <a:ext cx="58738" cy="65087"/>
          </a:xfrm>
          <a:custGeom>
            <a:avLst/>
            <a:gdLst>
              <a:gd name="T0" fmla="*/ 2147483647 w 17"/>
              <a:gd name="T1" fmla="*/ 2147483647 h 19"/>
              <a:gd name="T2" fmla="*/ 2147483647 w 17"/>
              <a:gd name="T3" fmla="*/ 2147483647 h 19"/>
              <a:gd name="T4" fmla="*/ 0 w 17"/>
              <a:gd name="T5" fmla="*/ 0 h 19"/>
              <a:gd name="T6" fmla="*/ 2147483647 w 17"/>
              <a:gd name="T7" fmla="*/ 2147483647 h 19"/>
              <a:gd name="T8" fmla="*/ 2147483647 w 17"/>
              <a:gd name="T9" fmla="*/ 2147483647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9">
                <a:moveTo>
                  <a:pt x="14" y="18"/>
                </a:moveTo>
                <a:cubicBezTo>
                  <a:pt x="15" y="15"/>
                  <a:pt x="16" y="13"/>
                  <a:pt x="17" y="11"/>
                </a:cubicBezTo>
                <a:cubicBezTo>
                  <a:pt x="12" y="7"/>
                  <a:pt x="7" y="3"/>
                  <a:pt x="0" y="0"/>
                </a:cubicBezTo>
                <a:cubicBezTo>
                  <a:pt x="1" y="6"/>
                  <a:pt x="2" y="12"/>
                  <a:pt x="2" y="19"/>
                </a:cubicBezTo>
                <a:cubicBezTo>
                  <a:pt x="6" y="18"/>
                  <a:pt x="10" y="18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Freeform 358"/>
          <p:cNvSpPr>
            <a:spLocks/>
          </p:cNvSpPr>
          <p:nvPr/>
        </p:nvSpPr>
        <p:spPr bwMode="auto">
          <a:xfrm>
            <a:off x="6688614" y="4397534"/>
            <a:ext cx="85725" cy="114300"/>
          </a:xfrm>
          <a:custGeom>
            <a:avLst/>
            <a:gdLst>
              <a:gd name="T0" fmla="*/ 2147483647 w 25"/>
              <a:gd name="T1" fmla="*/ 2147483647 h 33"/>
              <a:gd name="T2" fmla="*/ 2147483647 w 25"/>
              <a:gd name="T3" fmla="*/ 0 h 33"/>
              <a:gd name="T4" fmla="*/ 0 w 25"/>
              <a:gd name="T5" fmla="*/ 2147483647 h 33"/>
              <a:gd name="T6" fmla="*/ 2147483647 w 25"/>
              <a:gd name="T7" fmla="*/ 2147483647 h 33"/>
              <a:gd name="T8" fmla="*/ 2147483647 w 25"/>
              <a:gd name="T9" fmla="*/ 2147483647 h 33"/>
              <a:gd name="T10" fmla="*/ 2147483647 w 25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" h="33">
                <a:moveTo>
                  <a:pt x="7" y="2"/>
                </a:moveTo>
                <a:cubicBezTo>
                  <a:pt x="7" y="1"/>
                  <a:pt x="6" y="0"/>
                  <a:pt x="6" y="0"/>
                </a:cubicBezTo>
                <a:cubicBezTo>
                  <a:pt x="4" y="1"/>
                  <a:pt x="2" y="2"/>
                  <a:pt x="0" y="3"/>
                </a:cubicBezTo>
                <a:cubicBezTo>
                  <a:pt x="9" y="14"/>
                  <a:pt x="15" y="24"/>
                  <a:pt x="18" y="33"/>
                </a:cubicBezTo>
                <a:cubicBezTo>
                  <a:pt x="21" y="28"/>
                  <a:pt x="24" y="22"/>
                  <a:pt x="25" y="16"/>
                </a:cubicBezTo>
                <a:cubicBezTo>
                  <a:pt x="18" y="13"/>
                  <a:pt x="12" y="8"/>
                  <a:pt x="7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Freeform 359"/>
          <p:cNvSpPr>
            <a:spLocks/>
          </p:cNvSpPr>
          <p:nvPr/>
        </p:nvSpPr>
        <p:spPr bwMode="auto">
          <a:xfrm>
            <a:off x="6652101" y="4272121"/>
            <a:ext cx="55563" cy="131763"/>
          </a:xfrm>
          <a:custGeom>
            <a:avLst/>
            <a:gdLst>
              <a:gd name="T0" fmla="*/ 2147483647 w 16"/>
              <a:gd name="T1" fmla="*/ 2147483647 h 38"/>
              <a:gd name="T2" fmla="*/ 2147483647 w 16"/>
              <a:gd name="T3" fmla="*/ 0 h 38"/>
              <a:gd name="T4" fmla="*/ 2147483647 w 16"/>
              <a:gd name="T5" fmla="*/ 2147483647 h 38"/>
              <a:gd name="T6" fmla="*/ 0 w 16"/>
              <a:gd name="T7" fmla="*/ 2147483647 h 38"/>
              <a:gd name="T8" fmla="*/ 2147483647 w 16"/>
              <a:gd name="T9" fmla="*/ 2147483647 h 38"/>
              <a:gd name="T10" fmla="*/ 2147483647 w 16"/>
              <a:gd name="T11" fmla="*/ 2147483647 h 38"/>
              <a:gd name="T12" fmla="*/ 2147483647 w 16"/>
              <a:gd name="T13" fmla="*/ 2147483647 h 38"/>
              <a:gd name="T14" fmla="*/ 2147483647 w 16"/>
              <a:gd name="T15" fmla="*/ 2147483647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38">
                <a:moveTo>
                  <a:pt x="16" y="34"/>
                </a:moveTo>
                <a:cubicBezTo>
                  <a:pt x="10" y="24"/>
                  <a:pt x="9" y="11"/>
                  <a:pt x="13" y="0"/>
                </a:cubicBezTo>
                <a:cubicBezTo>
                  <a:pt x="10" y="1"/>
                  <a:pt x="6" y="1"/>
                  <a:pt x="2" y="2"/>
                </a:cubicBezTo>
                <a:cubicBezTo>
                  <a:pt x="2" y="7"/>
                  <a:pt x="1" y="13"/>
                  <a:pt x="0" y="20"/>
                </a:cubicBezTo>
                <a:cubicBezTo>
                  <a:pt x="3" y="20"/>
                  <a:pt x="5" y="23"/>
                  <a:pt x="5" y="26"/>
                </a:cubicBezTo>
                <a:cubicBezTo>
                  <a:pt x="5" y="27"/>
                  <a:pt x="5" y="29"/>
                  <a:pt x="4" y="30"/>
                </a:cubicBezTo>
                <a:cubicBezTo>
                  <a:pt x="6" y="33"/>
                  <a:pt x="8" y="35"/>
                  <a:pt x="10" y="38"/>
                </a:cubicBezTo>
                <a:cubicBezTo>
                  <a:pt x="12" y="37"/>
                  <a:pt x="14" y="35"/>
                  <a:pt x="1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Freeform 360"/>
          <p:cNvSpPr>
            <a:spLocks/>
          </p:cNvSpPr>
          <p:nvPr/>
        </p:nvSpPr>
        <p:spPr bwMode="auto">
          <a:xfrm>
            <a:off x="6633051" y="4380071"/>
            <a:ext cx="49213" cy="49213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2147483647 h 14"/>
              <a:gd name="T4" fmla="*/ 2147483647 w 14"/>
              <a:gd name="T5" fmla="*/ 2147483647 h 14"/>
              <a:gd name="T6" fmla="*/ 2147483647 w 14"/>
              <a:gd name="T7" fmla="*/ 2147483647 h 14"/>
              <a:gd name="T8" fmla="*/ 0 w 14"/>
              <a:gd name="T9" fmla="*/ 2147483647 h 14"/>
              <a:gd name="T10" fmla="*/ 2147483647 w 14"/>
              <a:gd name="T11" fmla="*/ 2147483647 h 14"/>
              <a:gd name="T12" fmla="*/ 2147483647 w 14"/>
              <a:gd name="T13" fmla="*/ 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4">
                <a:moveTo>
                  <a:pt x="7" y="0"/>
                </a:moveTo>
                <a:cubicBezTo>
                  <a:pt x="6" y="1"/>
                  <a:pt x="5" y="1"/>
                  <a:pt x="4" y="1"/>
                </a:cubicBezTo>
                <a:cubicBezTo>
                  <a:pt x="4" y="1"/>
                  <a:pt x="4" y="1"/>
                  <a:pt x="3" y="1"/>
                </a:cubicBezTo>
                <a:cubicBezTo>
                  <a:pt x="3" y="4"/>
                  <a:pt x="2" y="7"/>
                  <a:pt x="1" y="10"/>
                </a:cubicBezTo>
                <a:cubicBezTo>
                  <a:pt x="1" y="12"/>
                  <a:pt x="0" y="13"/>
                  <a:pt x="0" y="14"/>
                </a:cubicBezTo>
                <a:cubicBezTo>
                  <a:pt x="5" y="12"/>
                  <a:pt x="9" y="10"/>
                  <a:pt x="14" y="8"/>
                </a:cubicBezTo>
                <a:cubicBezTo>
                  <a:pt x="12" y="5"/>
                  <a:pt x="10" y="3"/>
                  <a:pt x="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Freeform 361"/>
          <p:cNvSpPr>
            <a:spLocks/>
          </p:cNvSpPr>
          <p:nvPr/>
        </p:nvSpPr>
        <p:spPr bwMode="auto">
          <a:xfrm>
            <a:off x="6469539" y="4295934"/>
            <a:ext cx="166687" cy="166687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0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0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48">
                <a:moveTo>
                  <a:pt x="46" y="34"/>
                </a:moveTo>
                <a:cubicBezTo>
                  <a:pt x="47" y="31"/>
                  <a:pt x="48" y="27"/>
                  <a:pt x="48" y="24"/>
                </a:cubicBezTo>
                <a:cubicBezTo>
                  <a:pt x="46" y="23"/>
                  <a:pt x="45" y="21"/>
                  <a:pt x="45" y="19"/>
                </a:cubicBezTo>
                <a:cubicBezTo>
                  <a:pt x="45" y="17"/>
                  <a:pt x="45" y="16"/>
                  <a:pt x="46" y="15"/>
                </a:cubicBezTo>
                <a:cubicBezTo>
                  <a:pt x="41" y="10"/>
                  <a:pt x="36" y="5"/>
                  <a:pt x="30" y="0"/>
                </a:cubicBezTo>
                <a:cubicBezTo>
                  <a:pt x="26" y="2"/>
                  <a:pt x="22" y="3"/>
                  <a:pt x="18" y="4"/>
                </a:cubicBezTo>
                <a:cubicBezTo>
                  <a:pt x="13" y="6"/>
                  <a:pt x="8" y="8"/>
                  <a:pt x="4" y="10"/>
                </a:cubicBezTo>
                <a:cubicBezTo>
                  <a:pt x="3" y="14"/>
                  <a:pt x="2" y="18"/>
                  <a:pt x="1" y="22"/>
                </a:cubicBezTo>
                <a:cubicBezTo>
                  <a:pt x="0" y="23"/>
                  <a:pt x="0" y="24"/>
                  <a:pt x="0" y="26"/>
                </a:cubicBezTo>
                <a:cubicBezTo>
                  <a:pt x="5" y="32"/>
                  <a:pt x="10" y="39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9" y="46"/>
                </a:cubicBezTo>
                <a:cubicBezTo>
                  <a:pt x="20" y="46"/>
                  <a:pt x="22" y="47"/>
                  <a:pt x="23" y="48"/>
                </a:cubicBezTo>
                <a:cubicBezTo>
                  <a:pt x="26" y="47"/>
                  <a:pt x="29" y="46"/>
                  <a:pt x="33" y="44"/>
                </a:cubicBezTo>
                <a:cubicBezTo>
                  <a:pt x="37" y="43"/>
                  <a:pt x="41" y="41"/>
                  <a:pt x="45" y="39"/>
                </a:cubicBezTo>
                <a:cubicBezTo>
                  <a:pt x="45" y="38"/>
                  <a:pt x="46" y="36"/>
                  <a:pt x="4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Freeform 362"/>
          <p:cNvSpPr>
            <a:spLocks/>
          </p:cNvSpPr>
          <p:nvPr/>
        </p:nvSpPr>
        <p:spPr bwMode="auto">
          <a:xfrm>
            <a:off x="6607651" y="4410234"/>
            <a:ext cx="139700" cy="169862"/>
          </a:xfrm>
          <a:custGeom>
            <a:avLst/>
            <a:gdLst>
              <a:gd name="T0" fmla="*/ 2147483647 w 40"/>
              <a:gd name="T1" fmla="*/ 2147483647 h 48"/>
              <a:gd name="T2" fmla="*/ 0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2147483647 h 48"/>
              <a:gd name="T10" fmla="*/ 2147483647 w 40"/>
              <a:gd name="T11" fmla="*/ 2147483647 h 48"/>
              <a:gd name="T12" fmla="*/ 2147483647 w 40"/>
              <a:gd name="T13" fmla="*/ 0 h 48"/>
              <a:gd name="T14" fmla="*/ 2147483647 w 40"/>
              <a:gd name="T15" fmla="*/ 2147483647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48">
                <a:moveTo>
                  <a:pt x="6" y="8"/>
                </a:moveTo>
                <a:cubicBezTo>
                  <a:pt x="4" y="14"/>
                  <a:pt x="2" y="21"/>
                  <a:pt x="0" y="27"/>
                </a:cubicBezTo>
                <a:cubicBezTo>
                  <a:pt x="2" y="28"/>
                  <a:pt x="4" y="31"/>
                  <a:pt x="4" y="34"/>
                </a:cubicBezTo>
                <a:cubicBezTo>
                  <a:pt x="4" y="35"/>
                  <a:pt x="4" y="35"/>
                  <a:pt x="3" y="36"/>
                </a:cubicBezTo>
                <a:cubicBezTo>
                  <a:pt x="11" y="42"/>
                  <a:pt x="18" y="46"/>
                  <a:pt x="25" y="48"/>
                </a:cubicBezTo>
                <a:cubicBezTo>
                  <a:pt x="31" y="44"/>
                  <a:pt x="36" y="38"/>
                  <a:pt x="40" y="31"/>
                </a:cubicBezTo>
                <a:cubicBezTo>
                  <a:pt x="37" y="23"/>
                  <a:pt x="31" y="12"/>
                  <a:pt x="22" y="0"/>
                </a:cubicBezTo>
                <a:cubicBezTo>
                  <a:pt x="17" y="3"/>
                  <a:pt x="12" y="5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363"/>
          <p:cNvSpPr>
            <a:spLocks/>
          </p:cNvSpPr>
          <p:nvPr/>
        </p:nvSpPr>
        <p:spPr bwMode="auto">
          <a:xfrm>
            <a:off x="6580664" y="4280059"/>
            <a:ext cx="71437" cy="65087"/>
          </a:xfrm>
          <a:custGeom>
            <a:avLst/>
            <a:gdLst>
              <a:gd name="T0" fmla="*/ 2147483647 w 20"/>
              <a:gd name="T1" fmla="*/ 2147483647 h 19"/>
              <a:gd name="T2" fmla="*/ 2147483647 w 20"/>
              <a:gd name="T3" fmla="*/ 2147483647 h 19"/>
              <a:gd name="T4" fmla="*/ 2147483647 w 20"/>
              <a:gd name="T5" fmla="*/ 0 h 19"/>
              <a:gd name="T6" fmla="*/ 0 w 20"/>
              <a:gd name="T7" fmla="*/ 2147483647 h 19"/>
              <a:gd name="T8" fmla="*/ 2147483647 w 20"/>
              <a:gd name="T9" fmla="*/ 2147483647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" h="19">
                <a:moveTo>
                  <a:pt x="15" y="19"/>
                </a:moveTo>
                <a:cubicBezTo>
                  <a:pt x="16" y="18"/>
                  <a:pt x="17" y="18"/>
                  <a:pt x="18" y="17"/>
                </a:cubicBezTo>
                <a:cubicBezTo>
                  <a:pt x="19" y="11"/>
                  <a:pt x="20" y="5"/>
                  <a:pt x="20" y="0"/>
                </a:cubicBezTo>
                <a:cubicBezTo>
                  <a:pt x="14" y="1"/>
                  <a:pt x="7" y="3"/>
                  <a:pt x="0" y="5"/>
                </a:cubicBezTo>
                <a:cubicBezTo>
                  <a:pt x="5" y="9"/>
                  <a:pt x="10" y="14"/>
                  <a:pt x="1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Freeform 364"/>
          <p:cNvSpPr>
            <a:spLocks/>
          </p:cNvSpPr>
          <p:nvPr/>
        </p:nvSpPr>
        <p:spPr bwMode="auto">
          <a:xfrm>
            <a:off x="6550501" y="4443571"/>
            <a:ext cx="73025" cy="61913"/>
          </a:xfrm>
          <a:custGeom>
            <a:avLst/>
            <a:gdLst>
              <a:gd name="T0" fmla="*/ 2147483647 w 21"/>
              <a:gd name="T1" fmla="*/ 2147483647 h 18"/>
              <a:gd name="T2" fmla="*/ 2147483647 w 21"/>
              <a:gd name="T3" fmla="*/ 2147483647 h 18"/>
              <a:gd name="T4" fmla="*/ 2147483647 w 21"/>
              <a:gd name="T5" fmla="*/ 2147483647 h 18"/>
              <a:gd name="T6" fmla="*/ 2147483647 w 21"/>
              <a:gd name="T7" fmla="*/ 0 h 18"/>
              <a:gd name="T8" fmla="*/ 2147483647 w 21"/>
              <a:gd name="T9" fmla="*/ 2147483647 h 18"/>
              <a:gd name="T10" fmla="*/ 0 w 21"/>
              <a:gd name="T11" fmla="*/ 2147483647 h 18"/>
              <a:gd name="T12" fmla="*/ 0 w 21"/>
              <a:gd name="T13" fmla="*/ 2147483647 h 18"/>
              <a:gd name="T14" fmla="*/ 0 w 21"/>
              <a:gd name="T15" fmla="*/ 2147483647 h 18"/>
              <a:gd name="T16" fmla="*/ 2147483647 w 21"/>
              <a:gd name="T17" fmla="*/ 2147483647 h 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" h="18">
                <a:moveTo>
                  <a:pt x="8" y="18"/>
                </a:moveTo>
                <a:cubicBezTo>
                  <a:pt x="10" y="17"/>
                  <a:pt x="11" y="17"/>
                  <a:pt x="13" y="17"/>
                </a:cubicBezTo>
                <a:cubicBezTo>
                  <a:pt x="13" y="17"/>
                  <a:pt x="14" y="17"/>
                  <a:pt x="15" y="17"/>
                </a:cubicBezTo>
                <a:cubicBezTo>
                  <a:pt x="17" y="12"/>
                  <a:pt x="19" y="6"/>
                  <a:pt x="21" y="0"/>
                </a:cubicBezTo>
                <a:cubicBezTo>
                  <a:pt x="18" y="1"/>
                  <a:pt x="14" y="3"/>
                  <a:pt x="10" y="4"/>
                </a:cubicBezTo>
                <a:cubicBezTo>
                  <a:pt x="7" y="5"/>
                  <a:pt x="4" y="6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10"/>
                  <a:pt x="0" y="10"/>
                </a:cubicBezTo>
                <a:cubicBezTo>
                  <a:pt x="3" y="13"/>
                  <a:pt x="6" y="15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Freeform 365"/>
          <p:cNvSpPr>
            <a:spLocks/>
          </p:cNvSpPr>
          <p:nvPr/>
        </p:nvSpPr>
        <p:spPr bwMode="auto">
          <a:xfrm>
            <a:off x="6537801" y="4543584"/>
            <a:ext cx="147638" cy="76200"/>
          </a:xfrm>
          <a:custGeom>
            <a:avLst/>
            <a:gdLst>
              <a:gd name="T0" fmla="*/ 2147483647 w 43"/>
              <a:gd name="T1" fmla="*/ 2147483647 h 22"/>
              <a:gd name="T2" fmla="*/ 2147483647 w 43"/>
              <a:gd name="T3" fmla="*/ 2147483647 h 22"/>
              <a:gd name="T4" fmla="*/ 0 w 43"/>
              <a:gd name="T5" fmla="*/ 2147483647 h 22"/>
              <a:gd name="T6" fmla="*/ 2147483647 w 43"/>
              <a:gd name="T7" fmla="*/ 2147483647 h 22"/>
              <a:gd name="T8" fmla="*/ 2147483647 w 43"/>
              <a:gd name="T9" fmla="*/ 2147483647 h 22"/>
              <a:gd name="T10" fmla="*/ 2147483647 w 43"/>
              <a:gd name="T11" fmla="*/ 0 h 22"/>
              <a:gd name="T12" fmla="*/ 2147483647 w 43"/>
              <a:gd name="T13" fmla="*/ 214748364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" h="22">
                <a:moveTo>
                  <a:pt x="17" y="4"/>
                </a:moveTo>
                <a:cubicBezTo>
                  <a:pt x="16" y="4"/>
                  <a:pt x="15" y="4"/>
                  <a:pt x="14" y="3"/>
                </a:cubicBezTo>
                <a:cubicBezTo>
                  <a:pt x="9" y="11"/>
                  <a:pt x="4" y="18"/>
                  <a:pt x="0" y="22"/>
                </a:cubicBezTo>
                <a:cubicBezTo>
                  <a:pt x="3" y="22"/>
                  <a:pt x="5" y="22"/>
                  <a:pt x="8" y="22"/>
                </a:cubicBezTo>
                <a:cubicBezTo>
                  <a:pt x="21" y="22"/>
                  <a:pt x="33" y="18"/>
                  <a:pt x="43" y="12"/>
                </a:cubicBezTo>
                <a:cubicBezTo>
                  <a:pt x="37" y="9"/>
                  <a:pt x="31" y="5"/>
                  <a:pt x="23" y="0"/>
                </a:cubicBezTo>
                <a:cubicBezTo>
                  <a:pt x="22" y="2"/>
                  <a:pt x="19" y="4"/>
                  <a:pt x="1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6525101" y="4187984"/>
            <a:ext cx="127000" cy="101600"/>
          </a:xfrm>
          <a:custGeom>
            <a:avLst/>
            <a:gdLst>
              <a:gd name="T0" fmla="*/ 2147483647 w 36"/>
              <a:gd name="T1" fmla="*/ 2147483647 h 29"/>
              <a:gd name="T2" fmla="*/ 2147483647 w 36"/>
              <a:gd name="T3" fmla="*/ 2147483647 h 29"/>
              <a:gd name="T4" fmla="*/ 2147483647 w 36"/>
              <a:gd name="T5" fmla="*/ 2147483647 h 29"/>
              <a:gd name="T6" fmla="*/ 2147483647 w 36"/>
              <a:gd name="T7" fmla="*/ 2147483647 h 29"/>
              <a:gd name="T8" fmla="*/ 2147483647 w 36"/>
              <a:gd name="T9" fmla="*/ 2147483647 h 29"/>
              <a:gd name="T10" fmla="*/ 2147483647 w 36"/>
              <a:gd name="T11" fmla="*/ 0 h 29"/>
              <a:gd name="T12" fmla="*/ 2147483647 w 36"/>
              <a:gd name="T13" fmla="*/ 0 h 29"/>
              <a:gd name="T14" fmla="*/ 2147483647 w 36"/>
              <a:gd name="T15" fmla="*/ 0 h 29"/>
              <a:gd name="T16" fmla="*/ 0 w 36"/>
              <a:gd name="T17" fmla="*/ 2147483647 h 29"/>
              <a:gd name="T18" fmla="*/ 2147483647 w 36"/>
              <a:gd name="T19" fmla="*/ 2147483647 h 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9">
                <a:moveTo>
                  <a:pt x="2" y="17"/>
                </a:moveTo>
                <a:cubicBezTo>
                  <a:pt x="2" y="18"/>
                  <a:pt x="2" y="19"/>
                  <a:pt x="2" y="20"/>
                </a:cubicBezTo>
                <a:cubicBezTo>
                  <a:pt x="6" y="22"/>
                  <a:pt x="10" y="26"/>
                  <a:pt x="15" y="29"/>
                </a:cubicBezTo>
                <a:cubicBezTo>
                  <a:pt x="22" y="27"/>
                  <a:pt x="29" y="25"/>
                  <a:pt x="36" y="24"/>
                </a:cubicBezTo>
                <a:cubicBezTo>
                  <a:pt x="36" y="16"/>
                  <a:pt x="35" y="10"/>
                  <a:pt x="34" y="4"/>
                </a:cubicBezTo>
                <a:cubicBezTo>
                  <a:pt x="27" y="2"/>
                  <a:pt x="19" y="0"/>
                  <a:pt x="11" y="0"/>
                </a:cubicBezTo>
                <a:cubicBezTo>
                  <a:pt x="11" y="0"/>
                  <a:pt x="10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3"/>
                  <a:pt x="3" y="8"/>
                  <a:pt x="0" y="13"/>
                </a:cubicBezTo>
                <a:cubicBezTo>
                  <a:pt x="2" y="14"/>
                  <a:pt x="2" y="15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367"/>
          <p:cNvSpPr>
            <a:spLocks/>
          </p:cNvSpPr>
          <p:nvPr/>
        </p:nvSpPr>
        <p:spPr bwMode="auto">
          <a:xfrm>
            <a:off x="6488589" y="4262596"/>
            <a:ext cx="82550" cy="61913"/>
          </a:xfrm>
          <a:custGeom>
            <a:avLst/>
            <a:gdLst>
              <a:gd name="T0" fmla="*/ 2147483647 w 24"/>
              <a:gd name="T1" fmla="*/ 0 h 18"/>
              <a:gd name="T2" fmla="*/ 2147483647 w 24"/>
              <a:gd name="T3" fmla="*/ 2147483647 h 18"/>
              <a:gd name="T4" fmla="*/ 2147483647 w 24"/>
              <a:gd name="T5" fmla="*/ 2147483647 h 18"/>
              <a:gd name="T6" fmla="*/ 0 w 24"/>
              <a:gd name="T7" fmla="*/ 2147483647 h 18"/>
              <a:gd name="T8" fmla="*/ 2147483647 w 24"/>
              <a:gd name="T9" fmla="*/ 2147483647 h 18"/>
              <a:gd name="T10" fmla="*/ 2147483647 w 24"/>
              <a:gd name="T11" fmla="*/ 2147483647 h 18"/>
              <a:gd name="T12" fmla="*/ 2147483647 w 2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18">
                <a:moveTo>
                  <a:pt x="12" y="0"/>
                </a:moveTo>
                <a:cubicBezTo>
                  <a:pt x="11" y="1"/>
                  <a:pt x="9" y="1"/>
                  <a:pt x="8" y="1"/>
                </a:cubicBezTo>
                <a:cubicBezTo>
                  <a:pt x="8" y="1"/>
                  <a:pt x="7" y="1"/>
                  <a:pt x="7" y="1"/>
                </a:cubicBezTo>
                <a:cubicBezTo>
                  <a:pt x="4" y="6"/>
                  <a:pt x="2" y="12"/>
                  <a:pt x="0" y="18"/>
                </a:cubicBezTo>
                <a:cubicBezTo>
                  <a:pt x="4" y="16"/>
                  <a:pt x="8" y="14"/>
                  <a:pt x="12" y="13"/>
                </a:cubicBezTo>
                <a:cubicBezTo>
                  <a:pt x="16" y="11"/>
                  <a:pt x="20" y="10"/>
                  <a:pt x="24" y="9"/>
                </a:cubicBezTo>
                <a:cubicBezTo>
                  <a:pt x="20" y="6"/>
                  <a:pt x="16" y="3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Freeform 368"/>
          <p:cNvSpPr>
            <a:spLocks/>
          </p:cNvSpPr>
          <p:nvPr/>
        </p:nvSpPr>
        <p:spPr bwMode="auto">
          <a:xfrm>
            <a:off x="6456839" y="4187984"/>
            <a:ext cx="90487" cy="49212"/>
          </a:xfrm>
          <a:custGeom>
            <a:avLst/>
            <a:gdLst>
              <a:gd name="T0" fmla="*/ 2147483647 w 26"/>
              <a:gd name="T1" fmla="*/ 2147483647 h 14"/>
              <a:gd name="T2" fmla="*/ 2147483647 w 26"/>
              <a:gd name="T3" fmla="*/ 2147483647 h 14"/>
              <a:gd name="T4" fmla="*/ 2147483647 w 26"/>
              <a:gd name="T5" fmla="*/ 0 h 14"/>
              <a:gd name="T6" fmla="*/ 0 w 26"/>
              <a:gd name="T7" fmla="*/ 2147483647 h 14"/>
              <a:gd name="T8" fmla="*/ 2147483647 w 26"/>
              <a:gd name="T9" fmla="*/ 2147483647 h 14"/>
              <a:gd name="T10" fmla="*/ 2147483647 w 26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" h="14">
                <a:moveTo>
                  <a:pt x="17" y="12"/>
                </a:moveTo>
                <a:cubicBezTo>
                  <a:pt x="18" y="12"/>
                  <a:pt x="18" y="12"/>
                  <a:pt x="19" y="12"/>
                </a:cubicBezTo>
                <a:cubicBezTo>
                  <a:pt x="21" y="7"/>
                  <a:pt x="24" y="4"/>
                  <a:pt x="26" y="0"/>
                </a:cubicBezTo>
                <a:cubicBezTo>
                  <a:pt x="17" y="1"/>
                  <a:pt x="8" y="4"/>
                  <a:pt x="0" y="9"/>
                </a:cubicBezTo>
                <a:cubicBezTo>
                  <a:pt x="4" y="10"/>
                  <a:pt x="8" y="11"/>
                  <a:pt x="13" y="14"/>
                </a:cubicBezTo>
                <a:cubicBezTo>
                  <a:pt x="14" y="13"/>
                  <a:pt x="15" y="12"/>
                  <a:pt x="1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Freeform 369"/>
          <p:cNvSpPr>
            <a:spLocks/>
          </p:cNvSpPr>
          <p:nvPr/>
        </p:nvSpPr>
        <p:spPr bwMode="auto">
          <a:xfrm>
            <a:off x="6453664" y="4394359"/>
            <a:ext cx="71437" cy="90487"/>
          </a:xfrm>
          <a:custGeom>
            <a:avLst/>
            <a:gdLst>
              <a:gd name="T0" fmla="*/ 2147483647 w 21"/>
              <a:gd name="T1" fmla="*/ 2147483647 h 26"/>
              <a:gd name="T2" fmla="*/ 2147483647 w 21"/>
              <a:gd name="T3" fmla="*/ 2147483647 h 26"/>
              <a:gd name="T4" fmla="*/ 2147483647 w 21"/>
              <a:gd name="T5" fmla="*/ 2147483647 h 26"/>
              <a:gd name="T6" fmla="*/ 2147483647 w 21"/>
              <a:gd name="T7" fmla="*/ 0 h 26"/>
              <a:gd name="T8" fmla="*/ 0 w 21"/>
              <a:gd name="T9" fmla="*/ 2147483647 h 26"/>
              <a:gd name="T10" fmla="*/ 2147483647 w 21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" h="26">
                <a:moveTo>
                  <a:pt x="19" y="22"/>
                </a:moveTo>
                <a:cubicBezTo>
                  <a:pt x="19" y="21"/>
                  <a:pt x="20" y="20"/>
                  <a:pt x="21" y="19"/>
                </a:cubicBezTo>
                <a:cubicBezTo>
                  <a:pt x="21" y="19"/>
                  <a:pt x="21" y="19"/>
                  <a:pt x="20" y="19"/>
                </a:cubicBezTo>
                <a:cubicBezTo>
                  <a:pt x="14" y="13"/>
                  <a:pt x="9" y="6"/>
                  <a:pt x="4" y="0"/>
                </a:cubicBezTo>
                <a:cubicBezTo>
                  <a:pt x="2" y="9"/>
                  <a:pt x="1" y="18"/>
                  <a:pt x="0" y="26"/>
                </a:cubicBezTo>
                <a:cubicBezTo>
                  <a:pt x="6" y="25"/>
                  <a:pt x="13" y="24"/>
                  <a:pt x="1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Freeform 370"/>
          <p:cNvSpPr>
            <a:spLocks/>
          </p:cNvSpPr>
          <p:nvPr/>
        </p:nvSpPr>
        <p:spPr bwMode="auto">
          <a:xfrm>
            <a:off x="6453664" y="4335621"/>
            <a:ext cx="22225" cy="41275"/>
          </a:xfrm>
          <a:custGeom>
            <a:avLst/>
            <a:gdLst>
              <a:gd name="T0" fmla="*/ 0 w 7"/>
              <a:gd name="T1" fmla="*/ 2147483647 h 12"/>
              <a:gd name="T2" fmla="*/ 2147483647 w 7"/>
              <a:gd name="T3" fmla="*/ 2147483647 h 12"/>
              <a:gd name="T4" fmla="*/ 2147483647 w 7"/>
              <a:gd name="T5" fmla="*/ 2147483647 h 12"/>
              <a:gd name="T6" fmla="*/ 2147483647 w 7"/>
              <a:gd name="T7" fmla="*/ 0 h 12"/>
              <a:gd name="T8" fmla="*/ 2147483647 w 7"/>
              <a:gd name="T9" fmla="*/ 2147483647 h 12"/>
              <a:gd name="T10" fmla="*/ 2147483647 w 7"/>
              <a:gd name="T11" fmla="*/ 2147483647 h 12"/>
              <a:gd name="T12" fmla="*/ 0 w 7"/>
              <a:gd name="T13" fmla="*/ 2147483647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" h="12">
                <a:moveTo>
                  <a:pt x="0" y="8"/>
                </a:moveTo>
                <a:cubicBezTo>
                  <a:pt x="1" y="9"/>
                  <a:pt x="2" y="11"/>
                  <a:pt x="3" y="12"/>
                </a:cubicBezTo>
                <a:cubicBezTo>
                  <a:pt x="3" y="12"/>
                  <a:pt x="4" y="11"/>
                  <a:pt x="4" y="10"/>
                </a:cubicBezTo>
                <a:cubicBezTo>
                  <a:pt x="5" y="7"/>
                  <a:pt x="6" y="4"/>
                  <a:pt x="7" y="0"/>
                </a:cubicBezTo>
                <a:cubicBezTo>
                  <a:pt x="5" y="1"/>
                  <a:pt x="3" y="2"/>
                  <a:pt x="2" y="3"/>
                </a:cubicBezTo>
                <a:cubicBezTo>
                  <a:pt x="2" y="3"/>
                  <a:pt x="2" y="3"/>
                  <a:pt x="2" y="4"/>
                </a:cubicBezTo>
                <a:cubicBezTo>
                  <a:pt x="2" y="5"/>
                  <a:pt x="1" y="7"/>
                  <a:pt x="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Freeform 371"/>
          <p:cNvSpPr>
            <a:spLocks/>
          </p:cNvSpPr>
          <p:nvPr/>
        </p:nvSpPr>
        <p:spPr bwMode="auto">
          <a:xfrm>
            <a:off x="6448901" y="4478496"/>
            <a:ext cx="128588" cy="138113"/>
          </a:xfrm>
          <a:custGeom>
            <a:avLst/>
            <a:gdLst>
              <a:gd name="T0" fmla="*/ 2147483647 w 37"/>
              <a:gd name="T1" fmla="*/ 2147483647 h 40"/>
              <a:gd name="T2" fmla="*/ 2147483647 w 37"/>
              <a:gd name="T3" fmla="*/ 2147483647 h 40"/>
              <a:gd name="T4" fmla="*/ 2147483647 w 37"/>
              <a:gd name="T5" fmla="*/ 2147483647 h 40"/>
              <a:gd name="T6" fmla="*/ 2147483647 w 37"/>
              <a:gd name="T7" fmla="*/ 2147483647 h 40"/>
              <a:gd name="T8" fmla="*/ 2147483647 w 37"/>
              <a:gd name="T9" fmla="*/ 2147483647 h 40"/>
              <a:gd name="T10" fmla="*/ 2147483647 w 37"/>
              <a:gd name="T11" fmla="*/ 2147483647 h 40"/>
              <a:gd name="T12" fmla="*/ 2147483647 w 37"/>
              <a:gd name="T13" fmla="*/ 2147483647 h 40"/>
              <a:gd name="T14" fmla="*/ 2147483647 w 37"/>
              <a:gd name="T15" fmla="*/ 0 h 40"/>
              <a:gd name="T16" fmla="*/ 2147483647 w 37"/>
              <a:gd name="T17" fmla="*/ 2147483647 h 40"/>
              <a:gd name="T18" fmla="*/ 2147483647 w 37"/>
              <a:gd name="T19" fmla="*/ 2147483647 h 40"/>
              <a:gd name="T20" fmla="*/ 2147483647 w 37"/>
              <a:gd name="T21" fmla="*/ 2147483647 h 40"/>
              <a:gd name="T22" fmla="*/ 2147483647 w 37"/>
              <a:gd name="T23" fmla="*/ 2147483647 h 40"/>
              <a:gd name="T24" fmla="*/ 2147483647 w 37"/>
              <a:gd name="T25" fmla="*/ 2147483647 h 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" h="40">
                <a:moveTo>
                  <a:pt x="37" y="21"/>
                </a:moveTo>
                <a:cubicBezTo>
                  <a:pt x="35" y="20"/>
                  <a:pt x="33" y="17"/>
                  <a:pt x="33" y="15"/>
                </a:cubicBezTo>
                <a:cubicBezTo>
                  <a:pt x="33" y="12"/>
                  <a:pt x="34" y="10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7"/>
                  <a:pt x="31" y="4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3"/>
                  <a:pt x="26" y="3"/>
                  <a:pt x="25" y="3"/>
                </a:cubicBezTo>
                <a:cubicBezTo>
                  <a:pt x="23" y="3"/>
                  <a:pt x="21" y="2"/>
                  <a:pt x="20" y="0"/>
                </a:cubicBezTo>
                <a:cubicBezTo>
                  <a:pt x="14" y="2"/>
                  <a:pt x="7" y="3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0" y="17"/>
                  <a:pt x="2" y="28"/>
                  <a:pt x="5" y="34"/>
                </a:cubicBezTo>
                <a:cubicBezTo>
                  <a:pt x="10" y="37"/>
                  <a:pt x="15" y="39"/>
                  <a:pt x="21" y="40"/>
                </a:cubicBezTo>
                <a:cubicBezTo>
                  <a:pt x="26" y="37"/>
                  <a:pt x="32" y="30"/>
                  <a:pt x="37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Freeform 372"/>
          <p:cNvSpPr>
            <a:spLocks/>
          </p:cNvSpPr>
          <p:nvPr/>
        </p:nvSpPr>
        <p:spPr bwMode="auto">
          <a:xfrm>
            <a:off x="6367939" y="4491196"/>
            <a:ext cx="85725" cy="101600"/>
          </a:xfrm>
          <a:custGeom>
            <a:avLst/>
            <a:gdLst>
              <a:gd name="T0" fmla="*/ 2147483647 w 24"/>
              <a:gd name="T1" fmla="*/ 0 h 29"/>
              <a:gd name="T2" fmla="*/ 0 w 24"/>
              <a:gd name="T3" fmla="*/ 2147483647 h 29"/>
              <a:gd name="T4" fmla="*/ 2147483647 w 24"/>
              <a:gd name="T5" fmla="*/ 2147483647 h 29"/>
              <a:gd name="T6" fmla="*/ 2147483647 w 24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" h="29">
                <a:moveTo>
                  <a:pt x="22" y="0"/>
                </a:moveTo>
                <a:cubicBezTo>
                  <a:pt x="13" y="2"/>
                  <a:pt x="6" y="2"/>
                  <a:pt x="0" y="1"/>
                </a:cubicBezTo>
                <a:cubicBezTo>
                  <a:pt x="5" y="12"/>
                  <a:pt x="14" y="22"/>
                  <a:pt x="24" y="29"/>
                </a:cubicBezTo>
                <a:cubicBezTo>
                  <a:pt x="22" y="21"/>
                  <a:pt x="22" y="12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Freeform 373"/>
          <p:cNvSpPr>
            <a:spLocks/>
          </p:cNvSpPr>
          <p:nvPr/>
        </p:nvSpPr>
        <p:spPr bwMode="auto">
          <a:xfrm>
            <a:off x="6407626" y="4222909"/>
            <a:ext cx="95250" cy="115887"/>
          </a:xfrm>
          <a:custGeom>
            <a:avLst/>
            <a:gdLst>
              <a:gd name="T0" fmla="*/ 2147483647 w 28"/>
              <a:gd name="T1" fmla="*/ 2147483647 h 33"/>
              <a:gd name="T2" fmla="*/ 2147483647 w 28"/>
              <a:gd name="T3" fmla="*/ 2147483647 h 33"/>
              <a:gd name="T4" fmla="*/ 2147483647 w 28"/>
              <a:gd name="T5" fmla="*/ 2147483647 h 33"/>
              <a:gd name="T6" fmla="*/ 2147483647 w 28"/>
              <a:gd name="T7" fmla="*/ 2147483647 h 33"/>
              <a:gd name="T8" fmla="*/ 2147483647 w 28"/>
              <a:gd name="T9" fmla="*/ 2147483647 h 33"/>
              <a:gd name="T10" fmla="*/ 2147483647 w 28"/>
              <a:gd name="T11" fmla="*/ 2147483647 h 33"/>
              <a:gd name="T12" fmla="*/ 2147483647 w 28"/>
              <a:gd name="T13" fmla="*/ 2147483647 h 33"/>
              <a:gd name="T14" fmla="*/ 2147483647 w 28"/>
              <a:gd name="T15" fmla="*/ 0 h 33"/>
              <a:gd name="T16" fmla="*/ 0 w 28"/>
              <a:gd name="T17" fmla="*/ 2147483647 h 33"/>
              <a:gd name="T18" fmla="*/ 0 w 28"/>
              <a:gd name="T19" fmla="*/ 2147483647 h 33"/>
              <a:gd name="T20" fmla="*/ 2147483647 w 28"/>
              <a:gd name="T21" fmla="*/ 2147483647 h 33"/>
              <a:gd name="T22" fmla="*/ 2147483647 w 28"/>
              <a:gd name="T23" fmla="*/ 2147483647 h 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3">
                <a:moveTo>
                  <a:pt x="8" y="32"/>
                </a:moveTo>
                <a:cubicBezTo>
                  <a:pt x="9" y="31"/>
                  <a:pt x="10" y="31"/>
                  <a:pt x="10" y="31"/>
                </a:cubicBezTo>
                <a:cubicBezTo>
                  <a:pt x="12" y="31"/>
                  <a:pt x="13" y="32"/>
                  <a:pt x="14" y="33"/>
                </a:cubicBezTo>
                <a:cubicBezTo>
                  <a:pt x="16" y="32"/>
                  <a:pt x="18" y="31"/>
                  <a:pt x="20" y="30"/>
                </a:cubicBezTo>
                <a:cubicBezTo>
                  <a:pt x="23" y="23"/>
                  <a:pt x="25" y="17"/>
                  <a:pt x="28" y="11"/>
                </a:cubicBezTo>
                <a:cubicBezTo>
                  <a:pt x="27" y="10"/>
                  <a:pt x="26" y="9"/>
                  <a:pt x="26" y="7"/>
                </a:cubicBezTo>
                <a:cubicBezTo>
                  <a:pt x="26" y="7"/>
                  <a:pt x="26" y="6"/>
                  <a:pt x="26" y="6"/>
                </a:cubicBezTo>
                <a:cubicBezTo>
                  <a:pt x="20" y="3"/>
                  <a:pt x="15" y="1"/>
                  <a:pt x="11" y="0"/>
                </a:cubicBezTo>
                <a:cubicBezTo>
                  <a:pt x="7" y="3"/>
                  <a:pt x="4" y="6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5"/>
                  <a:pt x="3" y="23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Freeform 374"/>
          <p:cNvSpPr>
            <a:spLocks/>
          </p:cNvSpPr>
          <p:nvPr/>
        </p:nvSpPr>
        <p:spPr bwMode="auto">
          <a:xfrm>
            <a:off x="6348889" y="4357846"/>
            <a:ext cx="114300" cy="133350"/>
          </a:xfrm>
          <a:custGeom>
            <a:avLst/>
            <a:gdLst>
              <a:gd name="T0" fmla="*/ 2147483647 w 33"/>
              <a:gd name="T1" fmla="*/ 2147483647 h 38"/>
              <a:gd name="T2" fmla="*/ 2147483647 w 33"/>
              <a:gd name="T3" fmla="*/ 2147483647 h 38"/>
              <a:gd name="T4" fmla="*/ 2147483647 w 33"/>
              <a:gd name="T5" fmla="*/ 2147483647 h 38"/>
              <a:gd name="T6" fmla="*/ 2147483647 w 33"/>
              <a:gd name="T7" fmla="*/ 2147483647 h 38"/>
              <a:gd name="T8" fmla="*/ 2147483647 w 33"/>
              <a:gd name="T9" fmla="*/ 0 h 38"/>
              <a:gd name="T10" fmla="*/ 0 w 33"/>
              <a:gd name="T11" fmla="*/ 2147483647 h 38"/>
              <a:gd name="T12" fmla="*/ 2147483647 w 33"/>
              <a:gd name="T13" fmla="*/ 2147483647 h 38"/>
              <a:gd name="T14" fmla="*/ 2147483647 w 33"/>
              <a:gd name="T15" fmla="*/ 2147483647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" h="38">
                <a:moveTo>
                  <a:pt x="28" y="37"/>
                </a:moveTo>
                <a:cubicBezTo>
                  <a:pt x="29" y="28"/>
                  <a:pt x="30" y="18"/>
                  <a:pt x="33" y="8"/>
                </a:cubicBezTo>
                <a:cubicBezTo>
                  <a:pt x="31" y="6"/>
                  <a:pt x="30" y="3"/>
                  <a:pt x="28" y="1"/>
                </a:cubicBezTo>
                <a:cubicBezTo>
                  <a:pt x="28" y="1"/>
                  <a:pt x="28" y="1"/>
                  <a:pt x="27" y="1"/>
                </a:cubicBezTo>
                <a:cubicBezTo>
                  <a:pt x="26" y="1"/>
                  <a:pt x="25" y="1"/>
                  <a:pt x="24" y="0"/>
                </a:cubicBezTo>
                <a:cubicBezTo>
                  <a:pt x="13" y="6"/>
                  <a:pt x="5" y="12"/>
                  <a:pt x="0" y="18"/>
                </a:cubicBezTo>
                <a:cubicBezTo>
                  <a:pt x="1" y="24"/>
                  <a:pt x="2" y="30"/>
                  <a:pt x="5" y="36"/>
                </a:cubicBezTo>
                <a:cubicBezTo>
                  <a:pt x="10" y="38"/>
                  <a:pt x="19" y="38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Freeform 375"/>
          <p:cNvSpPr>
            <a:spLocks/>
          </p:cNvSpPr>
          <p:nvPr/>
        </p:nvSpPr>
        <p:spPr bwMode="auto">
          <a:xfrm>
            <a:off x="6348889" y="4265771"/>
            <a:ext cx="84137" cy="144463"/>
          </a:xfrm>
          <a:custGeom>
            <a:avLst/>
            <a:gdLst>
              <a:gd name="T0" fmla="*/ 2147483647 w 24"/>
              <a:gd name="T1" fmla="*/ 2147483647 h 42"/>
              <a:gd name="T2" fmla="*/ 2147483647 w 24"/>
              <a:gd name="T3" fmla="*/ 2147483647 h 42"/>
              <a:gd name="T4" fmla="*/ 2147483647 w 24"/>
              <a:gd name="T5" fmla="*/ 0 h 42"/>
              <a:gd name="T6" fmla="*/ 0 w 24"/>
              <a:gd name="T7" fmla="*/ 2147483647 h 42"/>
              <a:gd name="T8" fmla="*/ 0 w 24"/>
              <a:gd name="T9" fmla="*/ 2147483647 h 42"/>
              <a:gd name="T10" fmla="*/ 2147483647 w 24"/>
              <a:gd name="T11" fmla="*/ 2147483647 h 42"/>
              <a:gd name="T12" fmla="*/ 2147483647 w 24"/>
              <a:gd name="T13" fmla="*/ 2147483647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42">
                <a:moveTo>
                  <a:pt x="23" y="24"/>
                </a:moveTo>
                <a:cubicBezTo>
                  <a:pt x="23" y="23"/>
                  <a:pt x="23" y="22"/>
                  <a:pt x="24" y="21"/>
                </a:cubicBezTo>
                <a:cubicBezTo>
                  <a:pt x="19" y="13"/>
                  <a:pt x="16" y="6"/>
                  <a:pt x="15" y="0"/>
                </a:cubicBezTo>
                <a:cubicBezTo>
                  <a:pt x="6" y="11"/>
                  <a:pt x="0" y="25"/>
                  <a:pt x="0" y="40"/>
                </a:cubicBezTo>
                <a:cubicBezTo>
                  <a:pt x="0" y="41"/>
                  <a:pt x="0" y="41"/>
                  <a:pt x="0" y="42"/>
                </a:cubicBezTo>
                <a:cubicBezTo>
                  <a:pt x="6" y="36"/>
                  <a:pt x="13" y="31"/>
                  <a:pt x="23" y="25"/>
                </a:cubicBezTo>
                <a:cubicBezTo>
                  <a:pt x="23" y="25"/>
                  <a:pt x="23" y="24"/>
                  <a:pt x="23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Rectangle 376"/>
          <p:cNvSpPr>
            <a:spLocks noChangeArrowheads="1"/>
          </p:cNvSpPr>
          <p:nvPr/>
        </p:nvSpPr>
        <p:spPr bwMode="auto">
          <a:xfrm>
            <a:off x="278289" y="4000659"/>
            <a:ext cx="811212" cy="809625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34" name="Freeform 377"/>
          <p:cNvSpPr>
            <a:spLocks noEditPoints="1"/>
          </p:cNvSpPr>
          <p:nvPr/>
        </p:nvSpPr>
        <p:spPr bwMode="auto">
          <a:xfrm>
            <a:off x="622776" y="4592796"/>
            <a:ext cx="152400" cy="157163"/>
          </a:xfrm>
          <a:custGeom>
            <a:avLst/>
            <a:gdLst>
              <a:gd name="T0" fmla="*/ 2147483647 w 44"/>
              <a:gd name="T1" fmla="*/ 2147483647 h 45"/>
              <a:gd name="T2" fmla="*/ 2147483647 w 44"/>
              <a:gd name="T3" fmla="*/ 2147483647 h 45"/>
              <a:gd name="T4" fmla="*/ 2147483647 w 44"/>
              <a:gd name="T5" fmla="*/ 2147483647 h 45"/>
              <a:gd name="T6" fmla="*/ 2147483647 w 44"/>
              <a:gd name="T7" fmla="*/ 2147483647 h 45"/>
              <a:gd name="T8" fmla="*/ 2147483647 w 44"/>
              <a:gd name="T9" fmla="*/ 2147483647 h 45"/>
              <a:gd name="T10" fmla="*/ 2147483647 w 44"/>
              <a:gd name="T11" fmla="*/ 2147483647 h 45"/>
              <a:gd name="T12" fmla="*/ 2147483647 w 44"/>
              <a:gd name="T13" fmla="*/ 2147483647 h 45"/>
              <a:gd name="T14" fmla="*/ 2147483647 w 44"/>
              <a:gd name="T15" fmla="*/ 2147483647 h 45"/>
              <a:gd name="T16" fmla="*/ 2147483647 w 44"/>
              <a:gd name="T17" fmla="*/ 2147483647 h 45"/>
              <a:gd name="T18" fmla="*/ 2147483647 w 44"/>
              <a:gd name="T19" fmla="*/ 2147483647 h 45"/>
              <a:gd name="T20" fmla="*/ 2147483647 w 44"/>
              <a:gd name="T21" fmla="*/ 2147483647 h 45"/>
              <a:gd name="T22" fmla="*/ 2147483647 w 44"/>
              <a:gd name="T23" fmla="*/ 2147483647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5">
                <a:moveTo>
                  <a:pt x="28" y="3"/>
                </a:moveTo>
                <a:cubicBezTo>
                  <a:pt x="18" y="0"/>
                  <a:pt x="7" y="4"/>
                  <a:pt x="3" y="14"/>
                </a:cubicBezTo>
                <a:cubicBezTo>
                  <a:pt x="3" y="14"/>
                  <a:pt x="3" y="15"/>
                  <a:pt x="2" y="15"/>
                </a:cubicBezTo>
                <a:cubicBezTo>
                  <a:pt x="2" y="16"/>
                  <a:pt x="2" y="17"/>
                  <a:pt x="1" y="19"/>
                </a:cubicBezTo>
                <a:cubicBezTo>
                  <a:pt x="0" y="28"/>
                  <a:pt x="5" y="37"/>
                  <a:pt x="14" y="41"/>
                </a:cubicBezTo>
                <a:cubicBezTo>
                  <a:pt x="24" y="45"/>
                  <a:pt x="36" y="39"/>
                  <a:pt x="40" y="29"/>
                </a:cubicBezTo>
                <a:cubicBezTo>
                  <a:pt x="44" y="19"/>
                  <a:pt x="38" y="7"/>
                  <a:pt x="28" y="3"/>
                </a:cubicBezTo>
                <a:close/>
                <a:moveTo>
                  <a:pt x="31" y="26"/>
                </a:moveTo>
                <a:cubicBezTo>
                  <a:pt x="29" y="31"/>
                  <a:pt x="23" y="34"/>
                  <a:pt x="17" y="32"/>
                </a:cubicBezTo>
                <a:cubicBezTo>
                  <a:pt x="12" y="30"/>
                  <a:pt x="9" y="24"/>
                  <a:pt x="11" y="18"/>
                </a:cubicBezTo>
                <a:cubicBezTo>
                  <a:pt x="13" y="13"/>
                  <a:pt x="19" y="10"/>
                  <a:pt x="25" y="12"/>
                </a:cubicBezTo>
                <a:cubicBezTo>
                  <a:pt x="30" y="14"/>
                  <a:pt x="33" y="20"/>
                  <a:pt x="31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Freeform 378"/>
          <p:cNvSpPr>
            <a:spLocks/>
          </p:cNvSpPr>
          <p:nvPr/>
        </p:nvSpPr>
        <p:spPr bwMode="auto">
          <a:xfrm>
            <a:off x="940276" y="4105434"/>
            <a:ext cx="52388" cy="39687"/>
          </a:xfrm>
          <a:custGeom>
            <a:avLst/>
            <a:gdLst>
              <a:gd name="T0" fmla="*/ 2147483647 w 15"/>
              <a:gd name="T1" fmla="*/ 2147483647 h 11"/>
              <a:gd name="T2" fmla="*/ 2147483647 w 15"/>
              <a:gd name="T3" fmla="*/ 0 h 11"/>
              <a:gd name="T4" fmla="*/ 2147483647 w 15"/>
              <a:gd name="T5" fmla="*/ 2147483647 h 11"/>
              <a:gd name="T6" fmla="*/ 2147483647 w 15"/>
              <a:gd name="T7" fmla="*/ 2147483647 h 11"/>
              <a:gd name="T8" fmla="*/ 2147483647 w 15"/>
              <a:gd name="T9" fmla="*/ 2147483647 h 11"/>
              <a:gd name="T10" fmla="*/ 0 w 15"/>
              <a:gd name="T11" fmla="*/ 2147483647 h 11"/>
              <a:gd name="T12" fmla="*/ 2147483647 w 15"/>
              <a:gd name="T13" fmla="*/ 2147483647 h 11"/>
              <a:gd name="T14" fmla="*/ 2147483647 w 15"/>
              <a:gd name="T15" fmla="*/ 2147483647 h 11"/>
              <a:gd name="T16" fmla="*/ 2147483647 w 15"/>
              <a:gd name="T17" fmla="*/ 2147483647 h 11"/>
              <a:gd name="T18" fmla="*/ 2147483647 w 15"/>
              <a:gd name="T19" fmla="*/ 2147483647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" h="11">
                <a:moveTo>
                  <a:pt x="13" y="4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2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4"/>
                  <a:pt x="0" y="4"/>
                </a:cubicBezTo>
                <a:cubicBezTo>
                  <a:pt x="0" y="5"/>
                  <a:pt x="1" y="6"/>
                  <a:pt x="1" y="7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9"/>
                  <a:pt x="14" y="8"/>
                </a:cubicBezTo>
                <a:cubicBezTo>
                  <a:pt x="15" y="6"/>
                  <a:pt x="14" y="4"/>
                  <a:pt x="1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Freeform 379"/>
          <p:cNvSpPr>
            <a:spLocks/>
          </p:cNvSpPr>
          <p:nvPr/>
        </p:nvSpPr>
        <p:spPr bwMode="auto">
          <a:xfrm>
            <a:off x="716439" y="4099084"/>
            <a:ext cx="220662" cy="493712"/>
          </a:xfrm>
          <a:custGeom>
            <a:avLst/>
            <a:gdLst>
              <a:gd name="T0" fmla="*/ 2147483647 w 64"/>
              <a:gd name="T1" fmla="*/ 2147483647 h 142"/>
              <a:gd name="T2" fmla="*/ 0 w 64"/>
              <a:gd name="T3" fmla="*/ 2147483647 h 142"/>
              <a:gd name="T4" fmla="*/ 2147483647 w 64"/>
              <a:gd name="T5" fmla="*/ 2147483647 h 142"/>
              <a:gd name="T6" fmla="*/ 2147483647 w 64"/>
              <a:gd name="T7" fmla="*/ 2147483647 h 142"/>
              <a:gd name="T8" fmla="*/ 2147483647 w 64"/>
              <a:gd name="T9" fmla="*/ 2147483647 h 142"/>
              <a:gd name="T10" fmla="*/ 2147483647 w 64"/>
              <a:gd name="T11" fmla="*/ 2147483647 h 142"/>
              <a:gd name="T12" fmla="*/ 2147483647 w 64"/>
              <a:gd name="T13" fmla="*/ 2147483647 h 142"/>
              <a:gd name="T14" fmla="*/ 2147483647 w 64"/>
              <a:gd name="T15" fmla="*/ 2147483647 h 142"/>
              <a:gd name="T16" fmla="*/ 2147483647 w 64"/>
              <a:gd name="T17" fmla="*/ 2147483647 h 1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142">
                <a:moveTo>
                  <a:pt x="49" y="8"/>
                </a:moveTo>
                <a:cubicBezTo>
                  <a:pt x="0" y="140"/>
                  <a:pt x="0" y="140"/>
                  <a:pt x="0" y="140"/>
                </a:cubicBezTo>
                <a:cubicBezTo>
                  <a:pt x="1" y="140"/>
                  <a:pt x="2" y="140"/>
                  <a:pt x="3" y="141"/>
                </a:cubicBezTo>
                <a:cubicBezTo>
                  <a:pt x="4" y="141"/>
                  <a:pt x="5" y="142"/>
                  <a:pt x="6" y="142"/>
                </a:cubicBezTo>
                <a:cubicBezTo>
                  <a:pt x="55" y="10"/>
                  <a:pt x="55" y="10"/>
                  <a:pt x="55" y="10"/>
                </a:cubicBezTo>
                <a:cubicBezTo>
                  <a:pt x="56" y="6"/>
                  <a:pt x="60" y="6"/>
                  <a:pt x="62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1"/>
                  <a:pt x="52" y="0"/>
                  <a:pt x="4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Freeform 380"/>
          <p:cNvSpPr>
            <a:spLocks/>
          </p:cNvSpPr>
          <p:nvPr/>
        </p:nvSpPr>
        <p:spPr bwMode="auto">
          <a:xfrm>
            <a:off x="408464" y="4557871"/>
            <a:ext cx="206375" cy="92075"/>
          </a:xfrm>
          <a:custGeom>
            <a:avLst/>
            <a:gdLst>
              <a:gd name="T0" fmla="*/ 0 w 60"/>
              <a:gd name="T1" fmla="*/ 2147483647 h 27"/>
              <a:gd name="T2" fmla="*/ 2147483647 w 60"/>
              <a:gd name="T3" fmla="*/ 2147483647 h 27"/>
              <a:gd name="T4" fmla="*/ 2147483647 w 60"/>
              <a:gd name="T5" fmla="*/ 2147483647 h 27"/>
              <a:gd name="T6" fmla="*/ 2147483647 w 60"/>
              <a:gd name="T7" fmla="*/ 2147483647 h 27"/>
              <a:gd name="T8" fmla="*/ 2147483647 w 60"/>
              <a:gd name="T9" fmla="*/ 0 h 27"/>
              <a:gd name="T10" fmla="*/ 0 w 60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" h="27">
                <a:moveTo>
                  <a:pt x="0" y="5"/>
                </a:moveTo>
                <a:cubicBezTo>
                  <a:pt x="59" y="27"/>
                  <a:pt x="59" y="27"/>
                  <a:pt x="59" y="27"/>
                </a:cubicBezTo>
                <a:cubicBezTo>
                  <a:pt x="59" y="26"/>
                  <a:pt x="59" y="25"/>
                  <a:pt x="60" y="23"/>
                </a:cubicBezTo>
                <a:cubicBezTo>
                  <a:pt x="60" y="23"/>
                  <a:pt x="60" y="22"/>
                  <a:pt x="60" y="22"/>
                </a:cubicBezTo>
                <a:cubicBezTo>
                  <a:pt x="2" y="0"/>
                  <a:pt x="2" y="0"/>
                  <a:pt x="2" y="0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Freeform 381"/>
          <p:cNvSpPr>
            <a:spLocks noEditPoints="1"/>
          </p:cNvSpPr>
          <p:nvPr/>
        </p:nvSpPr>
        <p:spPr bwMode="auto">
          <a:xfrm>
            <a:off x="386239" y="4308634"/>
            <a:ext cx="307975" cy="288925"/>
          </a:xfrm>
          <a:custGeom>
            <a:avLst/>
            <a:gdLst>
              <a:gd name="T0" fmla="*/ 2147483647 w 100"/>
              <a:gd name="T1" fmla="*/ 2147483647 h 94"/>
              <a:gd name="T2" fmla="*/ 2147483647 w 100"/>
              <a:gd name="T3" fmla="*/ 2147483647 h 94"/>
              <a:gd name="T4" fmla="*/ 2147483647 w 100"/>
              <a:gd name="T5" fmla="*/ 2147483647 h 94"/>
              <a:gd name="T6" fmla="*/ 2147483647 w 100"/>
              <a:gd name="T7" fmla="*/ 2147483647 h 94"/>
              <a:gd name="T8" fmla="*/ 2147483647 w 100"/>
              <a:gd name="T9" fmla="*/ 2147483647 h 94"/>
              <a:gd name="T10" fmla="*/ 2147483647 w 100"/>
              <a:gd name="T11" fmla="*/ 0 h 94"/>
              <a:gd name="T12" fmla="*/ 0 w 100"/>
              <a:gd name="T13" fmla="*/ 2147483647 h 94"/>
              <a:gd name="T14" fmla="*/ 2147483647 w 100"/>
              <a:gd name="T15" fmla="*/ 2147483647 h 94"/>
              <a:gd name="T16" fmla="*/ 2147483647 w 100"/>
              <a:gd name="T17" fmla="*/ 2147483647 h 94"/>
              <a:gd name="T18" fmla="*/ 2147483647 w 100"/>
              <a:gd name="T19" fmla="*/ 2147483647 h 94"/>
              <a:gd name="T20" fmla="*/ 2147483647 w 100"/>
              <a:gd name="T21" fmla="*/ 2147483647 h 94"/>
              <a:gd name="T22" fmla="*/ 2147483647 w 100"/>
              <a:gd name="T23" fmla="*/ 2147483647 h 94"/>
              <a:gd name="T24" fmla="*/ 2147483647 w 100"/>
              <a:gd name="T25" fmla="*/ 2147483647 h 94"/>
              <a:gd name="T26" fmla="*/ 2147483647 w 100"/>
              <a:gd name="T27" fmla="*/ 2147483647 h 94"/>
              <a:gd name="T28" fmla="*/ 2147483647 w 100"/>
              <a:gd name="T29" fmla="*/ 2147483647 h 94"/>
              <a:gd name="T30" fmla="*/ 2147483647 w 100"/>
              <a:gd name="T31" fmla="*/ 2147483647 h 94"/>
              <a:gd name="T32" fmla="*/ 2147483647 w 100"/>
              <a:gd name="T33" fmla="*/ 2147483647 h 94"/>
              <a:gd name="T34" fmla="*/ 2147483647 w 100"/>
              <a:gd name="T35" fmla="*/ 2147483647 h 94"/>
              <a:gd name="T36" fmla="*/ 2147483647 w 100"/>
              <a:gd name="T37" fmla="*/ 2147483647 h 94"/>
              <a:gd name="T38" fmla="*/ 2147483647 w 100"/>
              <a:gd name="T39" fmla="*/ 2147483647 h 94"/>
              <a:gd name="T40" fmla="*/ 2147483647 w 100"/>
              <a:gd name="T41" fmla="*/ 2147483647 h 94"/>
              <a:gd name="T42" fmla="*/ 2147483647 w 100"/>
              <a:gd name="T43" fmla="*/ 2147483647 h 94"/>
              <a:gd name="T44" fmla="*/ 2147483647 w 100"/>
              <a:gd name="T45" fmla="*/ 2147483647 h 94"/>
              <a:gd name="T46" fmla="*/ 2147483647 w 100"/>
              <a:gd name="T47" fmla="*/ 2147483647 h 94"/>
              <a:gd name="T48" fmla="*/ 2147483647 w 100"/>
              <a:gd name="T49" fmla="*/ 2147483647 h 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0" h="94">
                <a:moveTo>
                  <a:pt x="100" y="28"/>
                </a:moveTo>
                <a:lnTo>
                  <a:pt x="75" y="18"/>
                </a:lnTo>
                <a:lnTo>
                  <a:pt x="72" y="16"/>
                </a:lnTo>
                <a:lnTo>
                  <a:pt x="52" y="10"/>
                </a:lnTo>
                <a:lnTo>
                  <a:pt x="49" y="9"/>
                </a:lnTo>
                <a:lnTo>
                  <a:pt x="25" y="0"/>
                </a:lnTo>
                <a:lnTo>
                  <a:pt x="0" y="66"/>
                </a:lnTo>
                <a:lnTo>
                  <a:pt x="74" y="94"/>
                </a:lnTo>
                <a:lnTo>
                  <a:pt x="100" y="28"/>
                </a:lnTo>
                <a:close/>
                <a:moveTo>
                  <a:pt x="70" y="21"/>
                </a:moveTo>
                <a:lnTo>
                  <a:pt x="67" y="30"/>
                </a:lnTo>
                <a:lnTo>
                  <a:pt x="60" y="19"/>
                </a:lnTo>
                <a:lnTo>
                  <a:pt x="46" y="23"/>
                </a:lnTo>
                <a:lnTo>
                  <a:pt x="49" y="14"/>
                </a:lnTo>
                <a:lnTo>
                  <a:pt x="70" y="21"/>
                </a:lnTo>
                <a:close/>
                <a:moveTo>
                  <a:pt x="7" y="64"/>
                </a:moveTo>
                <a:lnTo>
                  <a:pt x="28" y="6"/>
                </a:lnTo>
                <a:lnTo>
                  <a:pt x="47" y="13"/>
                </a:lnTo>
                <a:lnTo>
                  <a:pt x="42" y="28"/>
                </a:lnTo>
                <a:lnTo>
                  <a:pt x="58" y="23"/>
                </a:lnTo>
                <a:lnTo>
                  <a:pt x="67" y="38"/>
                </a:lnTo>
                <a:lnTo>
                  <a:pt x="73" y="22"/>
                </a:lnTo>
                <a:lnTo>
                  <a:pt x="92" y="30"/>
                </a:lnTo>
                <a:lnTo>
                  <a:pt x="71" y="88"/>
                </a:lnTo>
                <a:lnTo>
                  <a:pt x="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382"/>
          <p:cNvSpPr>
            <a:spLocks noChangeArrowheads="1"/>
          </p:cNvSpPr>
          <p:nvPr/>
        </p:nvSpPr>
        <p:spPr bwMode="auto">
          <a:xfrm>
            <a:off x="2675414" y="3997484"/>
            <a:ext cx="811212" cy="812800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40" name="Freeform 383"/>
          <p:cNvSpPr>
            <a:spLocks/>
          </p:cNvSpPr>
          <p:nvPr/>
        </p:nvSpPr>
        <p:spPr bwMode="auto">
          <a:xfrm>
            <a:off x="2907189" y="4435634"/>
            <a:ext cx="339725" cy="212725"/>
          </a:xfrm>
          <a:custGeom>
            <a:avLst/>
            <a:gdLst>
              <a:gd name="T0" fmla="*/ 2147483647 w 110"/>
              <a:gd name="T1" fmla="*/ 2147483647 h 69"/>
              <a:gd name="T2" fmla="*/ 2147483647 w 110"/>
              <a:gd name="T3" fmla="*/ 2147483647 h 69"/>
              <a:gd name="T4" fmla="*/ 2147483647 w 110"/>
              <a:gd name="T5" fmla="*/ 2147483647 h 69"/>
              <a:gd name="T6" fmla="*/ 2147483647 w 110"/>
              <a:gd name="T7" fmla="*/ 0 h 69"/>
              <a:gd name="T8" fmla="*/ 0 w 110"/>
              <a:gd name="T9" fmla="*/ 0 h 69"/>
              <a:gd name="T10" fmla="*/ 0 w 110"/>
              <a:gd name="T11" fmla="*/ 2147483647 h 69"/>
              <a:gd name="T12" fmla="*/ 2147483647 w 110"/>
              <a:gd name="T13" fmla="*/ 2147483647 h 69"/>
              <a:gd name="T14" fmla="*/ 2147483647 w 110"/>
              <a:gd name="T15" fmla="*/ 0 h 69"/>
              <a:gd name="T16" fmla="*/ 2147483647 w 110"/>
              <a:gd name="T17" fmla="*/ 0 h 69"/>
              <a:gd name="T18" fmla="*/ 2147483647 w 110"/>
              <a:gd name="T19" fmla="*/ 2147483647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69">
                <a:moveTo>
                  <a:pt x="71" y="25"/>
                </a:moveTo>
                <a:lnTo>
                  <a:pt x="55" y="19"/>
                </a:lnTo>
                <a:lnTo>
                  <a:pt x="38" y="25"/>
                </a:lnTo>
                <a:lnTo>
                  <a:pt x="38" y="0"/>
                </a:lnTo>
                <a:lnTo>
                  <a:pt x="0" y="0"/>
                </a:lnTo>
                <a:lnTo>
                  <a:pt x="0" y="69"/>
                </a:lnTo>
                <a:lnTo>
                  <a:pt x="110" y="69"/>
                </a:lnTo>
                <a:lnTo>
                  <a:pt x="110" y="0"/>
                </a:lnTo>
                <a:lnTo>
                  <a:pt x="71" y="0"/>
                </a:lnTo>
                <a:lnTo>
                  <a:pt x="7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Freeform 384"/>
          <p:cNvSpPr>
            <a:spLocks/>
          </p:cNvSpPr>
          <p:nvPr/>
        </p:nvSpPr>
        <p:spPr bwMode="auto">
          <a:xfrm>
            <a:off x="2907189" y="4351496"/>
            <a:ext cx="339725" cy="71438"/>
          </a:xfrm>
          <a:custGeom>
            <a:avLst/>
            <a:gdLst>
              <a:gd name="T0" fmla="*/ 2147483647 w 110"/>
              <a:gd name="T1" fmla="*/ 0 h 23"/>
              <a:gd name="T2" fmla="*/ 0 w 110"/>
              <a:gd name="T3" fmla="*/ 2147483647 h 23"/>
              <a:gd name="T4" fmla="*/ 2147483647 w 110"/>
              <a:gd name="T5" fmla="*/ 2147483647 h 23"/>
              <a:gd name="T6" fmla="*/ 2147483647 w 110"/>
              <a:gd name="T7" fmla="*/ 0 h 23"/>
              <a:gd name="T8" fmla="*/ 2147483647 w 110"/>
              <a:gd name="T9" fmla="*/ 0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23">
                <a:moveTo>
                  <a:pt x="23" y="0"/>
                </a:moveTo>
                <a:lnTo>
                  <a:pt x="0" y="23"/>
                </a:lnTo>
                <a:lnTo>
                  <a:pt x="110" y="23"/>
                </a:lnTo>
                <a:lnTo>
                  <a:pt x="89" y="0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385"/>
          <p:cNvSpPr>
            <a:spLocks/>
          </p:cNvSpPr>
          <p:nvPr/>
        </p:nvSpPr>
        <p:spPr bwMode="auto">
          <a:xfrm>
            <a:off x="3038951" y="4435634"/>
            <a:ext cx="74613" cy="55562"/>
          </a:xfrm>
          <a:custGeom>
            <a:avLst/>
            <a:gdLst>
              <a:gd name="T0" fmla="*/ 2147483647 w 24"/>
              <a:gd name="T1" fmla="*/ 0 h 18"/>
              <a:gd name="T2" fmla="*/ 0 w 24"/>
              <a:gd name="T3" fmla="*/ 0 h 18"/>
              <a:gd name="T4" fmla="*/ 0 w 24"/>
              <a:gd name="T5" fmla="*/ 2147483647 h 18"/>
              <a:gd name="T6" fmla="*/ 2147483647 w 24"/>
              <a:gd name="T7" fmla="*/ 2147483647 h 18"/>
              <a:gd name="T8" fmla="*/ 2147483647 w 24"/>
              <a:gd name="T9" fmla="*/ 2147483647 h 18"/>
              <a:gd name="T10" fmla="*/ 2147483647 w 24"/>
              <a:gd name="T11" fmla="*/ 0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18">
                <a:moveTo>
                  <a:pt x="24" y="0"/>
                </a:moveTo>
                <a:lnTo>
                  <a:pt x="0" y="0"/>
                </a:lnTo>
                <a:lnTo>
                  <a:pt x="0" y="18"/>
                </a:lnTo>
                <a:lnTo>
                  <a:pt x="12" y="14"/>
                </a:lnTo>
                <a:lnTo>
                  <a:pt x="24" y="18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Freeform 386"/>
          <p:cNvSpPr>
            <a:spLocks/>
          </p:cNvSpPr>
          <p:nvPr/>
        </p:nvSpPr>
        <p:spPr bwMode="auto">
          <a:xfrm>
            <a:off x="3015139" y="4164171"/>
            <a:ext cx="134937" cy="157163"/>
          </a:xfrm>
          <a:custGeom>
            <a:avLst/>
            <a:gdLst>
              <a:gd name="T0" fmla="*/ 2147483647 w 44"/>
              <a:gd name="T1" fmla="*/ 2147483647 h 51"/>
              <a:gd name="T2" fmla="*/ 2147483647 w 44"/>
              <a:gd name="T3" fmla="*/ 2147483647 h 51"/>
              <a:gd name="T4" fmla="*/ 2147483647 w 44"/>
              <a:gd name="T5" fmla="*/ 2147483647 h 51"/>
              <a:gd name="T6" fmla="*/ 2147483647 w 44"/>
              <a:gd name="T7" fmla="*/ 2147483647 h 51"/>
              <a:gd name="T8" fmla="*/ 2147483647 w 44"/>
              <a:gd name="T9" fmla="*/ 2147483647 h 51"/>
              <a:gd name="T10" fmla="*/ 2147483647 w 44"/>
              <a:gd name="T11" fmla="*/ 0 h 51"/>
              <a:gd name="T12" fmla="*/ 0 w 44"/>
              <a:gd name="T13" fmla="*/ 2147483647 h 51"/>
              <a:gd name="T14" fmla="*/ 0 w 44"/>
              <a:gd name="T15" fmla="*/ 2147483647 h 51"/>
              <a:gd name="T16" fmla="*/ 2147483647 w 44"/>
              <a:gd name="T17" fmla="*/ 2147483647 h 51"/>
              <a:gd name="T18" fmla="*/ 2147483647 w 44"/>
              <a:gd name="T19" fmla="*/ 2147483647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51">
                <a:moveTo>
                  <a:pt x="18" y="51"/>
                </a:moveTo>
                <a:lnTo>
                  <a:pt x="26" y="51"/>
                </a:lnTo>
                <a:lnTo>
                  <a:pt x="26" y="14"/>
                </a:lnTo>
                <a:lnTo>
                  <a:pt x="44" y="26"/>
                </a:lnTo>
                <a:lnTo>
                  <a:pt x="44" y="17"/>
                </a:lnTo>
                <a:lnTo>
                  <a:pt x="21" y="0"/>
                </a:lnTo>
                <a:lnTo>
                  <a:pt x="0" y="17"/>
                </a:lnTo>
                <a:lnTo>
                  <a:pt x="0" y="26"/>
                </a:lnTo>
                <a:lnTo>
                  <a:pt x="18" y="14"/>
                </a:lnTo>
                <a:lnTo>
                  <a:pt x="1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Freeform 387"/>
          <p:cNvSpPr>
            <a:spLocks/>
          </p:cNvSpPr>
          <p:nvPr/>
        </p:nvSpPr>
        <p:spPr bwMode="auto">
          <a:xfrm>
            <a:off x="2724626" y="4435634"/>
            <a:ext cx="157163" cy="134937"/>
          </a:xfrm>
          <a:custGeom>
            <a:avLst/>
            <a:gdLst>
              <a:gd name="T0" fmla="*/ 2147483647 w 51"/>
              <a:gd name="T1" fmla="*/ 0 h 44"/>
              <a:gd name="T2" fmla="*/ 2147483647 w 51"/>
              <a:gd name="T3" fmla="*/ 0 h 44"/>
              <a:gd name="T4" fmla="*/ 0 w 51"/>
              <a:gd name="T5" fmla="*/ 2147483647 h 44"/>
              <a:gd name="T6" fmla="*/ 2147483647 w 51"/>
              <a:gd name="T7" fmla="*/ 2147483647 h 44"/>
              <a:gd name="T8" fmla="*/ 2147483647 w 51"/>
              <a:gd name="T9" fmla="*/ 2147483647 h 44"/>
              <a:gd name="T10" fmla="*/ 2147483647 w 51"/>
              <a:gd name="T11" fmla="*/ 2147483647 h 44"/>
              <a:gd name="T12" fmla="*/ 2147483647 w 51"/>
              <a:gd name="T13" fmla="*/ 2147483647 h 44"/>
              <a:gd name="T14" fmla="*/ 2147483647 w 51"/>
              <a:gd name="T15" fmla="*/ 2147483647 h 44"/>
              <a:gd name="T16" fmla="*/ 2147483647 w 51"/>
              <a:gd name="T17" fmla="*/ 2147483647 h 44"/>
              <a:gd name="T18" fmla="*/ 2147483647 w 51"/>
              <a:gd name="T19" fmla="*/ 0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" h="44">
                <a:moveTo>
                  <a:pt x="25" y="0"/>
                </a:moveTo>
                <a:lnTo>
                  <a:pt x="17" y="0"/>
                </a:lnTo>
                <a:lnTo>
                  <a:pt x="0" y="23"/>
                </a:lnTo>
                <a:lnTo>
                  <a:pt x="17" y="44"/>
                </a:lnTo>
                <a:lnTo>
                  <a:pt x="25" y="44"/>
                </a:lnTo>
                <a:lnTo>
                  <a:pt x="14" y="27"/>
                </a:lnTo>
                <a:lnTo>
                  <a:pt x="51" y="27"/>
                </a:lnTo>
                <a:lnTo>
                  <a:pt x="51" y="18"/>
                </a:lnTo>
                <a:lnTo>
                  <a:pt x="14" y="18"/>
                </a:ln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Freeform 388"/>
          <p:cNvSpPr>
            <a:spLocks/>
          </p:cNvSpPr>
          <p:nvPr/>
        </p:nvSpPr>
        <p:spPr bwMode="auto">
          <a:xfrm>
            <a:off x="3277076" y="4435634"/>
            <a:ext cx="157163" cy="134937"/>
          </a:xfrm>
          <a:custGeom>
            <a:avLst/>
            <a:gdLst>
              <a:gd name="T0" fmla="*/ 2147483647 w 51"/>
              <a:gd name="T1" fmla="*/ 2147483647 h 44"/>
              <a:gd name="T2" fmla="*/ 2147483647 w 51"/>
              <a:gd name="T3" fmla="*/ 0 h 44"/>
              <a:gd name="T4" fmla="*/ 2147483647 w 51"/>
              <a:gd name="T5" fmla="*/ 0 h 44"/>
              <a:gd name="T6" fmla="*/ 2147483647 w 51"/>
              <a:gd name="T7" fmla="*/ 2147483647 h 44"/>
              <a:gd name="T8" fmla="*/ 0 w 51"/>
              <a:gd name="T9" fmla="*/ 2147483647 h 44"/>
              <a:gd name="T10" fmla="*/ 0 w 51"/>
              <a:gd name="T11" fmla="*/ 2147483647 h 44"/>
              <a:gd name="T12" fmla="*/ 2147483647 w 51"/>
              <a:gd name="T13" fmla="*/ 2147483647 h 44"/>
              <a:gd name="T14" fmla="*/ 2147483647 w 51"/>
              <a:gd name="T15" fmla="*/ 2147483647 h 44"/>
              <a:gd name="T16" fmla="*/ 2147483647 w 51"/>
              <a:gd name="T17" fmla="*/ 2147483647 h 44"/>
              <a:gd name="T18" fmla="*/ 2147483647 w 51"/>
              <a:gd name="T19" fmla="*/ 2147483647 h 44"/>
              <a:gd name="T20" fmla="*/ 2147483647 w 51"/>
              <a:gd name="T21" fmla="*/ 2147483647 h 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1" h="44">
                <a:moveTo>
                  <a:pt x="51" y="23"/>
                </a:moveTo>
                <a:lnTo>
                  <a:pt x="34" y="0"/>
                </a:lnTo>
                <a:lnTo>
                  <a:pt x="25" y="0"/>
                </a:lnTo>
                <a:lnTo>
                  <a:pt x="38" y="18"/>
                </a:lnTo>
                <a:lnTo>
                  <a:pt x="0" y="18"/>
                </a:lnTo>
                <a:lnTo>
                  <a:pt x="0" y="27"/>
                </a:lnTo>
                <a:lnTo>
                  <a:pt x="38" y="27"/>
                </a:lnTo>
                <a:lnTo>
                  <a:pt x="25" y="44"/>
                </a:lnTo>
                <a:lnTo>
                  <a:pt x="34" y="44"/>
                </a:lnTo>
                <a:lnTo>
                  <a:pt x="51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Freeform 389"/>
          <p:cNvSpPr>
            <a:spLocks/>
          </p:cNvSpPr>
          <p:nvPr/>
        </p:nvSpPr>
        <p:spPr bwMode="auto">
          <a:xfrm>
            <a:off x="3240564" y="4240371"/>
            <a:ext cx="131762" cy="133350"/>
          </a:xfrm>
          <a:custGeom>
            <a:avLst/>
            <a:gdLst>
              <a:gd name="T0" fmla="*/ 2147483647 w 43"/>
              <a:gd name="T1" fmla="*/ 2147483647 h 43"/>
              <a:gd name="T2" fmla="*/ 2147483647 w 43"/>
              <a:gd name="T3" fmla="*/ 2147483647 h 43"/>
              <a:gd name="T4" fmla="*/ 2147483647 w 43"/>
              <a:gd name="T5" fmla="*/ 2147483647 h 43"/>
              <a:gd name="T6" fmla="*/ 2147483647 w 43"/>
              <a:gd name="T7" fmla="*/ 0 h 43"/>
              <a:gd name="T8" fmla="*/ 2147483647 w 43"/>
              <a:gd name="T9" fmla="*/ 2147483647 h 43"/>
              <a:gd name="T10" fmla="*/ 2147483647 w 43"/>
              <a:gd name="T11" fmla="*/ 2147483647 h 43"/>
              <a:gd name="T12" fmla="*/ 0 w 43"/>
              <a:gd name="T13" fmla="*/ 2147483647 h 43"/>
              <a:gd name="T14" fmla="*/ 2147483647 w 43"/>
              <a:gd name="T15" fmla="*/ 2147483647 h 43"/>
              <a:gd name="T16" fmla="*/ 2147483647 w 43"/>
              <a:gd name="T17" fmla="*/ 2147483647 h 43"/>
              <a:gd name="T18" fmla="*/ 2147483647 w 43"/>
              <a:gd name="T19" fmla="*/ 2147483647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" h="43">
                <a:moveTo>
                  <a:pt x="36" y="37"/>
                </a:moveTo>
                <a:lnTo>
                  <a:pt x="43" y="31"/>
                </a:lnTo>
                <a:lnTo>
                  <a:pt x="38" y="4"/>
                </a:lnTo>
                <a:lnTo>
                  <a:pt x="11" y="0"/>
                </a:lnTo>
                <a:lnTo>
                  <a:pt x="5" y="6"/>
                </a:lnTo>
                <a:lnTo>
                  <a:pt x="26" y="10"/>
                </a:lnTo>
                <a:lnTo>
                  <a:pt x="0" y="37"/>
                </a:lnTo>
                <a:lnTo>
                  <a:pt x="6" y="43"/>
                </a:lnTo>
                <a:lnTo>
                  <a:pt x="33" y="16"/>
                </a:lnTo>
                <a:lnTo>
                  <a:pt x="36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Freeform 390"/>
          <p:cNvSpPr>
            <a:spLocks/>
          </p:cNvSpPr>
          <p:nvPr/>
        </p:nvSpPr>
        <p:spPr bwMode="auto">
          <a:xfrm>
            <a:off x="2792889" y="4240371"/>
            <a:ext cx="130175" cy="133350"/>
          </a:xfrm>
          <a:custGeom>
            <a:avLst/>
            <a:gdLst>
              <a:gd name="T0" fmla="*/ 2147483647 w 42"/>
              <a:gd name="T1" fmla="*/ 2147483647 h 43"/>
              <a:gd name="T2" fmla="*/ 2147483647 w 42"/>
              <a:gd name="T3" fmla="*/ 2147483647 h 43"/>
              <a:gd name="T4" fmla="*/ 2147483647 w 42"/>
              <a:gd name="T5" fmla="*/ 0 h 43"/>
              <a:gd name="T6" fmla="*/ 2147483647 w 42"/>
              <a:gd name="T7" fmla="*/ 2147483647 h 43"/>
              <a:gd name="T8" fmla="*/ 0 w 42"/>
              <a:gd name="T9" fmla="*/ 2147483647 h 43"/>
              <a:gd name="T10" fmla="*/ 2147483647 w 42"/>
              <a:gd name="T11" fmla="*/ 2147483647 h 43"/>
              <a:gd name="T12" fmla="*/ 2147483647 w 42"/>
              <a:gd name="T13" fmla="*/ 2147483647 h 43"/>
              <a:gd name="T14" fmla="*/ 2147483647 w 42"/>
              <a:gd name="T15" fmla="*/ 2147483647 h 43"/>
              <a:gd name="T16" fmla="*/ 2147483647 w 42"/>
              <a:gd name="T17" fmla="*/ 2147483647 h 43"/>
              <a:gd name="T18" fmla="*/ 2147483647 w 42"/>
              <a:gd name="T19" fmla="*/ 2147483647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43">
                <a:moveTo>
                  <a:pt x="15" y="10"/>
                </a:moveTo>
                <a:lnTo>
                  <a:pt x="37" y="6"/>
                </a:lnTo>
                <a:lnTo>
                  <a:pt x="31" y="0"/>
                </a:lnTo>
                <a:lnTo>
                  <a:pt x="3" y="4"/>
                </a:lnTo>
                <a:lnTo>
                  <a:pt x="0" y="31"/>
                </a:lnTo>
                <a:lnTo>
                  <a:pt x="5" y="37"/>
                </a:lnTo>
                <a:lnTo>
                  <a:pt x="10" y="16"/>
                </a:lnTo>
                <a:lnTo>
                  <a:pt x="36" y="43"/>
                </a:lnTo>
                <a:lnTo>
                  <a:pt x="42" y="37"/>
                </a:lnTo>
                <a:lnTo>
                  <a:pt x="1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Rectangle 391"/>
          <p:cNvSpPr>
            <a:spLocks noChangeArrowheads="1"/>
          </p:cNvSpPr>
          <p:nvPr/>
        </p:nvSpPr>
        <p:spPr bwMode="auto">
          <a:xfrm>
            <a:off x="278289" y="5886609"/>
            <a:ext cx="811212" cy="814387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49" name="Freeform 392"/>
          <p:cNvSpPr>
            <a:spLocks/>
          </p:cNvSpPr>
          <p:nvPr/>
        </p:nvSpPr>
        <p:spPr bwMode="auto">
          <a:xfrm>
            <a:off x="678339" y="6223159"/>
            <a:ext cx="244475" cy="396875"/>
          </a:xfrm>
          <a:custGeom>
            <a:avLst/>
            <a:gdLst>
              <a:gd name="T0" fmla="*/ 2147483647 w 79"/>
              <a:gd name="T1" fmla="*/ 2147483647 h 129"/>
              <a:gd name="T2" fmla="*/ 2147483647 w 79"/>
              <a:gd name="T3" fmla="*/ 2147483647 h 129"/>
              <a:gd name="T4" fmla="*/ 2147483647 w 79"/>
              <a:gd name="T5" fmla="*/ 2147483647 h 129"/>
              <a:gd name="T6" fmla="*/ 2147483647 w 79"/>
              <a:gd name="T7" fmla="*/ 2147483647 h 129"/>
              <a:gd name="T8" fmla="*/ 2147483647 w 79"/>
              <a:gd name="T9" fmla="*/ 2147483647 h 129"/>
              <a:gd name="T10" fmla="*/ 0 w 79"/>
              <a:gd name="T11" fmla="*/ 2147483647 h 129"/>
              <a:gd name="T12" fmla="*/ 0 w 79"/>
              <a:gd name="T13" fmla="*/ 2147483647 h 129"/>
              <a:gd name="T14" fmla="*/ 2147483647 w 79"/>
              <a:gd name="T15" fmla="*/ 2147483647 h 129"/>
              <a:gd name="T16" fmla="*/ 2147483647 w 79"/>
              <a:gd name="T17" fmla="*/ 0 h 129"/>
              <a:gd name="T18" fmla="*/ 2147483647 w 79"/>
              <a:gd name="T19" fmla="*/ 2147483647 h 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9" h="129">
                <a:moveTo>
                  <a:pt x="53" y="12"/>
                </a:moveTo>
                <a:lnTo>
                  <a:pt x="53" y="43"/>
                </a:lnTo>
                <a:lnTo>
                  <a:pt x="42" y="37"/>
                </a:lnTo>
                <a:lnTo>
                  <a:pt x="31" y="56"/>
                </a:lnTo>
                <a:lnTo>
                  <a:pt x="31" y="22"/>
                </a:lnTo>
                <a:lnTo>
                  <a:pt x="0" y="37"/>
                </a:lnTo>
                <a:lnTo>
                  <a:pt x="0" y="129"/>
                </a:lnTo>
                <a:lnTo>
                  <a:pt x="79" y="77"/>
                </a:lnTo>
                <a:lnTo>
                  <a:pt x="79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393"/>
          <p:cNvSpPr>
            <a:spLocks/>
          </p:cNvSpPr>
          <p:nvPr/>
        </p:nvSpPr>
        <p:spPr bwMode="auto">
          <a:xfrm>
            <a:off x="786289" y="6262846"/>
            <a:ext cx="46037" cy="92075"/>
          </a:xfrm>
          <a:custGeom>
            <a:avLst/>
            <a:gdLst>
              <a:gd name="T0" fmla="*/ 2147483647 w 15"/>
              <a:gd name="T1" fmla="*/ 2147483647 h 30"/>
              <a:gd name="T2" fmla="*/ 2147483647 w 15"/>
              <a:gd name="T3" fmla="*/ 2147483647 h 30"/>
              <a:gd name="T4" fmla="*/ 2147483647 w 15"/>
              <a:gd name="T5" fmla="*/ 0 h 30"/>
              <a:gd name="T6" fmla="*/ 0 w 15"/>
              <a:gd name="T7" fmla="*/ 2147483647 h 30"/>
              <a:gd name="T8" fmla="*/ 0 w 15"/>
              <a:gd name="T9" fmla="*/ 2147483647 h 30"/>
              <a:gd name="T10" fmla="*/ 2147483647 w 15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" h="30">
                <a:moveTo>
                  <a:pt x="6" y="17"/>
                </a:moveTo>
                <a:lnTo>
                  <a:pt x="15" y="22"/>
                </a:lnTo>
                <a:lnTo>
                  <a:pt x="15" y="0"/>
                </a:lnTo>
                <a:lnTo>
                  <a:pt x="0" y="8"/>
                </a:lnTo>
                <a:lnTo>
                  <a:pt x="0" y="30"/>
                </a:lnTo>
                <a:lnTo>
                  <a:pt x="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" name="Freeform 394"/>
          <p:cNvSpPr>
            <a:spLocks/>
          </p:cNvSpPr>
          <p:nvPr/>
        </p:nvSpPr>
        <p:spPr bwMode="auto">
          <a:xfrm>
            <a:off x="429101" y="6148546"/>
            <a:ext cx="477838" cy="169863"/>
          </a:xfrm>
          <a:custGeom>
            <a:avLst/>
            <a:gdLst>
              <a:gd name="T0" fmla="*/ 2147483647 w 155"/>
              <a:gd name="T1" fmla="*/ 2147483647 h 55"/>
              <a:gd name="T2" fmla="*/ 2147483647 w 155"/>
              <a:gd name="T3" fmla="*/ 2147483647 h 55"/>
              <a:gd name="T4" fmla="*/ 2147483647 w 155"/>
              <a:gd name="T5" fmla="*/ 2147483647 h 55"/>
              <a:gd name="T6" fmla="*/ 2147483647 w 155"/>
              <a:gd name="T7" fmla="*/ 0 h 55"/>
              <a:gd name="T8" fmla="*/ 0 w 155"/>
              <a:gd name="T9" fmla="*/ 2147483647 h 55"/>
              <a:gd name="T10" fmla="*/ 2147483647 w 155"/>
              <a:gd name="T11" fmla="*/ 2147483647 h 55"/>
              <a:gd name="T12" fmla="*/ 2147483647 w 155"/>
              <a:gd name="T13" fmla="*/ 2147483647 h 55"/>
              <a:gd name="T14" fmla="*/ 2147483647 w 155"/>
              <a:gd name="T15" fmla="*/ 2147483647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55">
                <a:moveTo>
                  <a:pt x="92" y="1"/>
                </a:moveTo>
                <a:lnTo>
                  <a:pt x="92" y="26"/>
                </a:lnTo>
                <a:lnTo>
                  <a:pt x="64" y="26"/>
                </a:lnTo>
                <a:lnTo>
                  <a:pt x="64" y="0"/>
                </a:lnTo>
                <a:lnTo>
                  <a:pt x="0" y="20"/>
                </a:lnTo>
                <a:lnTo>
                  <a:pt x="78" y="55"/>
                </a:lnTo>
                <a:lnTo>
                  <a:pt x="155" y="21"/>
                </a:lnTo>
                <a:lnTo>
                  <a:pt x="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Freeform 395"/>
          <p:cNvSpPr>
            <a:spLocks/>
          </p:cNvSpPr>
          <p:nvPr/>
        </p:nvSpPr>
        <p:spPr bwMode="auto">
          <a:xfrm>
            <a:off x="425926" y="6223159"/>
            <a:ext cx="241300" cy="396875"/>
          </a:xfrm>
          <a:custGeom>
            <a:avLst/>
            <a:gdLst>
              <a:gd name="T0" fmla="*/ 2147483647 w 78"/>
              <a:gd name="T1" fmla="*/ 2147483647 h 129"/>
              <a:gd name="T2" fmla="*/ 2147483647 w 78"/>
              <a:gd name="T3" fmla="*/ 2147483647 h 129"/>
              <a:gd name="T4" fmla="*/ 2147483647 w 78"/>
              <a:gd name="T5" fmla="*/ 2147483647 h 129"/>
              <a:gd name="T6" fmla="*/ 2147483647 w 78"/>
              <a:gd name="T7" fmla="*/ 2147483647 h 129"/>
              <a:gd name="T8" fmla="*/ 0 w 78"/>
              <a:gd name="T9" fmla="*/ 0 h 129"/>
              <a:gd name="T10" fmla="*/ 0 w 78"/>
              <a:gd name="T11" fmla="*/ 2147483647 h 129"/>
              <a:gd name="T12" fmla="*/ 2147483647 w 78"/>
              <a:gd name="T13" fmla="*/ 2147483647 h 129"/>
              <a:gd name="T14" fmla="*/ 2147483647 w 78"/>
              <a:gd name="T15" fmla="*/ 2147483647 h 129"/>
              <a:gd name="T16" fmla="*/ 2147483647 w 78"/>
              <a:gd name="T17" fmla="*/ 2147483647 h 129"/>
              <a:gd name="T18" fmla="*/ 2147483647 w 78"/>
              <a:gd name="T19" fmla="*/ 2147483647 h 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8" h="129">
                <a:moveTo>
                  <a:pt x="47" y="56"/>
                </a:moveTo>
                <a:lnTo>
                  <a:pt x="35" y="37"/>
                </a:lnTo>
                <a:lnTo>
                  <a:pt x="25" y="43"/>
                </a:lnTo>
                <a:lnTo>
                  <a:pt x="25" y="12"/>
                </a:lnTo>
                <a:lnTo>
                  <a:pt x="0" y="0"/>
                </a:lnTo>
                <a:lnTo>
                  <a:pt x="0" y="77"/>
                </a:lnTo>
                <a:lnTo>
                  <a:pt x="78" y="129"/>
                </a:lnTo>
                <a:lnTo>
                  <a:pt x="78" y="37"/>
                </a:lnTo>
                <a:lnTo>
                  <a:pt x="47" y="22"/>
                </a:lnTo>
                <a:lnTo>
                  <a:pt x="47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396"/>
          <p:cNvSpPr>
            <a:spLocks/>
          </p:cNvSpPr>
          <p:nvPr/>
        </p:nvSpPr>
        <p:spPr bwMode="auto">
          <a:xfrm>
            <a:off x="618014" y="5988209"/>
            <a:ext cx="101600" cy="222250"/>
          </a:xfrm>
          <a:custGeom>
            <a:avLst/>
            <a:gdLst>
              <a:gd name="T0" fmla="*/ 2147483647 w 33"/>
              <a:gd name="T1" fmla="*/ 2147483647 h 72"/>
              <a:gd name="T2" fmla="*/ 2147483647 w 33"/>
              <a:gd name="T3" fmla="*/ 2147483647 h 72"/>
              <a:gd name="T4" fmla="*/ 2147483647 w 33"/>
              <a:gd name="T5" fmla="*/ 2147483647 h 72"/>
              <a:gd name="T6" fmla="*/ 2147483647 w 33"/>
              <a:gd name="T7" fmla="*/ 2147483647 h 72"/>
              <a:gd name="T8" fmla="*/ 2147483647 w 33"/>
              <a:gd name="T9" fmla="*/ 2147483647 h 72"/>
              <a:gd name="T10" fmla="*/ 2147483647 w 33"/>
              <a:gd name="T11" fmla="*/ 2147483647 h 72"/>
              <a:gd name="T12" fmla="*/ 2147483647 w 33"/>
              <a:gd name="T13" fmla="*/ 2147483647 h 72"/>
              <a:gd name="T14" fmla="*/ 2147483647 w 33"/>
              <a:gd name="T15" fmla="*/ 2147483647 h 72"/>
              <a:gd name="T16" fmla="*/ 2147483647 w 33"/>
              <a:gd name="T17" fmla="*/ 0 h 72"/>
              <a:gd name="T18" fmla="*/ 0 w 33"/>
              <a:gd name="T19" fmla="*/ 2147483647 h 72"/>
              <a:gd name="T20" fmla="*/ 2147483647 w 33"/>
              <a:gd name="T21" fmla="*/ 2147483647 h 72"/>
              <a:gd name="T22" fmla="*/ 2147483647 w 33"/>
              <a:gd name="T23" fmla="*/ 2147483647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" h="72">
                <a:moveTo>
                  <a:pt x="7" y="49"/>
                </a:moveTo>
                <a:lnTo>
                  <a:pt x="7" y="51"/>
                </a:lnTo>
                <a:lnTo>
                  <a:pt x="7" y="72"/>
                </a:lnTo>
                <a:lnTo>
                  <a:pt x="26" y="72"/>
                </a:lnTo>
                <a:lnTo>
                  <a:pt x="26" y="51"/>
                </a:lnTo>
                <a:lnTo>
                  <a:pt x="26" y="49"/>
                </a:lnTo>
                <a:lnTo>
                  <a:pt x="26" y="16"/>
                </a:lnTo>
                <a:lnTo>
                  <a:pt x="33" y="16"/>
                </a:lnTo>
                <a:lnTo>
                  <a:pt x="17" y="0"/>
                </a:lnTo>
                <a:lnTo>
                  <a:pt x="0" y="16"/>
                </a:lnTo>
                <a:lnTo>
                  <a:pt x="7" y="16"/>
                </a:lnTo>
                <a:lnTo>
                  <a:pt x="7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397"/>
          <p:cNvSpPr>
            <a:spLocks/>
          </p:cNvSpPr>
          <p:nvPr/>
        </p:nvSpPr>
        <p:spPr bwMode="auto">
          <a:xfrm>
            <a:off x="514826" y="6262846"/>
            <a:ext cx="47625" cy="92075"/>
          </a:xfrm>
          <a:custGeom>
            <a:avLst/>
            <a:gdLst>
              <a:gd name="T0" fmla="*/ 2147483647 w 15"/>
              <a:gd name="T1" fmla="*/ 2147483647 h 30"/>
              <a:gd name="T2" fmla="*/ 2147483647 w 15"/>
              <a:gd name="T3" fmla="*/ 2147483647 h 30"/>
              <a:gd name="T4" fmla="*/ 0 w 15"/>
              <a:gd name="T5" fmla="*/ 0 h 30"/>
              <a:gd name="T6" fmla="*/ 0 w 15"/>
              <a:gd name="T7" fmla="*/ 2147483647 h 30"/>
              <a:gd name="T8" fmla="*/ 2147483647 w 15"/>
              <a:gd name="T9" fmla="*/ 2147483647 h 30"/>
              <a:gd name="T10" fmla="*/ 2147483647 w 15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" h="30">
                <a:moveTo>
                  <a:pt x="15" y="30"/>
                </a:moveTo>
                <a:lnTo>
                  <a:pt x="15" y="8"/>
                </a:lnTo>
                <a:lnTo>
                  <a:pt x="0" y="0"/>
                </a:lnTo>
                <a:lnTo>
                  <a:pt x="0" y="22"/>
                </a:lnTo>
                <a:lnTo>
                  <a:pt x="7" y="17"/>
                </a:lnTo>
                <a:lnTo>
                  <a:pt x="15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Rectangle 398"/>
          <p:cNvSpPr>
            <a:spLocks noChangeArrowheads="1"/>
          </p:cNvSpPr>
          <p:nvPr/>
        </p:nvSpPr>
        <p:spPr bwMode="auto">
          <a:xfrm>
            <a:off x="11112182" y="4948396"/>
            <a:ext cx="811213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56" name="Freeform 399"/>
          <p:cNvSpPr>
            <a:spLocks/>
          </p:cNvSpPr>
          <p:nvPr/>
        </p:nvSpPr>
        <p:spPr bwMode="auto">
          <a:xfrm>
            <a:off x="11543189" y="5278596"/>
            <a:ext cx="227012" cy="366713"/>
          </a:xfrm>
          <a:custGeom>
            <a:avLst/>
            <a:gdLst>
              <a:gd name="T0" fmla="*/ 2147483647 w 74"/>
              <a:gd name="T1" fmla="*/ 2147483647 h 119"/>
              <a:gd name="T2" fmla="*/ 2147483647 w 74"/>
              <a:gd name="T3" fmla="*/ 2147483647 h 119"/>
              <a:gd name="T4" fmla="*/ 2147483647 w 74"/>
              <a:gd name="T5" fmla="*/ 2147483647 h 119"/>
              <a:gd name="T6" fmla="*/ 2147483647 w 74"/>
              <a:gd name="T7" fmla="*/ 2147483647 h 119"/>
              <a:gd name="T8" fmla="*/ 2147483647 w 74"/>
              <a:gd name="T9" fmla="*/ 2147483647 h 119"/>
              <a:gd name="T10" fmla="*/ 0 w 74"/>
              <a:gd name="T11" fmla="*/ 2147483647 h 119"/>
              <a:gd name="T12" fmla="*/ 0 w 74"/>
              <a:gd name="T13" fmla="*/ 2147483647 h 119"/>
              <a:gd name="T14" fmla="*/ 2147483647 w 74"/>
              <a:gd name="T15" fmla="*/ 2147483647 h 119"/>
              <a:gd name="T16" fmla="*/ 2147483647 w 74"/>
              <a:gd name="T17" fmla="*/ 0 h 119"/>
              <a:gd name="T18" fmla="*/ 2147483647 w 74"/>
              <a:gd name="T19" fmla="*/ 2147483647 h 1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4" h="119">
                <a:moveTo>
                  <a:pt x="50" y="12"/>
                </a:moveTo>
                <a:lnTo>
                  <a:pt x="50" y="40"/>
                </a:lnTo>
                <a:lnTo>
                  <a:pt x="40" y="34"/>
                </a:lnTo>
                <a:lnTo>
                  <a:pt x="30" y="51"/>
                </a:lnTo>
                <a:lnTo>
                  <a:pt x="30" y="21"/>
                </a:lnTo>
                <a:lnTo>
                  <a:pt x="0" y="34"/>
                </a:lnTo>
                <a:lnTo>
                  <a:pt x="0" y="119"/>
                </a:lnTo>
                <a:lnTo>
                  <a:pt x="74" y="71"/>
                </a:lnTo>
                <a:lnTo>
                  <a:pt x="74" y="0"/>
                </a:lnTo>
                <a:lnTo>
                  <a:pt x="5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400"/>
          <p:cNvSpPr>
            <a:spLocks/>
          </p:cNvSpPr>
          <p:nvPr/>
        </p:nvSpPr>
        <p:spPr bwMode="auto">
          <a:xfrm>
            <a:off x="11644789" y="5318284"/>
            <a:ext cx="42862" cy="84137"/>
          </a:xfrm>
          <a:custGeom>
            <a:avLst/>
            <a:gdLst>
              <a:gd name="T0" fmla="*/ 2147483647 w 14"/>
              <a:gd name="T1" fmla="*/ 2147483647 h 27"/>
              <a:gd name="T2" fmla="*/ 2147483647 w 14"/>
              <a:gd name="T3" fmla="*/ 2147483647 h 27"/>
              <a:gd name="T4" fmla="*/ 2147483647 w 14"/>
              <a:gd name="T5" fmla="*/ 0 h 27"/>
              <a:gd name="T6" fmla="*/ 0 w 14"/>
              <a:gd name="T7" fmla="*/ 2147483647 h 27"/>
              <a:gd name="T8" fmla="*/ 0 w 14"/>
              <a:gd name="T9" fmla="*/ 2147483647 h 27"/>
              <a:gd name="T10" fmla="*/ 2147483647 w 14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27">
                <a:moveTo>
                  <a:pt x="7" y="14"/>
                </a:moveTo>
                <a:lnTo>
                  <a:pt x="14" y="19"/>
                </a:lnTo>
                <a:lnTo>
                  <a:pt x="14" y="0"/>
                </a:lnTo>
                <a:lnTo>
                  <a:pt x="0" y="6"/>
                </a:lnTo>
                <a:lnTo>
                  <a:pt x="0" y="27"/>
                </a:lnTo>
                <a:lnTo>
                  <a:pt x="7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401"/>
          <p:cNvSpPr>
            <a:spLocks/>
          </p:cNvSpPr>
          <p:nvPr/>
        </p:nvSpPr>
        <p:spPr bwMode="auto">
          <a:xfrm>
            <a:off x="11490801" y="5084921"/>
            <a:ext cx="92075" cy="206375"/>
          </a:xfrm>
          <a:custGeom>
            <a:avLst/>
            <a:gdLst>
              <a:gd name="T0" fmla="*/ 2147483647 w 30"/>
              <a:gd name="T1" fmla="*/ 2147483647 h 67"/>
              <a:gd name="T2" fmla="*/ 2147483647 w 30"/>
              <a:gd name="T3" fmla="*/ 2147483647 h 67"/>
              <a:gd name="T4" fmla="*/ 2147483647 w 30"/>
              <a:gd name="T5" fmla="*/ 2147483647 h 67"/>
              <a:gd name="T6" fmla="*/ 2147483647 w 30"/>
              <a:gd name="T7" fmla="*/ 2147483647 h 67"/>
              <a:gd name="T8" fmla="*/ 2147483647 w 30"/>
              <a:gd name="T9" fmla="*/ 2147483647 h 67"/>
              <a:gd name="T10" fmla="*/ 2147483647 w 30"/>
              <a:gd name="T11" fmla="*/ 0 h 67"/>
              <a:gd name="T12" fmla="*/ 2147483647 w 30"/>
              <a:gd name="T13" fmla="*/ 0 h 67"/>
              <a:gd name="T14" fmla="*/ 2147483647 w 30"/>
              <a:gd name="T15" fmla="*/ 2147483647 h 67"/>
              <a:gd name="T16" fmla="*/ 2147483647 w 30"/>
              <a:gd name="T17" fmla="*/ 2147483647 h 67"/>
              <a:gd name="T18" fmla="*/ 2147483647 w 30"/>
              <a:gd name="T19" fmla="*/ 2147483647 h 67"/>
              <a:gd name="T20" fmla="*/ 0 w 30"/>
              <a:gd name="T21" fmla="*/ 2147483647 h 67"/>
              <a:gd name="T22" fmla="*/ 2147483647 w 30"/>
              <a:gd name="T23" fmla="*/ 2147483647 h 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" h="67">
                <a:moveTo>
                  <a:pt x="15" y="67"/>
                </a:moveTo>
                <a:lnTo>
                  <a:pt x="30" y="52"/>
                </a:lnTo>
                <a:lnTo>
                  <a:pt x="24" y="52"/>
                </a:lnTo>
                <a:lnTo>
                  <a:pt x="24" y="40"/>
                </a:lnTo>
                <a:lnTo>
                  <a:pt x="24" y="20"/>
                </a:lnTo>
                <a:lnTo>
                  <a:pt x="24" y="0"/>
                </a:lnTo>
                <a:lnTo>
                  <a:pt x="7" y="0"/>
                </a:lnTo>
                <a:lnTo>
                  <a:pt x="7" y="20"/>
                </a:lnTo>
                <a:lnTo>
                  <a:pt x="7" y="40"/>
                </a:lnTo>
                <a:lnTo>
                  <a:pt x="7" y="52"/>
                </a:lnTo>
                <a:lnTo>
                  <a:pt x="0" y="52"/>
                </a:lnTo>
                <a:lnTo>
                  <a:pt x="1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402"/>
          <p:cNvSpPr>
            <a:spLocks/>
          </p:cNvSpPr>
          <p:nvPr/>
        </p:nvSpPr>
        <p:spPr bwMode="auto">
          <a:xfrm>
            <a:off x="11317764" y="5210334"/>
            <a:ext cx="438150" cy="157162"/>
          </a:xfrm>
          <a:custGeom>
            <a:avLst/>
            <a:gdLst>
              <a:gd name="T0" fmla="*/ 2147483647 w 142"/>
              <a:gd name="T1" fmla="*/ 0 h 51"/>
              <a:gd name="T2" fmla="*/ 2147483647 w 142"/>
              <a:gd name="T3" fmla="*/ 2147483647 h 51"/>
              <a:gd name="T4" fmla="*/ 2147483647 w 142"/>
              <a:gd name="T5" fmla="*/ 2147483647 h 51"/>
              <a:gd name="T6" fmla="*/ 2147483647 w 142"/>
              <a:gd name="T7" fmla="*/ 2147483647 h 51"/>
              <a:gd name="T8" fmla="*/ 2147483647 w 142"/>
              <a:gd name="T9" fmla="*/ 2147483647 h 51"/>
              <a:gd name="T10" fmla="*/ 2147483647 w 142"/>
              <a:gd name="T11" fmla="*/ 2147483647 h 51"/>
              <a:gd name="T12" fmla="*/ 2147483647 w 142"/>
              <a:gd name="T13" fmla="*/ 2147483647 h 51"/>
              <a:gd name="T14" fmla="*/ 2147483647 w 142"/>
              <a:gd name="T15" fmla="*/ 2147483647 h 51"/>
              <a:gd name="T16" fmla="*/ 2147483647 w 142"/>
              <a:gd name="T17" fmla="*/ 0 h 51"/>
              <a:gd name="T18" fmla="*/ 0 w 142"/>
              <a:gd name="T19" fmla="*/ 2147483647 h 51"/>
              <a:gd name="T20" fmla="*/ 2147483647 w 142"/>
              <a:gd name="T21" fmla="*/ 2147483647 h 51"/>
              <a:gd name="T22" fmla="*/ 2147483647 w 142"/>
              <a:gd name="T23" fmla="*/ 2147483647 h 51"/>
              <a:gd name="T24" fmla="*/ 2147483647 w 142"/>
              <a:gd name="T25" fmla="*/ 0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2" h="51">
                <a:moveTo>
                  <a:pt x="82" y="0"/>
                </a:moveTo>
                <a:lnTo>
                  <a:pt x="82" y="8"/>
                </a:lnTo>
                <a:lnTo>
                  <a:pt x="90" y="8"/>
                </a:lnTo>
                <a:lnTo>
                  <a:pt x="90" y="11"/>
                </a:lnTo>
                <a:lnTo>
                  <a:pt x="71" y="30"/>
                </a:lnTo>
                <a:lnTo>
                  <a:pt x="52" y="11"/>
                </a:lnTo>
                <a:lnTo>
                  <a:pt x="52" y="8"/>
                </a:lnTo>
                <a:lnTo>
                  <a:pt x="60" y="8"/>
                </a:lnTo>
                <a:lnTo>
                  <a:pt x="60" y="0"/>
                </a:lnTo>
                <a:lnTo>
                  <a:pt x="0" y="19"/>
                </a:lnTo>
                <a:lnTo>
                  <a:pt x="71" y="51"/>
                </a:lnTo>
                <a:lnTo>
                  <a:pt x="142" y="20"/>
                </a:lnTo>
                <a:lnTo>
                  <a:pt x="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403"/>
          <p:cNvSpPr>
            <a:spLocks/>
          </p:cNvSpPr>
          <p:nvPr/>
        </p:nvSpPr>
        <p:spPr bwMode="auto">
          <a:xfrm>
            <a:off x="11314589" y="5278596"/>
            <a:ext cx="222250" cy="366713"/>
          </a:xfrm>
          <a:custGeom>
            <a:avLst/>
            <a:gdLst>
              <a:gd name="T0" fmla="*/ 2147483647 w 72"/>
              <a:gd name="T1" fmla="*/ 2147483647 h 119"/>
              <a:gd name="T2" fmla="*/ 2147483647 w 72"/>
              <a:gd name="T3" fmla="*/ 2147483647 h 119"/>
              <a:gd name="T4" fmla="*/ 2147483647 w 72"/>
              <a:gd name="T5" fmla="*/ 2147483647 h 119"/>
              <a:gd name="T6" fmla="*/ 2147483647 w 72"/>
              <a:gd name="T7" fmla="*/ 2147483647 h 119"/>
              <a:gd name="T8" fmla="*/ 0 w 72"/>
              <a:gd name="T9" fmla="*/ 0 h 119"/>
              <a:gd name="T10" fmla="*/ 0 w 72"/>
              <a:gd name="T11" fmla="*/ 2147483647 h 119"/>
              <a:gd name="T12" fmla="*/ 2147483647 w 72"/>
              <a:gd name="T13" fmla="*/ 2147483647 h 119"/>
              <a:gd name="T14" fmla="*/ 2147483647 w 72"/>
              <a:gd name="T15" fmla="*/ 2147483647 h 119"/>
              <a:gd name="T16" fmla="*/ 2147483647 w 72"/>
              <a:gd name="T17" fmla="*/ 2147483647 h 119"/>
              <a:gd name="T18" fmla="*/ 2147483647 w 72"/>
              <a:gd name="T19" fmla="*/ 2147483647 h 1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119">
                <a:moveTo>
                  <a:pt x="43" y="51"/>
                </a:moveTo>
                <a:lnTo>
                  <a:pt x="33" y="34"/>
                </a:lnTo>
                <a:lnTo>
                  <a:pt x="22" y="40"/>
                </a:lnTo>
                <a:lnTo>
                  <a:pt x="22" y="12"/>
                </a:lnTo>
                <a:lnTo>
                  <a:pt x="0" y="0"/>
                </a:lnTo>
                <a:lnTo>
                  <a:pt x="0" y="71"/>
                </a:lnTo>
                <a:lnTo>
                  <a:pt x="72" y="119"/>
                </a:lnTo>
                <a:lnTo>
                  <a:pt x="72" y="34"/>
                </a:lnTo>
                <a:lnTo>
                  <a:pt x="43" y="21"/>
                </a:lnTo>
                <a:lnTo>
                  <a:pt x="43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404"/>
          <p:cNvSpPr>
            <a:spLocks/>
          </p:cNvSpPr>
          <p:nvPr/>
        </p:nvSpPr>
        <p:spPr bwMode="auto">
          <a:xfrm>
            <a:off x="11393964" y="5318284"/>
            <a:ext cx="44450" cy="84137"/>
          </a:xfrm>
          <a:custGeom>
            <a:avLst/>
            <a:gdLst>
              <a:gd name="T0" fmla="*/ 2147483647 w 14"/>
              <a:gd name="T1" fmla="*/ 2147483647 h 27"/>
              <a:gd name="T2" fmla="*/ 2147483647 w 14"/>
              <a:gd name="T3" fmla="*/ 2147483647 h 27"/>
              <a:gd name="T4" fmla="*/ 0 w 14"/>
              <a:gd name="T5" fmla="*/ 0 h 27"/>
              <a:gd name="T6" fmla="*/ 0 w 14"/>
              <a:gd name="T7" fmla="*/ 2147483647 h 27"/>
              <a:gd name="T8" fmla="*/ 2147483647 w 14"/>
              <a:gd name="T9" fmla="*/ 2147483647 h 27"/>
              <a:gd name="T10" fmla="*/ 2147483647 w 14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27">
                <a:moveTo>
                  <a:pt x="14" y="27"/>
                </a:moveTo>
                <a:lnTo>
                  <a:pt x="14" y="6"/>
                </a:lnTo>
                <a:lnTo>
                  <a:pt x="0" y="0"/>
                </a:lnTo>
                <a:lnTo>
                  <a:pt x="0" y="19"/>
                </a:lnTo>
                <a:lnTo>
                  <a:pt x="8" y="14"/>
                </a:ln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Rectangle 406"/>
          <p:cNvSpPr>
            <a:spLocks noChangeArrowheads="1"/>
          </p:cNvSpPr>
          <p:nvPr/>
        </p:nvSpPr>
        <p:spPr bwMode="auto">
          <a:xfrm>
            <a:off x="1508601" y="5883434"/>
            <a:ext cx="809625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63" name="Freeform 407"/>
          <p:cNvSpPr>
            <a:spLocks/>
          </p:cNvSpPr>
          <p:nvPr/>
        </p:nvSpPr>
        <p:spPr bwMode="auto">
          <a:xfrm>
            <a:off x="1722914" y="6013609"/>
            <a:ext cx="130175" cy="144462"/>
          </a:xfrm>
          <a:custGeom>
            <a:avLst/>
            <a:gdLst>
              <a:gd name="T0" fmla="*/ 2147483647 w 42"/>
              <a:gd name="T1" fmla="*/ 2147483647 h 47"/>
              <a:gd name="T2" fmla="*/ 2147483647 w 42"/>
              <a:gd name="T3" fmla="*/ 2147483647 h 47"/>
              <a:gd name="T4" fmla="*/ 2147483647 w 42"/>
              <a:gd name="T5" fmla="*/ 2147483647 h 47"/>
              <a:gd name="T6" fmla="*/ 2147483647 w 42"/>
              <a:gd name="T7" fmla="*/ 0 h 47"/>
              <a:gd name="T8" fmla="*/ 2147483647 w 42"/>
              <a:gd name="T9" fmla="*/ 0 h 47"/>
              <a:gd name="T10" fmla="*/ 2147483647 w 42"/>
              <a:gd name="T11" fmla="*/ 2147483647 h 47"/>
              <a:gd name="T12" fmla="*/ 0 w 42"/>
              <a:gd name="T13" fmla="*/ 2147483647 h 47"/>
              <a:gd name="T14" fmla="*/ 0 w 42"/>
              <a:gd name="T15" fmla="*/ 2147483647 h 47"/>
              <a:gd name="T16" fmla="*/ 2147483647 w 42"/>
              <a:gd name="T17" fmla="*/ 2147483647 h 47"/>
              <a:gd name="T18" fmla="*/ 2147483647 w 42"/>
              <a:gd name="T19" fmla="*/ 2147483647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47">
                <a:moveTo>
                  <a:pt x="42" y="31"/>
                </a:moveTo>
                <a:lnTo>
                  <a:pt x="42" y="23"/>
                </a:lnTo>
                <a:lnTo>
                  <a:pt x="25" y="35"/>
                </a:lnTo>
                <a:lnTo>
                  <a:pt x="25" y="0"/>
                </a:lnTo>
                <a:lnTo>
                  <a:pt x="17" y="0"/>
                </a:lnTo>
                <a:lnTo>
                  <a:pt x="17" y="35"/>
                </a:lnTo>
                <a:lnTo>
                  <a:pt x="0" y="23"/>
                </a:lnTo>
                <a:lnTo>
                  <a:pt x="0" y="31"/>
                </a:lnTo>
                <a:lnTo>
                  <a:pt x="22" y="47"/>
                </a:lnTo>
                <a:lnTo>
                  <a:pt x="42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408"/>
          <p:cNvSpPr>
            <a:spLocks noEditPoints="1"/>
          </p:cNvSpPr>
          <p:nvPr/>
        </p:nvSpPr>
        <p:spPr bwMode="auto">
          <a:xfrm>
            <a:off x="1794351" y="5961221"/>
            <a:ext cx="441325" cy="636588"/>
          </a:xfrm>
          <a:custGeom>
            <a:avLst/>
            <a:gdLst>
              <a:gd name="T0" fmla="*/ 2147483647 w 143"/>
              <a:gd name="T1" fmla="*/ 0 h 207"/>
              <a:gd name="T2" fmla="*/ 2147483647 w 143"/>
              <a:gd name="T3" fmla="*/ 0 h 207"/>
              <a:gd name="T4" fmla="*/ 2147483647 w 143"/>
              <a:gd name="T5" fmla="*/ 2147483647 h 207"/>
              <a:gd name="T6" fmla="*/ 0 w 143"/>
              <a:gd name="T7" fmla="*/ 2147483647 h 207"/>
              <a:gd name="T8" fmla="*/ 0 w 143"/>
              <a:gd name="T9" fmla="*/ 2147483647 h 207"/>
              <a:gd name="T10" fmla="*/ 2147483647 w 143"/>
              <a:gd name="T11" fmla="*/ 2147483647 h 207"/>
              <a:gd name="T12" fmla="*/ 2147483647 w 143"/>
              <a:gd name="T13" fmla="*/ 2147483647 h 207"/>
              <a:gd name="T14" fmla="*/ 2147483647 w 143"/>
              <a:gd name="T15" fmla="*/ 2147483647 h 207"/>
              <a:gd name="T16" fmla="*/ 2147483647 w 143"/>
              <a:gd name="T17" fmla="*/ 2147483647 h 207"/>
              <a:gd name="T18" fmla="*/ 2147483647 w 143"/>
              <a:gd name="T19" fmla="*/ 2147483647 h 207"/>
              <a:gd name="T20" fmla="*/ 2147483647 w 143"/>
              <a:gd name="T21" fmla="*/ 0 h 207"/>
              <a:gd name="T22" fmla="*/ 2147483647 w 143"/>
              <a:gd name="T23" fmla="*/ 2147483647 h 207"/>
              <a:gd name="T24" fmla="*/ 2147483647 w 143"/>
              <a:gd name="T25" fmla="*/ 2147483647 h 207"/>
              <a:gd name="T26" fmla="*/ 2147483647 w 143"/>
              <a:gd name="T27" fmla="*/ 2147483647 h 207"/>
              <a:gd name="T28" fmla="*/ 2147483647 w 143"/>
              <a:gd name="T29" fmla="*/ 2147483647 h 207"/>
              <a:gd name="T30" fmla="*/ 2147483647 w 143"/>
              <a:gd name="T31" fmla="*/ 2147483647 h 207"/>
              <a:gd name="T32" fmla="*/ 2147483647 w 143"/>
              <a:gd name="T33" fmla="*/ 2147483647 h 207"/>
              <a:gd name="T34" fmla="*/ 2147483647 w 143"/>
              <a:gd name="T35" fmla="*/ 2147483647 h 207"/>
              <a:gd name="T36" fmla="*/ 2147483647 w 143"/>
              <a:gd name="T37" fmla="*/ 2147483647 h 207"/>
              <a:gd name="T38" fmla="*/ 2147483647 w 143"/>
              <a:gd name="T39" fmla="*/ 2147483647 h 207"/>
              <a:gd name="T40" fmla="*/ 2147483647 w 143"/>
              <a:gd name="T41" fmla="*/ 2147483647 h 207"/>
              <a:gd name="T42" fmla="*/ 2147483647 w 143"/>
              <a:gd name="T43" fmla="*/ 2147483647 h 207"/>
              <a:gd name="T44" fmla="*/ 2147483647 w 143"/>
              <a:gd name="T45" fmla="*/ 2147483647 h 207"/>
              <a:gd name="T46" fmla="*/ 2147483647 w 143"/>
              <a:gd name="T47" fmla="*/ 2147483647 h 207"/>
              <a:gd name="T48" fmla="*/ 2147483647 w 143"/>
              <a:gd name="T49" fmla="*/ 2147483647 h 207"/>
              <a:gd name="T50" fmla="*/ 2147483647 w 143"/>
              <a:gd name="T51" fmla="*/ 2147483647 h 207"/>
              <a:gd name="T52" fmla="*/ 2147483647 w 143"/>
              <a:gd name="T53" fmla="*/ 2147483647 h 207"/>
              <a:gd name="T54" fmla="*/ 2147483647 w 143"/>
              <a:gd name="T55" fmla="*/ 2147483647 h 207"/>
              <a:gd name="T56" fmla="*/ 2147483647 w 143"/>
              <a:gd name="T57" fmla="*/ 2147483647 h 207"/>
              <a:gd name="T58" fmla="*/ 2147483647 w 143"/>
              <a:gd name="T59" fmla="*/ 2147483647 h 207"/>
              <a:gd name="T60" fmla="*/ 2147483647 w 143"/>
              <a:gd name="T61" fmla="*/ 2147483647 h 207"/>
              <a:gd name="T62" fmla="*/ 2147483647 w 143"/>
              <a:gd name="T63" fmla="*/ 2147483647 h 207"/>
              <a:gd name="T64" fmla="*/ 2147483647 w 143"/>
              <a:gd name="T65" fmla="*/ 2147483647 h 207"/>
              <a:gd name="T66" fmla="*/ 2147483647 w 143"/>
              <a:gd name="T67" fmla="*/ 2147483647 h 207"/>
              <a:gd name="T68" fmla="*/ 2147483647 w 143"/>
              <a:gd name="T69" fmla="*/ 2147483647 h 207"/>
              <a:gd name="T70" fmla="*/ 2147483647 w 143"/>
              <a:gd name="T71" fmla="*/ 2147483647 h 207"/>
              <a:gd name="T72" fmla="*/ 2147483647 w 143"/>
              <a:gd name="T73" fmla="*/ 2147483647 h 207"/>
              <a:gd name="T74" fmla="*/ 2147483647 w 143"/>
              <a:gd name="T75" fmla="*/ 2147483647 h 207"/>
              <a:gd name="T76" fmla="*/ 2147483647 w 143"/>
              <a:gd name="T77" fmla="*/ 2147483647 h 2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43" h="207">
                <a:moveTo>
                  <a:pt x="41" y="0"/>
                </a:moveTo>
                <a:lnTo>
                  <a:pt x="22" y="0"/>
                </a:lnTo>
                <a:lnTo>
                  <a:pt x="23" y="2"/>
                </a:lnTo>
                <a:lnTo>
                  <a:pt x="0" y="2"/>
                </a:lnTo>
                <a:lnTo>
                  <a:pt x="0" y="4"/>
                </a:lnTo>
                <a:lnTo>
                  <a:pt x="25" y="4"/>
                </a:lnTo>
                <a:lnTo>
                  <a:pt x="88" y="182"/>
                </a:lnTo>
                <a:lnTo>
                  <a:pt x="88" y="207"/>
                </a:lnTo>
                <a:lnTo>
                  <a:pt x="143" y="207"/>
                </a:lnTo>
                <a:lnTo>
                  <a:pt x="143" y="182"/>
                </a:lnTo>
                <a:lnTo>
                  <a:pt x="41" y="0"/>
                </a:lnTo>
                <a:close/>
                <a:moveTo>
                  <a:pt x="29" y="4"/>
                </a:moveTo>
                <a:lnTo>
                  <a:pt x="40" y="4"/>
                </a:lnTo>
                <a:lnTo>
                  <a:pt x="49" y="21"/>
                </a:lnTo>
                <a:lnTo>
                  <a:pt x="40" y="32"/>
                </a:lnTo>
                <a:lnTo>
                  <a:pt x="29" y="4"/>
                </a:lnTo>
                <a:close/>
                <a:moveTo>
                  <a:pt x="41" y="37"/>
                </a:moveTo>
                <a:lnTo>
                  <a:pt x="52" y="26"/>
                </a:lnTo>
                <a:lnTo>
                  <a:pt x="70" y="61"/>
                </a:lnTo>
                <a:lnTo>
                  <a:pt x="57" y="78"/>
                </a:lnTo>
                <a:lnTo>
                  <a:pt x="41" y="37"/>
                </a:lnTo>
                <a:close/>
                <a:moveTo>
                  <a:pt x="60" y="83"/>
                </a:moveTo>
                <a:lnTo>
                  <a:pt x="73" y="66"/>
                </a:lnTo>
                <a:lnTo>
                  <a:pt x="92" y="104"/>
                </a:lnTo>
                <a:lnTo>
                  <a:pt x="76" y="126"/>
                </a:lnTo>
                <a:lnTo>
                  <a:pt x="60" y="83"/>
                </a:lnTo>
                <a:close/>
                <a:moveTo>
                  <a:pt x="79" y="133"/>
                </a:moveTo>
                <a:lnTo>
                  <a:pt x="96" y="109"/>
                </a:lnTo>
                <a:lnTo>
                  <a:pt x="114" y="144"/>
                </a:lnTo>
                <a:lnTo>
                  <a:pt x="93" y="173"/>
                </a:lnTo>
                <a:lnTo>
                  <a:pt x="79" y="133"/>
                </a:lnTo>
                <a:close/>
                <a:moveTo>
                  <a:pt x="97" y="181"/>
                </a:moveTo>
                <a:lnTo>
                  <a:pt x="97" y="179"/>
                </a:lnTo>
                <a:lnTo>
                  <a:pt x="116" y="150"/>
                </a:lnTo>
                <a:lnTo>
                  <a:pt x="133" y="181"/>
                </a:lnTo>
                <a:lnTo>
                  <a:pt x="97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409"/>
          <p:cNvSpPr>
            <a:spLocks noEditPoints="1"/>
          </p:cNvSpPr>
          <p:nvPr/>
        </p:nvSpPr>
        <p:spPr bwMode="auto">
          <a:xfrm>
            <a:off x="1600676" y="6216809"/>
            <a:ext cx="261938" cy="131762"/>
          </a:xfrm>
          <a:custGeom>
            <a:avLst/>
            <a:gdLst>
              <a:gd name="T0" fmla="*/ 0 w 76"/>
              <a:gd name="T1" fmla="*/ 0 h 38"/>
              <a:gd name="T2" fmla="*/ 2147483647 w 76"/>
              <a:gd name="T3" fmla="*/ 2147483647 h 38"/>
              <a:gd name="T4" fmla="*/ 2147483647 w 76"/>
              <a:gd name="T5" fmla="*/ 2147483647 h 38"/>
              <a:gd name="T6" fmla="*/ 2147483647 w 76"/>
              <a:gd name="T7" fmla="*/ 2147483647 h 38"/>
              <a:gd name="T8" fmla="*/ 2147483647 w 76"/>
              <a:gd name="T9" fmla="*/ 2147483647 h 38"/>
              <a:gd name="T10" fmla="*/ 2147483647 w 76"/>
              <a:gd name="T11" fmla="*/ 2147483647 h 38"/>
              <a:gd name="T12" fmla="*/ 2147483647 w 76"/>
              <a:gd name="T13" fmla="*/ 2147483647 h 38"/>
              <a:gd name="T14" fmla="*/ 2147483647 w 76"/>
              <a:gd name="T15" fmla="*/ 2147483647 h 38"/>
              <a:gd name="T16" fmla="*/ 2147483647 w 76"/>
              <a:gd name="T17" fmla="*/ 2147483647 h 38"/>
              <a:gd name="T18" fmla="*/ 2147483647 w 76"/>
              <a:gd name="T19" fmla="*/ 2147483647 h 38"/>
              <a:gd name="T20" fmla="*/ 2147483647 w 76"/>
              <a:gd name="T21" fmla="*/ 2147483647 h 38"/>
              <a:gd name="T22" fmla="*/ 2147483647 w 76"/>
              <a:gd name="T23" fmla="*/ 2147483647 h 38"/>
              <a:gd name="T24" fmla="*/ 2147483647 w 76"/>
              <a:gd name="T25" fmla="*/ 2147483647 h 38"/>
              <a:gd name="T26" fmla="*/ 2147483647 w 76"/>
              <a:gd name="T27" fmla="*/ 2147483647 h 38"/>
              <a:gd name="T28" fmla="*/ 2147483647 w 76"/>
              <a:gd name="T29" fmla="*/ 2147483647 h 38"/>
              <a:gd name="T30" fmla="*/ 2147483647 w 76"/>
              <a:gd name="T31" fmla="*/ 2147483647 h 38"/>
              <a:gd name="T32" fmla="*/ 2147483647 w 76"/>
              <a:gd name="T33" fmla="*/ 2147483647 h 38"/>
              <a:gd name="T34" fmla="*/ 2147483647 w 76"/>
              <a:gd name="T35" fmla="*/ 2147483647 h 38"/>
              <a:gd name="T36" fmla="*/ 2147483647 w 76"/>
              <a:gd name="T37" fmla="*/ 2147483647 h 38"/>
              <a:gd name="T38" fmla="*/ 2147483647 w 76"/>
              <a:gd name="T39" fmla="*/ 2147483647 h 38"/>
              <a:gd name="T40" fmla="*/ 2147483647 w 76"/>
              <a:gd name="T41" fmla="*/ 2147483647 h 38"/>
              <a:gd name="T42" fmla="*/ 2147483647 w 76"/>
              <a:gd name="T43" fmla="*/ 2147483647 h 38"/>
              <a:gd name="T44" fmla="*/ 2147483647 w 76"/>
              <a:gd name="T45" fmla="*/ 2147483647 h 38"/>
              <a:gd name="T46" fmla="*/ 2147483647 w 76"/>
              <a:gd name="T47" fmla="*/ 2147483647 h 38"/>
              <a:gd name="T48" fmla="*/ 2147483647 w 76"/>
              <a:gd name="T49" fmla="*/ 2147483647 h 38"/>
              <a:gd name="T50" fmla="*/ 2147483647 w 76"/>
              <a:gd name="T51" fmla="*/ 2147483647 h 38"/>
              <a:gd name="T52" fmla="*/ 2147483647 w 76"/>
              <a:gd name="T53" fmla="*/ 2147483647 h 38"/>
              <a:gd name="T54" fmla="*/ 2147483647 w 76"/>
              <a:gd name="T55" fmla="*/ 2147483647 h 38"/>
              <a:gd name="T56" fmla="*/ 2147483647 w 76"/>
              <a:gd name="T57" fmla="*/ 2147483647 h 38"/>
              <a:gd name="T58" fmla="*/ 2147483647 w 76"/>
              <a:gd name="T59" fmla="*/ 2147483647 h 38"/>
              <a:gd name="T60" fmla="*/ 2147483647 w 76"/>
              <a:gd name="T61" fmla="*/ 2147483647 h 38"/>
              <a:gd name="T62" fmla="*/ 2147483647 w 76"/>
              <a:gd name="T63" fmla="*/ 2147483647 h 38"/>
              <a:gd name="T64" fmla="*/ 2147483647 w 76"/>
              <a:gd name="T65" fmla="*/ 2147483647 h 38"/>
              <a:gd name="T66" fmla="*/ 2147483647 w 76"/>
              <a:gd name="T67" fmla="*/ 2147483647 h 38"/>
              <a:gd name="T68" fmla="*/ 2147483647 w 76"/>
              <a:gd name="T69" fmla="*/ 2147483647 h 38"/>
              <a:gd name="T70" fmla="*/ 2147483647 w 76"/>
              <a:gd name="T71" fmla="*/ 2147483647 h 38"/>
              <a:gd name="T72" fmla="*/ 2147483647 w 76"/>
              <a:gd name="T73" fmla="*/ 2147483647 h 38"/>
              <a:gd name="T74" fmla="*/ 2147483647 w 76"/>
              <a:gd name="T75" fmla="*/ 2147483647 h 38"/>
              <a:gd name="T76" fmla="*/ 2147483647 w 76"/>
              <a:gd name="T77" fmla="*/ 2147483647 h 38"/>
              <a:gd name="T78" fmla="*/ 2147483647 w 76"/>
              <a:gd name="T79" fmla="*/ 2147483647 h 38"/>
              <a:gd name="T80" fmla="*/ 2147483647 w 76"/>
              <a:gd name="T81" fmla="*/ 2147483647 h 38"/>
              <a:gd name="T82" fmla="*/ 2147483647 w 76"/>
              <a:gd name="T83" fmla="*/ 2147483647 h 38"/>
              <a:gd name="T84" fmla="*/ 2147483647 w 76"/>
              <a:gd name="T85" fmla="*/ 2147483647 h 38"/>
              <a:gd name="T86" fmla="*/ 2147483647 w 76"/>
              <a:gd name="T87" fmla="*/ 2147483647 h 38"/>
              <a:gd name="T88" fmla="*/ 2147483647 w 76"/>
              <a:gd name="T89" fmla="*/ 2147483647 h 38"/>
              <a:gd name="T90" fmla="*/ 2147483647 w 76"/>
              <a:gd name="T91" fmla="*/ 2147483647 h 38"/>
              <a:gd name="T92" fmla="*/ 2147483647 w 76"/>
              <a:gd name="T93" fmla="*/ 2147483647 h 38"/>
              <a:gd name="T94" fmla="*/ 2147483647 w 76"/>
              <a:gd name="T95" fmla="*/ 2147483647 h 38"/>
              <a:gd name="T96" fmla="*/ 2147483647 w 76"/>
              <a:gd name="T97" fmla="*/ 2147483647 h 38"/>
              <a:gd name="T98" fmla="*/ 2147483647 w 76"/>
              <a:gd name="T99" fmla="*/ 2147483647 h 38"/>
              <a:gd name="T100" fmla="*/ 2147483647 w 76"/>
              <a:gd name="T101" fmla="*/ 2147483647 h 38"/>
              <a:gd name="T102" fmla="*/ 2147483647 w 76"/>
              <a:gd name="T103" fmla="*/ 2147483647 h 38"/>
              <a:gd name="T104" fmla="*/ 2147483647 w 76"/>
              <a:gd name="T105" fmla="*/ 2147483647 h 38"/>
              <a:gd name="T106" fmla="*/ 2147483647 w 76"/>
              <a:gd name="T107" fmla="*/ 2147483647 h 38"/>
              <a:gd name="T108" fmla="*/ 2147483647 w 76"/>
              <a:gd name="T109" fmla="*/ 2147483647 h 3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6" h="38">
                <a:moveTo>
                  <a:pt x="7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76" y="38"/>
                  <a:pt x="76" y="38"/>
                  <a:pt x="76" y="38"/>
                </a:cubicBezTo>
                <a:lnTo>
                  <a:pt x="76" y="0"/>
                </a:lnTo>
                <a:close/>
                <a:moveTo>
                  <a:pt x="7" y="35"/>
                </a:moveTo>
                <a:cubicBezTo>
                  <a:pt x="7" y="35"/>
                  <a:pt x="6" y="35"/>
                  <a:pt x="6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2"/>
                  <a:pt x="6" y="2"/>
                </a:cubicBezTo>
                <a:cubicBezTo>
                  <a:pt x="6" y="2"/>
                  <a:pt x="7" y="3"/>
                  <a:pt x="7" y="3"/>
                </a:cubicBezTo>
                <a:lnTo>
                  <a:pt x="7" y="35"/>
                </a:lnTo>
                <a:close/>
                <a:moveTo>
                  <a:pt x="11" y="35"/>
                </a:move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2"/>
                  <a:pt x="10" y="2"/>
                </a:cubicBezTo>
                <a:cubicBezTo>
                  <a:pt x="11" y="2"/>
                  <a:pt x="11" y="3"/>
                  <a:pt x="11" y="3"/>
                </a:cubicBezTo>
                <a:lnTo>
                  <a:pt x="11" y="35"/>
                </a:lnTo>
                <a:close/>
                <a:moveTo>
                  <a:pt x="16" y="35"/>
                </a:moveTo>
                <a:cubicBezTo>
                  <a:pt x="16" y="35"/>
                  <a:pt x="16" y="36"/>
                  <a:pt x="15" y="36"/>
                </a:cubicBezTo>
                <a:cubicBezTo>
                  <a:pt x="15" y="36"/>
                  <a:pt x="14" y="35"/>
                  <a:pt x="14" y="35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5" y="3"/>
                  <a:pt x="15" y="3"/>
                </a:cubicBezTo>
                <a:cubicBezTo>
                  <a:pt x="16" y="3"/>
                  <a:pt x="16" y="3"/>
                  <a:pt x="16" y="3"/>
                </a:cubicBezTo>
                <a:lnTo>
                  <a:pt x="16" y="35"/>
                </a:lnTo>
                <a:close/>
                <a:moveTo>
                  <a:pt x="21" y="35"/>
                </a:moveTo>
                <a:cubicBezTo>
                  <a:pt x="21" y="35"/>
                  <a:pt x="20" y="36"/>
                  <a:pt x="20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20" y="3"/>
                </a:cubicBezTo>
                <a:cubicBezTo>
                  <a:pt x="20" y="3"/>
                  <a:pt x="21" y="3"/>
                  <a:pt x="21" y="3"/>
                </a:cubicBezTo>
                <a:lnTo>
                  <a:pt x="21" y="35"/>
                </a:lnTo>
                <a:close/>
                <a:moveTo>
                  <a:pt x="25" y="35"/>
                </a:moveTo>
                <a:cubicBezTo>
                  <a:pt x="25" y="35"/>
                  <a:pt x="25" y="36"/>
                  <a:pt x="24" y="36"/>
                </a:cubicBezTo>
                <a:cubicBezTo>
                  <a:pt x="24" y="36"/>
                  <a:pt x="23" y="35"/>
                  <a:pt x="23" y="3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4" y="2"/>
                  <a:pt x="24" y="2"/>
                </a:cubicBezTo>
                <a:cubicBezTo>
                  <a:pt x="25" y="2"/>
                  <a:pt x="25" y="3"/>
                  <a:pt x="25" y="3"/>
                </a:cubicBezTo>
                <a:lnTo>
                  <a:pt x="25" y="35"/>
                </a:lnTo>
                <a:close/>
                <a:moveTo>
                  <a:pt x="30" y="35"/>
                </a:moveTo>
                <a:cubicBezTo>
                  <a:pt x="30" y="35"/>
                  <a:pt x="29" y="36"/>
                  <a:pt x="29" y="36"/>
                </a:cubicBezTo>
                <a:cubicBezTo>
                  <a:pt x="28" y="36"/>
                  <a:pt x="28" y="35"/>
                  <a:pt x="28" y="35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9" y="2"/>
                </a:cubicBezTo>
                <a:cubicBezTo>
                  <a:pt x="29" y="2"/>
                  <a:pt x="30" y="3"/>
                  <a:pt x="30" y="3"/>
                </a:cubicBezTo>
                <a:lnTo>
                  <a:pt x="30" y="35"/>
                </a:lnTo>
                <a:close/>
                <a:moveTo>
                  <a:pt x="34" y="35"/>
                </a:moveTo>
                <a:cubicBezTo>
                  <a:pt x="34" y="35"/>
                  <a:pt x="34" y="36"/>
                  <a:pt x="34" y="36"/>
                </a:cubicBezTo>
                <a:cubicBezTo>
                  <a:pt x="33" y="36"/>
                  <a:pt x="33" y="35"/>
                  <a:pt x="33" y="35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3"/>
                  <a:pt x="33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lnTo>
                  <a:pt x="34" y="35"/>
                </a:lnTo>
                <a:close/>
                <a:moveTo>
                  <a:pt x="39" y="35"/>
                </a:moveTo>
                <a:cubicBezTo>
                  <a:pt x="39" y="35"/>
                  <a:pt x="39" y="36"/>
                  <a:pt x="38" y="36"/>
                </a:cubicBezTo>
                <a:cubicBezTo>
                  <a:pt x="38" y="36"/>
                  <a:pt x="37" y="35"/>
                  <a:pt x="37" y="35"/>
                </a:cubicBezTo>
                <a:cubicBezTo>
                  <a:pt x="37" y="4"/>
                  <a:pt x="37" y="4"/>
                  <a:pt x="37" y="4"/>
                </a:cubicBezTo>
                <a:cubicBezTo>
                  <a:pt x="37" y="3"/>
                  <a:pt x="38" y="3"/>
                  <a:pt x="38" y="3"/>
                </a:cubicBezTo>
                <a:cubicBezTo>
                  <a:pt x="39" y="3"/>
                  <a:pt x="39" y="3"/>
                  <a:pt x="39" y="4"/>
                </a:cubicBezTo>
                <a:lnTo>
                  <a:pt x="39" y="35"/>
                </a:lnTo>
                <a:close/>
                <a:moveTo>
                  <a:pt x="44" y="35"/>
                </a:moveTo>
                <a:cubicBezTo>
                  <a:pt x="44" y="35"/>
                  <a:pt x="44" y="36"/>
                  <a:pt x="43" y="36"/>
                </a:cubicBezTo>
                <a:cubicBezTo>
                  <a:pt x="43" y="36"/>
                  <a:pt x="42" y="35"/>
                  <a:pt x="42" y="35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3"/>
                  <a:pt x="43" y="2"/>
                  <a:pt x="43" y="2"/>
                </a:cubicBezTo>
                <a:cubicBezTo>
                  <a:pt x="44" y="2"/>
                  <a:pt x="44" y="3"/>
                  <a:pt x="44" y="3"/>
                </a:cubicBezTo>
                <a:lnTo>
                  <a:pt x="44" y="35"/>
                </a:lnTo>
                <a:close/>
                <a:moveTo>
                  <a:pt x="48" y="35"/>
                </a:moveTo>
                <a:cubicBezTo>
                  <a:pt x="48" y="35"/>
                  <a:pt x="48" y="36"/>
                  <a:pt x="48" y="36"/>
                </a:cubicBezTo>
                <a:cubicBezTo>
                  <a:pt x="47" y="36"/>
                  <a:pt x="47" y="35"/>
                  <a:pt x="47" y="35"/>
                </a:cubicBezTo>
                <a:cubicBezTo>
                  <a:pt x="47" y="4"/>
                  <a:pt x="47" y="4"/>
                  <a:pt x="47" y="4"/>
                </a:cubicBezTo>
                <a:cubicBezTo>
                  <a:pt x="47" y="3"/>
                  <a:pt x="47" y="3"/>
                  <a:pt x="48" y="3"/>
                </a:cubicBezTo>
                <a:cubicBezTo>
                  <a:pt x="48" y="3"/>
                  <a:pt x="48" y="3"/>
                  <a:pt x="48" y="4"/>
                </a:cubicBezTo>
                <a:lnTo>
                  <a:pt x="48" y="35"/>
                </a:lnTo>
                <a:close/>
                <a:moveTo>
                  <a:pt x="53" y="35"/>
                </a:moveTo>
                <a:cubicBezTo>
                  <a:pt x="53" y="35"/>
                  <a:pt x="53" y="36"/>
                  <a:pt x="52" y="36"/>
                </a:cubicBezTo>
                <a:cubicBezTo>
                  <a:pt x="52" y="36"/>
                  <a:pt x="52" y="35"/>
                  <a:pt x="52" y="35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3" y="3"/>
                  <a:pt x="53" y="4"/>
                </a:cubicBezTo>
                <a:lnTo>
                  <a:pt x="53" y="35"/>
                </a:lnTo>
                <a:close/>
                <a:moveTo>
                  <a:pt x="58" y="35"/>
                </a:moveTo>
                <a:cubicBezTo>
                  <a:pt x="58" y="35"/>
                  <a:pt x="57" y="36"/>
                  <a:pt x="57" y="36"/>
                </a:cubicBezTo>
                <a:cubicBezTo>
                  <a:pt x="56" y="36"/>
                  <a:pt x="56" y="35"/>
                  <a:pt x="56" y="35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6" y="3"/>
                  <a:pt x="57" y="3"/>
                </a:cubicBezTo>
                <a:cubicBezTo>
                  <a:pt x="57" y="3"/>
                  <a:pt x="58" y="3"/>
                  <a:pt x="58" y="3"/>
                </a:cubicBezTo>
                <a:lnTo>
                  <a:pt x="58" y="35"/>
                </a:lnTo>
                <a:close/>
                <a:moveTo>
                  <a:pt x="62" y="35"/>
                </a:moveTo>
                <a:cubicBezTo>
                  <a:pt x="62" y="35"/>
                  <a:pt x="62" y="36"/>
                  <a:pt x="61" y="36"/>
                </a:cubicBezTo>
                <a:cubicBezTo>
                  <a:pt x="61" y="36"/>
                  <a:pt x="61" y="35"/>
                  <a:pt x="61" y="35"/>
                </a:cubicBezTo>
                <a:cubicBezTo>
                  <a:pt x="61" y="3"/>
                  <a:pt x="61" y="3"/>
                  <a:pt x="61" y="3"/>
                </a:cubicBezTo>
                <a:cubicBezTo>
                  <a:pt x="61" y="3"/>
                  <a:pt x="61" y="3"/>
                  <a:pt x="61" y="3"/>
                </a:cubicBezTo>
                <a:cubicBezTo>
                  <a:pt x="62" y="3"/>
                  <a:pt x="62" y="3"/>
                  <a:pt x="62" y="3"/>
                </a:cubicBezTo>
                <a:lnTo>
                  <a:pt x="62" y="35"/>
                </a:lnTo>
                <a:close/>
                <a:moveTo>
                  <a:pt x="67" y="35"/>
                </a:moveTo>
                <a:cubicBezTo>
                  <a:pt x="67" y="36"/>
                  <a:pt x="67" y="36"/>
                  <a:pt x="66" y="36"/>
                </a:cubicBezTo>
                <a:cubicBezTo>
                  <a:pt x="66" y="36"/>
                  <a:pt x="65" y="36"/>
                  <a:pt x="65" y="35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3"/>
                  <a:pt x="66" y="3"/>
                  <a:pt x="66" y="3"/>
                </a:cubicBezTo>
                <a:cubicBezTo>
                  <a:pt x="67" y="3"/>
                  <a:pt x="67" y="3"/>
                  <a:pt x="67" y="4"/>
                </a:cubicBezTo>
                <a:lnTo>
                  <a:pt x="67" y="35"/>
                </a:lnTo>
                <a:close/>
                <a:moveTo>
                  <a:pt x="72" y="35"/>
                </a:moveTo>
                <a:cubicBezTo>
                  <a:pt x="72" y="36"/>
                  <a:pt x="71" y="36"/>
                  <a:pt x="71" y="36"/>
                </a:cubicBezTo>
                <a:cubicBezTo>
                  <a:pt x="70" y="36"/>
                  <a:pt x="70" y="36"/>
                  <a:pt x="70" y="35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3"/>
                  <a:pt x="70" y="3"/>
                  <a:pt x="71" y="3"/>
                </a:cubicBezTo>
                <a:cubicBezTo>
                  <a:pt x="71" y="3"/>
                  <a:pt x="72" y="3"/>
                  <a:pt x="72" y="4"/>
                </a:cubicBezTo>
                <a:lnTo>
                  <a:pt x="7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Oval 410"/>
          <p:cNvSpPr>
            <a:spLocks noChangeArrowheads="1"/>
          </p:cNvSpPr>
          <p:nvPr/>
        </p:nvSpPr>
        <p:spPr bwMode="auto">
          <a:xfrm>
            <a:off x="1770539" y="6450171"/>
            <a:ext cx="36512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67" name="Freeform 411"/>
          <p:cNvSpPr>
            <a:spLocks noEditPoints="1"/>
          </p:cNvSpPr>
          <p:nvPr/>
        </p:nvSpPr>
        <p:spPr bwMode="auto">
          <a:xfrm>
            <a:off x="1581626" y="6383496"/>
            <a:ext cx="406400" cy="214313"/>
          </a:xfrm>
          <a:custGeom>
            <a:avLst/>
            <a:gdLst>
              <a:gd name="T0" fmla="*/ 0 w 117"/>
              <a:gd name="T1" fmla="*/ 0 h 62"/>
              <a:gd name="T2" fmla="*/ 0 w 117"/>
              <a:gd name="T3" fmla="*/ 2147483647 h 62"/>
              <a:gd name="T4" fmla="*/ 2147483647 w 117"/>
              <a:gd name="T5" fmla="*/ 2147483647 h 62"/>
              <a:gd name="T6" fmla="*/ 2147483647 w 117"/>
              <a:gd name="T7" fmla="*/ 0 h 62"/>
              <a:gd name="T8" fmla="*/ 2147483647 w 117"/>
              <a:gd name="T9" fmla="*/ 0 h 62"/>
              <a:gd name="T10" fmla="*/ 0 w 117"/>
              <a:gd name="T11" fmla="*/ 0 h 62"/>
              <a:gd name="T12" fmla="*/ 2147483647 w 117"/>
              <a:gd name="T13" fmla="*/ 2147483647 h 62"/>
              <a:gd name="T14" fmla="*/ 2147483647 w 117"/>
              <a:gd name="T15" fmla="*/ 2147483647 h 62"/>
              <a:gd name="T16" fmla="*/ 2147483647 w 117"/>
              <a:gd name="T17" fmla="*/ 2147483647 h 62"/>
              <a:gd name="T18" fmla="*/ 2147483647 w 117"/>
              <a:gd name="T19" fmla="*/ 2147483647 h 62"/>
              <a:gd name="T20" fmla="*/ 2147483647 w 117"/>
              <a:gd name="T21" fmla="*/ 2147483647 h 62"/>
              <a:gd name="T22" fmla="*/ 2147483647 w 117"/>
              <a:gd name="T23" fmla="*/ 2147483647 h 62"/>
              <a:gd name="T24" fmla="*/ 2147483647 w 117"/>
              <a:gd name="T25" fmla="*/ 2147483647 h 62"/>
              <a:gd name="T26" fmla="*/ 2147483647 w 117"/>
              <a:gd name="T27" fmla="*/ 2147483647 h 62"/>
              <a:gd name="T28" fmla="*/ 2147483647 w 117"/>
              <a:gd name="T29" fmla="*/ 2147483647 h 62"/>
              <a:gd name="T30" fmla="*/ 2147483647 w 117"/>
              <a:gd name="T31" fmla="*/ 2147483647 h 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7" h="62">
                <a:moveTo>
                  <a:pt x="0" y="0"/>
                </a:moveTo>
                <a:cubicBezTo>
                  <a:pt x="0" y="62"/>
                  <a:pt x="0" y="62"/>
                  <a:pt x="0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117" y="0"/>
                  <a:pt x="117" y="0"/>
                  <a:pt x="117" y="0"/>
                </a:cubicBezTo>
                <a:cubicBezTo>
                  <a:pt x="15" y="0"/>
                  <a:pt x="15" y="0"/>
                  <a:pt x="15" y="0"/>
                </a:cubicBezTo>
                <a:lnTo>
                  <a:pt x="0" y="0"/>
                </a:lnTo>
                <a:close/>
                <a:moveTo>
                  <a:pt x="60" y="14"/>
                </a:moveTo>
                <a:cubicBezTo>
                  <a:pt x="66" y="14"/>
                  <a:pt x="70" y="19"/>
                  <a:pt x="70" y="25"/>
                </a:cubicBezTo>
                <a:cubicBezTo>
                  <a:pt x="70" y="31"/>
                  <a:pt x="66" y="35"/>
                  <a:pt x="60" y="35"/>
                </a:cubicBezTo>
                <a:cubicBezTo>
                  <a:pt x="54" y="35"/>
                  <a:pt x="49" y="31"/>
                  <a:pt x="49" y="25"/>
                </a:cubicBezTo>
                <a:cubicBezTo>
                  <a:pt x="49" y="19"/>
                  <a:pt x="54" y="14"/>
                  <a:pt x="60" y="14"/>
                </a:cubicBezTo>
                <a:close/>
                <a:moveTo>
                  <a:pt x="32" y="14"/>
                </a:moveTo>
                <a:cubicBezTo>
                  <a:pt x="38" y="14"/>
                  <a:pt x="42" y="19"/>
                  <a:pt x="42" y="25"/>
                </a:cubicBezTo>
                <a:cubicBezTo>
                  <a:pt x="42" y="31"/>
                  <a:pt x="38" y="35"/>
                  <a:pt x="32" y="35"/>
                </a:cubicBezTo>
                <a:cubicBezTo>
                  <a:pt x="26" y="35"/>
                  <a:pt x="21" y="31"/>
                  <a:pt x="21" y="25"/>
                </a:cubicBezTo>
                <a:cubicBezTo>
                  <a:pt x="21" y="19"/>
                  <a:pt x="26" y="14"/>
                  <a:pt x="3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Oval 412"/>
          <p:cNvSpPr>
            <a:spLocks noChangeArrowheads="1"/>
          </p:cNvSpPr>
          <p:nvPr/>
        </p:nvSpPr>
        <p:spPr bwMode="auto">
          <a:xfrm>
            <a:off x="1670526" y="6450171"/>
            <a:ext cx="41275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69" name="Rectangle 413"/>
          <p:cNvSpPr>
            <a:spLocks noChangeArrowheads="1"/>
          </p:cNvSpPr>
          <p:nvPr/>
        </p:nvSpPr>
        <p:spPr bwMode="auto">
          <a:xfrm>
            <a:off x="2675414" y="5886609"/>
            <a:ext cx="811212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70" name="Freeform 414"/>
          <p:cNvSpPr>
            <a:spLocks/>
          </p:cNvSpPr>
          <p:nvPr/>
        </p:nvSpPr>
        <p:spPr bwMode="auto">
          <a:xfrm>
            <a:off x="3289776" y="6466046"/>
            <a:ext cx="134938" cy="49213"/>
          </a:xfrm>
          <a:custGeom>
            <a:avLst/>
            <a:gdLst>
              <a:gd name="T0" fmla="*/ 0 w 39"/>
              <a:gd name="T1" fmla="*/ 0 h 14"/>
              <a:gd name="T2" fmla="*/ 2147483647 w 39"/>
              <a:gd name="T3" fmla="*/ 2147483647 h 14"/>
              <a:gd name="T4" fmla="*/ 2147483647 w 39"/>
              <a:gd name="T5" fmla="*/ 2147483647 h 14"/>
              <a:gd name="T6" fmla="*/ 2147483647 w 39"/>
              <a:gd name="T7" fmla="*/ 0 h 14"/>
              <a:gd name="T8" fmla="*/ 0 w 39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" h="14">
                <a:moveTo>
                  <a:pt x="0" y="0"/>
                </a:moveTo>
                <a:cubicBezTo>
                  <a:pt x="5" y="3"/>
                  <a:pt x="9" y="8"/>
                  <a:pt x="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0"/>
                  <a:pt x="39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415"/>
          <p:cNvSpPr>
            <a:spLocks noEditPoints="1"/>
          </p:cNvSpPr>
          <p:nvPr/>
        </p:nvSpPr>
        <p:spPr bwMode="auto">
          <a:xfrm>
            <a:off x="2965926" y="6016784"/>
            <a:ext cx="442913" cy="446087"/>
          </a:xfrm>
          <a:custGeom>
            <a:avLst/>
            <a:gdLst>
              <a:gd name="T0" fmla="*/ 2147483647 w 128"/>
              <a:gd name="T1" fmla="*/ 2147483647 h 129"/>
              <a:gd name="T2" fmla="*/ 2147483647 w 128"/>
              <a:gd name="T3" fmla="*/ 2147483647 h 129"/>
              <a:gd name="T4" fmla="*/ 2147483647 w 128"/>
              <a:gd name="T5" fmla="*/ 0 h 129"/>
              <a:gd name="T6" fmla="*/ 0 w 128"/>
              <a:gd name="T7" fmla="*/ 2147483647 h 129"/>
              <a:gd name="T8" fmla="*/ 2147483647 w 128"/>
              <a:gd name="T9" fmla="*/ 2147483647 h 129"/>
              <a:gd name="T10" fmla="*/ 2147483647 w 128"/>
              <a:gd name="T11" fmla="*/ 2147483647 h 129"/>
              <a:gd name="T12" fmla="*/ 2147483647 w 128"/>
              <a:gd name="T13" fmla="*/ 2147483647 h 129"/>
              <a:gd name="T14" fmla="*/ 2147483647 w 128"/>
              <a:gd name="T15" fmla="*/ 2147483647 h 129"/>
              <a:gd name="T16" fmla="*/ 2147483647 w 128"/>
              <a:gd name="T17" fmla="*/ 2147483647 h 129"/>
              <a:gd name="T18" fmla="*/ 2147483647 w 128"/>
              <a:gd name="T19" fmla="*/ 2147483647 h 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129">
                <a:moveTo>
                  <a:pt x="64" y="129"/>
                </a:moveTo>
                <a:cubicBezTo>
                  <a:pt x="100" y="129"/>
                  <a:pt x="128" y="100"/>
                  <a:pt x="128" y="65"/>
                </a:cubicBezTo>
                <a:cubicBezTo>
                  <a:pt x="128" y="29"/>
                  <a:pt x="100" y="0"/>
                  <a:pt x="64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00"/>
                  <a:pt x="29" y="129"/>
                  <a:pt x="64" y="129"/>
                </a:cubicBezTo>
                <a:close/>
                <a:moveTo>
                  <a:pt x="64" y="18"/>
                </a:moveTo>
                <a:cubicBezTo>
                  <a:pt x="90" y="18"/>
                  <a:pt x="111" y="39"/>
                  <a:pt x="111" y="65"/>
                </a:cubicBezTo>
                <a:cubicBezTo>
                  <a:pt x="111" y="90"/>
                  <a:pt x="90" y="111"/>
                  <a:pt x="64" y="111"/>
                </a:cubicBezTo>
                <a:cubicBezTo>
                  <a:pt x="39" y="111"/>
                  <a:pt x="18" y="90"/>
                  <a:pt x="18" y="65"/>
                </a:cubicBezTo>
                <a:cubicBezTo>
                  <a:pt x="18" y="39"/>
                  <a:pt x="39" y="18"/>
                  <a:pt x="6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416"/>
          <p:cNvSpPr>
            <a:spLocks noEditPoints="1"/>
          </p:cNvSpPr>
          <p:nvPr/>
        </p:nvSpPr>
        <p:spPr bwMode="auto">
          <a:xfrm>
            <a:off x="3218339" y="6475571"/>
            <a:ext cx="92075" cy="85725"/>
          </a:xfrm>
          <a:custGeom>
            <a:avLst/>
            <a:gdLst>
              <a:gd name="T0" fmla="*/ 2147483647 w 26"/>
              <a:gd name="T1" fmla="*/ 0 h 25"/>
              <a:gd name="T2" fmla="*/ 0 w 26"/>
              <a:gd name="T3" fmla="*/ 2147483647 h 25"/>
              <a:gd name="T4" fmla="*/ 2147483647 w 26"/>
              <a:gd name="T5" fmla="*/ 2147483647 h 25"/>
              <a:gd name="T6" fmla="*/ 2147483647 w 26"/>
              <a:gd name="T7" fmla="*/ 2147483647 h 25"/>
              <a:gd name="T8" fmla="*/ 2147483647 w 26"/>
              <a:gd name="T9" fmla="*/ 0 h 25"/>
              <a:gd name="T10" fmla="*/ 2147483647 w 26"/>
              <a:gd name="T11" fmla="*/ 2147483647 h 25"/>
              <a:gd name="T12" fmla="*/ 2147483647 w 26"/>
              <a:gd name="T13" fmla="*/ 2147483647 h 25"/>
              <a:gd name="T14" fmla="*/ 2147483647 w 26"/>
              <a:gd name="T15" fmla="*/ 2147483647 h 25"/>
              <a:gd name="T16" fmla="*/ 2147483647 w 26"/>
              <a:gd name="T17" fmla="*/ 2147483647 h 25"/>
              <a:gd name="T18" fmla="*/ 2147483647 w 26"/>
              <a:gd name="T19" fmla="*/ 2147483647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" h="25">
                <a:moveTo>
                  <a:pt x="13" y="0"/>
                </a:moveTo>
                <a:cubicBezTo>
                  <a:pt x="6" y="0"/>
                  <a:pt x="0" y="5"/>
                  <a:pt x="0" y="12"/>
                </a:cubicBezTo>
                <a:cubicBezTo>
                  <a:pt x="0" y="19"/>
                  <a:pt x="6" y="25"/>
                  <a:pt x="13" y="25"/>
                </a:cubicBezTo>
                <a:cubicBezTo>
                  <a:pt x="20" y="25"/>
                  <a:pt x="26" y="19"/>
                  <a:pt x="26" y="12"/>
                </a:cubicBezTo>
                <a:cubicBezTo>
                  <a:pt x="26" y="5"/>
                  <a:pt x="20" y="0"/>
                  <a:pt x="13" y="0"/>
                </a:cubicBezTo>
                <a:close/>
                <a:moveTo>
                  <a:pt x="13" y="17"/>
                </a:moveTo>
                <a:cubicBezTo>
                  <a:pt x="10" y="17"/>
                  <a:pt x="8" y="15"/>
                  <a:pt x="8" y="12"/>
                </a:cubicBezTo>
                <a:cubicBezTo>
                  <a:pt x="8" y="10"/>
                  <a:pt x="10" y="8"/>
                  <a:pt x="13" y="8"/>
                </a:cubicBezTo>
                <a:cubicBezTo>
                  <a:pt x="16" y="8"/>
                  <a:pt x="18" y="10"/>
                  <a:pt x="18" y="12"/>
                </a:cubicBezTo>
                <a:cubicBezTo>
                  <a:pt x="18" y="15"/>
                  <a:pt x="16" y="17"/>
                  <a:pt x="1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417"/>
          <p:cNvSpPr>
            <a:spLocks/>
          </p:cNvSpPr>
          <p:nvPr/>
        </p:nvSpPr>
        <p:spPr bwMode="auto">
          <a:xfrm>
            <a:off x="2965926" y="6466046"/>
            <a:ext cx="274638" cy="49213"/>
          </a:xfrm>
          <a:custGeom>
            <a:avLst/>
            <a:gdLst>
              <a:gd name="T0" fmla="*/ 2147483647 w 79"/>
              <a:gd name="T1" fmla="*/ 0 h 14"/>
              <a:gd name="T2" fmla="*/ 0 w 79"/>
              <a:gd name="T3" fmla="*/ 0 h 14"/>
              <a:gd name="T4" fmla="*/ 0 w 79"/>
              <a:gd name="T5" fmla="*/ 2147483647 h 14"/>
              <a:gd name="T6" fmla="*/ 2147483647 w 79"/>
              <a:gd name="T7" fmla="*/ 2147483647 h 14"/>
              <a:gd name="T8" fmla="*/ 2147483647 w 79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14">
                <a:moveTo>
                  <a:pt x="7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8"/>
                  <a:pt x="74" y="3"/>
                  <a:pt x="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418"/>
          <p:cNvSpPr>
            <a:spLocks noEditPoints="1"/>
          </p:cNvSpPr>
          <p:nvPr/>
        </p:nvSpPr>
        <p:spPr bwMode="auto">
          <a:xfrm>
            <a:off x="3073876" y="6154896"/>
            <a:ext cx="138113" cy="138113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2147483647 h 40"/>
              <a:gd name="T4" fmla="*/ 2147483647 w 40"/>
              <a:gd name="T5" fmla="*/ 2147483647 h 40"/>
              <a:gd name="T6" fmla="*/ 2147483647 w 40"/>
              <a:gd name="T7" fmla="*/ 2147483647 h 40"/>
              <a:gd name="T8" fmla="*/ 2147483647 w 40"/>
              <a:gd name="T9" fmla="*/ 2147483647 h 40"/>
              <a:gd name="T10" fmla="*/ 2147483647 w 40"/>
              <a:gd name="T11" fmla="*/ 2147483647 h 40"/>
              <a:gd name="T12" fmla="*/ 2147483647 w 40"/>
              <a:gd name="T13" fmla="*/ 0 h 40"/>
              <a:gd name="T14" fmla="*/ 2147483647 w 40"/>
              <a:gd name="T15" fmla="*/ 2147483647 h 40"/>
              <a:gd name="T16" fmla="*/ 2147483647 w 40"/>
              <a:gd name="T17" fmla="*/ 2147483647 h 40"/>
              <a:gd name="T18" fmla="*/ 2147483647 w 40"/>
              <a:gd name="T19" fmla="*/ 2147483647 h 40"/>
              <a:gd name="T20" fmla="*/ 2147483647 w 40"/>
              <a:gd name="T21" fmla="*/ 2147483647 h 40"/>
              <a:gd name="T22" fmla="*/ 2147483647 w 40"/>
              <a:gd name="T23" fmla="*/ 2147483647 h 40"/>
              <a:gd name="T24" fmla="*/ 0 w 40"/>
              <a:gd name="T25" fmla="*/ 2147483647 h 40"/>
              <a:gd name="T26" fmla="*/ 0 w 40"/>
              <a:gd name="T27" fmla="*/ 2147483647 h 40"/>
              <a:gd name="T28" fmla="*/ 2147483647 w 40"/>
              <a:gd name="T29" fmla="*/ 2147483647 h 40"/>
              <a:gd name="T30" fmla="*/ 2147483647 w 40"/>
              <a:gd name="T31" fmla="*/ 2147483647 h 40"/>
              <a:gd name="T32" fmla="*/ 2147483647 w 40"/>
              <a:gd name="T33" fmla="*/ 2147483647 h 40"/>
              <a:gd name="T34" fmla="*/ 2147483647 w 40"/>
              <a:gd name="T35" fmla="*/ 2147483647 h 40"/>
              <a:gd name="T36" fmla="*/ 2147483647 w 40"/>
              <a:gd name="T37" fmla="*/ 2147483647 h 40"/>
              <a:gd name="T38" fmla="*/ 2147483647 w 40"/>
              <a:gd name="T39" fmla="*/ 2147483647 h 40"/>
              <a:gd name="T40" fmla="*/ 2147483647 w 40"/>
              <a:gd name="T41" fmla="*/ 2147483647 h 40"/>
              <a:gd name="T42" fmla="*/ 2147483647 w 40"/>
              <a:gd name="T43" fmla="*/ 2147483647 h 40"/>
              <a:gd name="T44" fmla="*/ 2147483647 w 40"/>
              <a:gd name="T45" fmla="*/ 2147483647 h 40"/>
              <a:gd name="T46" fmla="*/ 2147483647 w 40"/>
              <a:gd name="T47" fmla="*/ 2147483647 h 40"/>
              <a:gd name="T48" fmla="*/ 2147483647 w 40"/>
              <a:gd name="T49" fmla="*/ 2147483647 h 4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40">
                <a:moveTo>
                  <a:pt x="2" y="40"/>
                </a:moveTo>
                <a:cubicBezTo>
                  <a:pt x="28" y="30"/>
                  <a:pt x="28" y="30"/>
                  <a:pt x="28" y="30"/>
                </a:cubicBezTo>
                <a:cubicBezTo>
                  <a:pt x="29" y="32"/>
                  <a:pt x="31" y="33"/>
                  <a:pt x="33" y="33"/>
                </a:cubicBezTo>
                <a:cubicBezTo>
                  <a:pt x="37" y="33"/>
                  <a:pt x="40" y="30"/>
                  <a:pt x="40" y="26"/>
                </a:cubicBezTo>
                <a:cubicBezTo>
                  <a:pt x="40" y="24"/>
                  <a:pt x="39" y="21"/>
                  <a:pt x="36" y="20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1"/>
                  <a:pt x="35" y="0"/>
                  <a:pt x="34" y="0"/>
                </a:cubicBezTo>
                <a:cubicBezTo>
                  <a:pt x="33" y="0"/>
                  <a:pt x="32" y="1"/>
                  <a:pt x="32" y="2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20"/>
                  <a:pt x="26" y="23"/>
                  <a:pt x="26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8"/>
                  <a:pt x="0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1" y="40"/>
                  <a:pt x="2" y="40"/>
                </a:cubicBezTo>
                <a:close/>
                <a:moveTo>
                  <a:pt x="30" y="26"/>
                </a:moveTo>
                <a:cubicBezTo>
                  <a:pt x="31" y="25"/>
                  <a:pt x="31" y="24"/>
                  <a:pt x="32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35" y="23"/>
                  <a:pt x="36" y="24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8"/>
                  <a:pt x="35" y="29"/>
                  <a:pt x="33" y="29"/>
                </a:cubicBezTo>
                <a:cubicBezTo>
                  <a:pt x="33" y="29"/>
                  <a:pt x="32" y="29"/>
                  <a:pt x="32" y="29"/>
                </a:cubicBezTo>
                <a:cubicBezTo>
                  <a:pt x="31" y="28"/>
                  <a:pt x="30" y="27"/>
                  <a:pt x="30" y="26"/>
                </a:cubicBezTo>
                <a:cubicBezTo>
                  <a:pt x="30" y="26"/>
                  <a:pt x="30" y="26"/>
                  <a:pt x="3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Freeform 419"/>
          <p:cNvSpPr>
            <a:spLocks noEditPoints="1"/>
          </p:cNvSpPr>
          <p:nvPr/>
        </p:nvSpPr>
        <p:spPr bwMode="auto">
          <a:xfrm>
            <a:off x="2727801" y="6213634"/>
            <a:ext cx="215900" cy="314325"/>
          </a:xfrm>
          <a:custGeom>
            <a:avLst/>
            <a:gdLst>
              <a:gd name="T0" fmla="*/ 2147483647 w 62"/>
              <a:gd name="T1" fmla="*/ 2147483647 h 90"/>
              <a:gd name="T2" fmla="*/ 2147483647 w 62"/>
              <a:gd name="T3" fmla="*/ 2147483647 h 90"/>
              <a:gd name="T4" fmla="*/ 2147483647 w 62"/>
              <a:gd name="T5" fmla="*/ 2147483647 h 90"/>
              <a:gd name="T6" fmla="*/ 2147483647 w 62"/>
              <a:gd name="T7" fmla="*/ 2147483647 h 90"/>
              <a:gd name="T8" fmla="*/ 2147483647 w 62"/>
              <a:gd name="T9" fmla="*/ 2147483647 h 90"/>
              <a:gd name="T10" fmla="*/ 2147483647 w 62"/>
              <a:gd name="T11" fmla="*/ 2147483647 h 90"/>
              <a:gd name="T12" fmla="*/ 2147483647 w 62"/>
              <a:gd name="T13" fmla="*/ 2147483647 h 90"/>
              <a:gd name="T14" fmla="*/ 2147483647 w 62"/>
              <a:gd name="T15" fmla="*/ 2147483647 h 90"/>
              <a:gd name="T16" fmla="*/ 2147483647 w 62"/>
              <a:gd name="T17" fmla="*/ 2147483647 h 90"/>
              <a:gd name="T18" fmla="*/ 2147483647 w 62"/>
              <a:gd name="T19" fmla="*/ 2147483647 h 90"/>
              <a:gd name="T20" fmla="*/ 2147483647 w 62"/>
              <a:gd name="T21" fmla="*/ 0 h 90"/>
              <a:gd name="T22" fmla="*/ 2147483647 w 62"/>
              <a:gd name="T23" fmla="*/ 2147483647 h 90"/>
              <a:gd name="T24" fmla="*/ 2147483647 w 62"/>
              <a:gd name="T25" fmla="*/ 2147483647 h 90"/>
              <a:gd name="T26" fmla="*/ 2147483647 w 62"/>
              <a:gd name="T27" fmla="*/ 2147483647 h 90"/>
              <a:gd name="T28" fmla="*/ 2147483647 w 62"/>
              <a:gd name="T29" fmla="*/ 2147483647 h 90"/>
              <a:gd name="T30" fmla="*/ 2147483647 w 62"/>
              <a:gd name="T31" fmla="*/ 2147483647 h 90"/>
              <a:gd name="T32" fmla="*/ 2147483647 w 62"/>
              <a:gd name="T33" fmla="*/ 2147483647 h 90"/>
              <a:gd name="T34" fmla="*/ 2147483647 w 62"/>
              <a:gd name="T35" fmla="*/ 2147483647 h 90"/>
              <a:gd name="T36" fmla="*/ 2147483647 w 62"/>
              <a:gd name="T37" fmla="*/ 2147483647 h 90"/>
              <a:gd name="T38" fmla="*/ 2147483647 w 62"/>
              <a:gd name="T39" fmla="*/ 2147483647 h 90"/>
              <a:gd name="T40" fmla="*/ 2147483647 w 62"/>
              <a:gd name="T41" fmla="*/ 2147483647 h 90"/>
              <a:gd name="T42" fmla="*/ 2147483647 w 62"/>
              <a:gd name="T43" fmla="*/ 2147483647 h 90"/>
              <a:gd name="T44" fmla="*/ 2147483647 w 62"/>
              <a:gd name="T45" fmla="*/ 2147483647 h 90"/>
              <a:gd name="T46" fmla="*/ 2147483647 w 62"/>
              <a:gd name="T47" fmla="*/ 2147483647 h 90"/>
              <a:gd name="T48" fmla="*/ 2147483647 w 62"/>
              <a:gd name="T49" fmla="*/ 2147483647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" h="90">
                <a:moveTo>
                  <a:pt x="8" y="47"/>
                </a:moveTo>
                <a:cubicBezTo>
                  <a:pt x="8" y="71"/>
                  <a:pt x="8" y="71"/>
                  <a:pt x="8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4" y="71"/>
                  <a:pt x="1" y="72"/>
                  <a:pt x="1" y="76"/>
                </a:cubicBezTo>
                <a:cubicBezTo>
                  <a:pt x="1" y="80"/>
                  <a:pt x="1" y="84"/>
                  <a:pt x="1" y="84"/>
                </a:cubicBezTo>
                <a:cubicBezTo>
                  <a:pt x="1" y="84"/>
                  <a:pt x="0" y="90"/>
                  <a:pt x="8" y="90"/>
                </a:cubicBezTo>
                <a:cubicBezTo>
                  <a:pt x="11" y="90"/>
                  <a:pt x="19" y="90"/>
                  <a:pt x="28" y="90"/>
                </a:cubicBezTo>
                <a:cubicBezTo>
                  <a:pt x="28" y="82"/>
                  <a:pt x="35" y="75"/>
                  <a:pt x="44" y="75"/>
                </a:cubicBezTo>
                <a:cubicBezTo>
                  <a:pt x="52" y="75"/>
                  <a:pt x="59" y="82"/>
                  <a:pt x="60" y="90"/>
                </a:cubicBezTo>
                <a:cubicBezTo>
                  <a:pt x="61" y="90"/>
                  <a:pt x="62" y="90"/>
                  <a:pt x="62" y="9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10" y="3"/>
                  <a:pt x="8" y="47"/>
                </a:cubicBezTo>
                <a:close/>
                <a:moveTo>
                  <a:pt x="55" y="65"/>
                </a:moveTo>
                <a:cubicBezTo>
                  <a:pt x="55" y="66"/>
                  <a:pt x="54" y="67"/>
                  <a:pt x="53" y="67"/>
                </a:cubicBezTo>
                <a:cubicBezTo>
                  <a:pt x="52" y="67"/>
                  <a:pt x="51" y="66"/>
                  <a:pt x="51" y="65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0"/>
                  <a:pt x="52" y="59"/>
                  <a:pt x="53" y="59"/>
                </a:cubicBezTo>
                <a:cubicBezTo>
                  <a:pt x="54" y="59"/>
                  <a:pt x="55" y="60"/>
                  <a:pt x="55" y="61"/>
                </a:cubicBezTo>
                <a:lnTo>
                  <a:pt x="55" y="65"/>
                </a:lnTo>
                <a:close/>
                <a:moveTo>
                  <a:pt x="55" y="24"/>
                </a:moveTo>
                <a:cubicBezTo>
                  <a:pt x="55" y="52"/>
                  <a:pt x="34" y="59"/>
                  <a:pt x="34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35"/>
                  <a:pt x="23" y="24"/>
                  <a:pt x="23" y="24"/>
                </a:cubicBezTo>
                <a:lnTo>
                  <a:pt x="55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Freeform 420"/>
          <p:cNvSpPr>
            <a:spLocks noEditPoints="1"/>
          </p:cNvSpPr>
          <p:nvPr/>
        </p:nvSpPr>
        <p:spPr bwMode="auto">
          <a:xfrm>
            <a:off x="2835751" y="6485096"/>
            <a:ext cx="93663" cy="88900"/>
          </a:xfrm>
          <a:custGeom>
            <a:avLst/>
            <a:gdLst>
              <a:gd name="T0" fmla="*/ 2147483647 w 26"/>
              <a:gd name="T1" fmla="*/ 0 h 26"/>
              <a:gd name="T2" fmla="*/ 0 w 26"/>
              <a:gd name="T3" fmla="*/ 2147483647 h 26"/>
              <a:gd name="T4" fmla="*/ 0 w 26"/>
              <a:gd name="T5" fmla="*/ 2147483647 h 26"/>
              <a:gd name="T6" fmla="*/ 2147483647 w 26"/>
              <a:gd name="T7" fmla="*/ 2147483647 h 26"/>
              <a:gd name="T8" fmla="*/ 2147483647 w 26"/>
              <a:gd name="T9" fmla="*/ 2147483647 h 26"/>
              <a:gd name="T10" fmla="*/ 2147483647 w 26"/>
              <a:gd name="T11" fmla="*/ 2147483647 h 26"/>
              <a:gd name="T12" fmla="*/ 2147483647 w 26"/>
              <a:gd name="T13" fmla="*/ 0 h 26"/>
              <a:gd name="T14" fmla="*/ 2147483647 w 26"/>
              <a:gd name="T15" fmla="*/ 2147483647 h 26"/>
              <a:gd name="T16" fmla="*/ 2147483647 w 26"/>
              <a:gd name="T17" fmla="*/ 2147483647 h 26"/>
              <a:gd name="T18" fmla="*/ 2147483647 w 26"/>
              <a:gd name="T19" fmla="*/ 2147483647 h 26"/>
              <a:gd name="T20" fmla="*/ 2147483647 w 26"/>
              <a:gd name="T21" fmla="*/ 2147483647 h 26"/>
              <a:gd name="T22" fmla="*/ 2147483647 w 26"/>
              <a:gd name="T23" fmla="*/ 2147483647 h 26"/>
              <a:gd name="T24" fmla="*/ 2147483647 w 26"/>
              <a:gd name="T25" fmla="*/ 2147483647 h 26"/>
              <a:gd name="T26" fmla="*/ 2147483647 w 26"/>
              <a:gd name="T27" fmla="*/ 2147483647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" h="26">
                <a:moveTo>
                  <a:pt x="13" y="0"/>
                </a:moveTo>
                <a:cubicBezTo>
                  <a:pt x="6" y="0"/>
                  <a:pt x="0" y="6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0"/>
                  <a:pt x="6" y="26"/>
                  <a:pt x="13" y="26"/>
                </a:cubicBezTo>
                <a:cubicBezTo>
                  <a:pt x="20" y="26"/>
                  <a:pt x="26" y="20"/>
                  <a:pt x="26" y="13"/>
                </a:cubicBezTo>
                <a:cubicBezTo>
                  <a:pt x="26" y="13"/>
                  <a:pt x="26" y="13"/>
                  <a:pt x="26" y="12"/>
                </a:cubicBezTo>
                <a:cubicBezTo>
                  <a:pt x="25" y="6"/>
                  <a:pt x="20" y="0"/>
                  <a:pt x="13" y="0"/>
                </a:cubicBezTo>
                <a:close/>
                <a:moveTo>
                  <a:pt x="13" y="18"/>
                </a:moveTo>
                <a:cubicBezTo>
                  <a:pt x="10" y="18"/>
                  <a:pt x="8" y="16"/>
                  <a:pt x="8" y="13"/>
                </a:cubicBezTo>
                <a:cubicBezTo>
                  <a:pt x="8" y="13"/>
                  <a:pt x="8" y="13"/>
                  <a:pt x="8" y="12"/>
                </a:cubicBezTo>
                <a:cubicBezTo>
                  <a:pt x="8" y="10"/>
                  <a:pt x="10" y="8"/>
                  <a:pt x="13" y="8"/>
                </a:cubicBezTo>
                <a:cubicBezTo>
                  <a:pt x="15" y="8"/>
                  <a:pt x="18" y="10"/>
                  <a:pt x="18" y="12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6"/>
                  <a:pt x="16" y="18"/>
                  <a:pt x="1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Rectangle 421"/>
          <p:cNvSpPr>
            <a:spLocks noChangeArrowheads="1"/>
          </p:cNvSpPr>
          <p:nvPr/>
        </p:nvSpPr>
        <p:spPr bwMode="auto">
          <a:xfrm>
            <a:off x="9883457" y="4951571"/>
            <a:ext cx="806450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78" name="Freeform 422"/>
          <p:cNvSpPr>
            <a:spLocks/>
          </p:cNvSpPr>
          <p:nvPr/>
        </p:nvSpPr>
        <p:spPr bwMode="auto">
          <a:xfrm>
            <a:off x="9969976" y="5081746"/>
            <a:ext cx="352425" cy="168275"/>
          </a:xfrm>
          <a:custGeom>
            <a:avLst/>
            <a:gdLst>
              <a:gd name="T0" fmla="*/ 2147483647 w 101"/>
              <a:gd name="T1" fmla="*/ 2147483647 h 49"/>
              <a:gd name="T2" fmla="*/ 2147483647 w 101"/>
              <a:gd name="T3" fmla="*/ 2147483647 h 49"/>
              <a:gd name="T4" fmla="*/ 2147483647 w 101"/>
              <a:gd name="T5" fmla="*/ 2147483647 h 49"/>
              <a:gd name="T6" fmla="*/ 2147483647 w 101"/>
              <a:gd name="T7" fmla="*/ 2147483647 h 49"/>
              <a:gd name="T8" fmla="*/ 2147483647 w 101"/>
              <a:gd name="T9" fmla="*/ 2147483647 h 49"/>
              <a:gd name="T10" fmla="*/ 2147483647 w 101"/>
              <a:gd name="T11" fmla="*/ 2147483647 h 49"/>
              <a:gd name="T12" fmla="*/ 2147483647 w 101"/>
              <a:gd name="T13" fmla="*/ 2147483647 h 49"/>
              <a:gd name="T14" fmla="*/ 2147483647 w 101"/>
              <a:gd name="T15" fmla="*/ 2147483647 h 49"/>
              <a:gd name="T16" fmla="*/ 0 w 101"/>
              <a:gd name="T17" fmla="*/ 2147483647 h 49"/>
              <a:gd name="T18" fmla="*/ 0 w 101"/>
              <a:gd name="T19" fmla="*/ 2147483647 h 49"/>
              <a:gd name="T20" fmla="*/ 2147483647 w 101"/>
              <a:gd name="T21" fmla="*/ 2147483647 h 49"/>
              <a:gd name="T22" fmla="*/ 2147483647 w 101"/>
              <a:gd name="T23" fmla="*/ 2147483647 h 49"/>
              <a:gd name="T24" fmla="*/ 2147483647 w 101"/>
              <a:gd name="T25" fmla="*/ 2147483647 h 49"/>
              <a:gd name="T26" fmla="*/ 2147483647 w 101"/>
              <a:gd name="T27" fmla="*/ 2147483647 h 4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1" h="49">
                <a:moveTo>
                  <a:pt x="66" y="23"/>
                </a:moveTo>
                <a:cubicBezTo>
                  <a:pt x="66" y="23"/>
                  <a:pt x="85" y="33"/>
                  <a:pt x="90" y="36"/>
                </a:cubicBezTo>
                <a:cubicBezTo>
                  <a:pt x="96" y="40"/>
                  <a:pt x="98" y="36"/>
                  <a:pt x="98" y="36"/>
                </a:cubicBezTo>
                <a:cubicBezTo>
                  <a:pt x="101" y="32"/>
                  <a:pt x="97" y="30"/>
                  <a:pt x="97" y="30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2"/>
                  <a:pt x="56" y="6"/>
                  <a:pt x="50" y="3"/>
                </a:cubicBezTo>
                <a:cubicBezTo>
                  <a:pt x="44" y="0"/>
                  <a:pt x="38" y="3"/>
                  <a:pt x="38" y="3"/>
                </a:cubicBezTo>
                <a:cubicBezTo>
                  <a:pt x="10" y="13"/>
                  <a:pt x="10" y="13"/>
                  <a:pt x="1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47"/>
                  <a:pt x="6" y="47"/>
                  <a:pt x="6" y="47"/>
                </a:cubicBezTo>
                <a:cubicBezTo>
                  <a:pt x="10" y="49"/>
                  <a:pt x="16" y="49"/>
                  <a:pt x="16" y="49"/>
                </a:cubicBezTo>
                <a:cubicBezTo>
                  <a:pt x="33" y="49"/>
                  <a:pt x="48" y="20"/>
                  <a:pt x="48" y="20"/>
                </a:cubicBezTo>
                <a:lnTo>
                  <a:pt x="6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Rectangle 423"/>
          <p:cNvSpPr>
            <a:spLocks noChangeArrowheads="1"/>
          </p:cNvSpPr>
          <p:nvPr/>
        </p:nvSpPr>
        <p:spPr bwMode="auto">
          <a:xfrm>
            <a:off x="9946164" y="5124609"/>
            <a:ext cx="22225" cy="128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80" name="Freeform 424"/>
          <p:cNvSpPr>
            <a:spLocks/>
          </p:cNvSpPr>
          <p:nvPr/>
        </p:nvSpPr>
        <p:spPr bwMode="auto">
          <a:xfrm>
            <a:off x="10273189" y="5445284"/>
            <a:ext cx="366712" cy="223837"/>
          </a:xfrm>
          <a:custGeom>
            <a:avLst/>
            <a:gdLst>
              <a:gd name="T0" fmla="*/ 2147483647 w 105"/>
              <a:gd name="T1" fmla="*/ 2147483647 h 64"/>
              <a:gd name="T2" fmla="*/ 2147483647 w 105"/>
              <a:gd name="T3" fmla="*/ 2147483647 h 64"/>
              <a:gd name="T4" fmla="*/ 2147483647 w 105"/>
              <a:gd name="T5" fmla="*/ 2147483647 h 64"/>
              <a:gd name="T6" fmla="*/ 2147483647 w 105"/>
              <a:gd name="T7" fmla="*/ 2147483647 h 64"/>
              <a:gd name="T8" fmla="*/ 2147483647 w 105"/>
              <a:gd name="T9" fmla="*/ 2147483647 h 64"/>
              <a:gd name="T10" fmla="*/ 2147483647 w 105"/>
              <a:gd name="T11" fmla="*/ 2147483647 h 64"/>
              <a:gd name="T12" fmla="*/ 2147483647 w 105"/>
              <a:gd name="T13" fmla="*/ 2147483647 h 64"/>
              <a:gd name="T14" fmla="*/ 2147483647 w 105"/>
              <a:gd name="T15" fmla="*/ 2147483647 h 64"/>
              <a:gd name="T16" fmla="*/ 2147483647 w 105"/>
              <a:gd name="T17" fmla="*/ 2147483647 h 64"/>
              <a:gd name="T18" fmla="*/ 2147483647 w 105"/>
              <a:gd name="T19" fmla="*/ 2147483647 h 64"/>
              <a:gd name="T20" fmla="*/ 2147483647 w 105"/>
              <a:gd name="T21" fmla="*/ 2147483647 h 64"/>
              <a:gd name="T22" fmla="*/ 2147483647 w 105"/>
              <a:gd name="T23" fmla="*/ 2147483647 h 64"/>
              <a:gd name="T24" fmla="*/ 2147483647 w 105"/>
              <a:gd name="T25" fmla="*/ 0 h 64"/>
              <a:gd name="T26" fmla="*/ 2147483647 w 105"/>
              <a:gd name="T27" fmla="*/ 2147483647 h 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5" h="64">
                <a:moveTo>
                  <a:pt x="96" y="5"/>
                </a:moveTo>
                <a:cubicBezTo>
                  <a:pt x="90" y="5"/>
                  <a:pt x="77" y="8"/>
                  <a:pt x="71" y="18"/>
                </a:cubicBezTo>
                <a:cubicBezTo>
                  <a:pt x="66" y="28"/>
                  <a:pt x="61" y="40"/>
                  <a:pt x="61" y="40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12" y="34"/>
                  <a:pt x="6" y="39"/>
                </a:cubicBezTo>
                <a:cubicBezTo>
                  <a:pt x="0" y="44"/>
                  <a:pt x="11" y="54"/>
                  <a:pt x="27" y="58"/>
                </a:cubicBezTo>
                <a:cubicBezTo>
                  <a:pt x="42" y="62"/>
                  <a:pt x="42" y="62"/>
                  <a:pt x="42" y="62"/>
                </a:cubicBezTo>
                <a:cubicBezTo>
                  <a:pt x="63" y="64"/>
                  <a:pt x="63" y="64"/>
                  <a:pt x="63" y="64"/>
                </a:cubicBezTo>
                <a:cubicBezTo>
                  <a:pt x="63" y="64"/>
                  <a:pt x="68" y="64"/>
                  <a:pt x="73" y="59"/>
                </a:cubicBezTo>
                <a:cubicBezTo>
                  <a:pt x="78" y="54"/>
                  <a:pt x="96" y="39"/>
                  <a:pt x="96" y="39"/>
                </a:cubicBezTo>
                <a:cubicBezTo>
                  <a:pt x="96" y="39"/>
                  <a:pt x="99" y="35"/>
                  <a:pt x="102" y="34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2" y="6"/>
                  <a:pt x="9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Rectangle 425"/>
          <p:cNvSpPr>
            <a:spLocks noChangeArrowheads="1"/>
          </p:cNvSpPr>
          <p:nvPr/>
        </p:nvSpPr>
        <p:spPr bwMode="auto">
          <a:xfrm>
            <a:off x="10643076" y="5442109"/>
            <a:ext cx="26988" cy="125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82" name="Freeform 426"/>
          <p:cNvSpPr>
            <a:spLocks noEditPoints="1"/>
          </p:cNvSpPr>
          <p:nvPr/>
        </p:nvSpPr>
        <p:spPr bwMode="auto">
          <a:xfrm>
            <a:off x="10116026" y="5250021"/>
            <a:ext cx="338138" cy="303213"/>
          </a:xfrm>
          <a:custGeom>
            <a:avLst/>
            <a:gdLst>
              <a:gd name="T0" fmla="*/ 2147483647 w 110"/>
              <a:gd name="T1" fmla="*/ 0 h 98"/>
              <a:gd name="T2" fmla="*/ 2147483647 w 110"/>
              <a:gd name="T3" fmla="*/ 0 h 98"/>
              <a:gd name="T4" fmla="*/ 2147483647 w 110"/>
              <a:gd name="T5" fmla="*/ 0 h 98"/>
              <a:gd name="T6" fmla="*/ 2147483647 w 110"/>
              <a:gd name="T7" fmla="*/ 0 h 98"/>
              <a:gd name="T8" fmla="*/ 2147483647 w 110"/>
              <a:gd name="T9" fmla="*/ 0 h 98"/>
              <a:gd name="T10" fmla="*/ 0 w 110"/>
              <a:gd name="T11" fmla="*/ 0 h 98"/>
              <a:gd name="T12" fmla="*/ 0 w 110"/>
              <a:gd name="T13" fmla="*/ 2147483647 h 98"/>
              <a:gd name="T14" fmla="*/ 2147483647 w 110"/>
              <a:gd name="T15" fmla="*/ 2147483647 h 98"/>
              <a:gd name="T16" fmla="*/ 2147483647 w 110"/>
              <a:gd name="T17" fmla="*/ 0 h 98"/>
              <a:gd name="T18" fmla="*/ 2147483647 w 110"/>
              <a:gd name="T19" fmla="*/ 2147483647 h 98"/>
              <a:gd name="T20" fmla="*/ 2147483647 w 110"/>
              <a:gd name="T21" fmla="*/ 2147483647 h 98"/>
              <a:gd name="T22" fmla="*/ 2147483647 w 110"/>
              <a:gd name="T23" fmla="*/ 2147483647 h 98"/>
              <a:gd name="T24" fmla="*/ 2147483647 w 110"/>
              <a:gd name="T25" fmla="*/ 2147483647 h 98"/>
              <a:gd name="T26" fmla="*/ 2147483647 w 110"/>
              <a:gd name="T27" fmla="*/ 2147483647 h 98"/>
              <a:gd name="T28" fmla="*/ 2147483647 w 110"/>
              <a:gd name="T29" fmla="*/ 2147483647 h 98"/>
              <a:gd name="T30" fmla="*/ 2147483647 w 110"/>
              <a:gd name="T31" fmla="*/ 2147483647 h 98"/>
              <a:gd name="T32" fmla="*/ 2147483647 w 110"/>
              <a:gd name="T33" fmla="*/ 2147483647 h 98"/>
              <a:gd name="T34" fmla="*/ 2147483647 w 110"/>
              <a:gd name="T35" fmla="*/ 2147483647 h 98"/>
              <a:gd name="T36" fmla="*/ 2147483647 w 110"/>
              <a:gd name="T37" fmla="*/ 2147483647 h 98"/>
              <a:gd name="T38" fmla="*/ 2147483647 w 110"/>
              <a:gd name="T39" fmla="*/ 2147483647 h 98"/>
              <a:gd name="T40" fmla="*/ 2147483647 w 110"/>
              <a:gd name="T41" fmla="*/ 2147483647 h 98"/>
              <a:gd name="T42" fmla="*/ 2147483647 w 110"/>
              <a:gd name="T43" fmla="*/ 2147483647 h 98"/>
              <a:gd name="T44" fmla="*/ 2147483647 w 110"/>
              <a:gd name="T45" fmla="*/ 2147483647 h 98"/>
              <a:gd name="T46" fmla="*/ 2147483647 w 110"/>
              <a:gd name="T47" fmla="*/ 2147483647 h 98"/>
              <a:gd name="T48" fmla="*/ 2147483647 w 110"/>
              <a:gd name="T49" fmla="*/ 2147483647 h 9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0" h="98">
                <a:moveTo>
                  <a:pt x="110" y="0"/>
                </a:moveTo>
                <a:lnTo>
                  <a:pt x="74" y="0"/>
                </a:lnTo>
                <a:lnTo>
                  <a:pt x="69" y="0"/>
                </a:lnTo>
                <a:lnTo>
                  <a:pt x="39" y="0"/>
                </a:lnTo>
                <a:lnTo>
                  <a:pt x="36" y="0"/>
                </a:lnTo>
                <a:lnTo>
                  <a:pt x="0" y="0"/>
                </a:lnTo>
                <a:lnTo>
                  <a:pt x="0" y="98"/>
                </a:lnTo>
                <a:lnTo>
                  <a:pt x="110" y="98"/>
                </a:lnTo>
                <a:lnTo>
                  <a:pt x="110" y="0"/>
                </a:lnTo>
                <a:close/>
                <a:moveTo>
                  <a:pt x="39" y="5"/>
                </a:moveTo>
                <a:lnTo>
                  <a:pt x="69" y="5"/>
                </a:lnTo>
                <a:lnTo>
                  <a:pt x="69" y="16"/>
                </a:lnTo>
                <a:lnTo>
                  <a:pt x="54" y="10"/>
                </a:lnTo>
                <a:lnTo>
                  <a:pt x="39" y="16"/>
                </a:lnTo>
                <a:lnTo>
                  <a:pt x="39" y="5"/>
                </a:lnTo>
                <a:close/>
                <a:moveTo>
                  <a:pt x="104" y="94"/>
                </a:moveTo>
                <a:lnTo>
                  <a:pt x="5" y="94"/>
                </a:lnTo>
                <a:lnTo>
                  <a:pt x="5" y="5"/>
                </a:lnTo>
                <a:lnTo>
                  <a:pt x="36" y="5"/>
                </a:lnTo>
                <a:lnTo>
                  <a:pt x="36" y="22"/>
                </a:lnTo>
                <a:lnTo>
                  <a:pt x="54" y="15"/>
                </a:lnTo>
                <a:lnTo>
                  <a:pt x="74" y="22"/>
                </a:lnTo>
                <a:lnTo>
                  <a:pt x="74" y="5"/>
                </a:lnTo>
                <a:lnTo>
                  <a:pt x="104" y="5"/>
                </a:lnTo>
                <a:lnTo>
                  <a:pt x="104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Rectangle 427"/>
          <p:cNvSpPr>
            <a:spLocks noChangeArrowheads="1"/>
          </p:cNvSpPr>
          <p:nvPr/>
        </p:nvSpPr>
        <p:spPr bwMode="auto">
          <a:xfrm>
            <a:off x="8681720" y="4945221"/>
            <a:ext cx="809625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84" name="Freeform 428"/>
          <p:cNvSpPr>
            <a:spLocks noEditPoints="1"/>
          </p:cNvSpPr>
          <p:nvPr/>
        </p:nvSpPr>
        <p:spPr bwMode="auto">
          <a:xfrm>
            <a:off x="8741251" y="5180171"/>
            <a:ext cx="295275" cy="327025"/>
          </a:xfrm>
          <a:custGeom>
            <a:avLst/>
            <a:gdLst>
              <a:gd name="T0" fmla="*/ 2147483647 w 96"/>
              <a:gd name="T1" fmla="*/ 0 h 106"/>
              <a:gd name="T2" fmla="*/ 2147483647 w 96"/>
              <a:gd name="T3" fmla="*/ 0 h 106"/>
              <a:gd name="T4" fmla="*/ 2147483647 w 96"/>
              <a:gd name="T5" fmla="*/ 0 h 106"/>
              <a:gd name="T6" fmla="*/ 0 w 96"/>
              <a:gd name="T7" fmla="*/ 0 h 106"/>
              <a:gd name="T8" fmla="*/ 0 w 96"/>
              <a:gd name="T9" fmla="*/ 2147483647 h 106"/>
              <a:gd name="T10" fmla="*/ 2147483647 w 96"/>
              <a:gd name="T11" fmla="*/ 2147483647 h 106"/>
              <a:gd name="T12" fmla="*/ 2147483647 w 96"/>
              <a:gd name="T13" fmla="*/ 0 h 106"/>
              <a:gd name="T14" fmla="*/ 2147483647 w 96"/>
              <a:gd name="T15" fmla="*/ 0 h 106"/>
              <a:gd name="T16" fmla="*/ 2147483647 w 96"/>
              <a:gd name="T17" fmla="*/ 0 h 106"/>
              <a:gd name="T18" fmla="*/ 2147483647 w 96"/>
              <a:gd name="T19" fmla="*/ 2147483647 h 106"/>
              <a:gd name="T20" fmla="*/ 2147483647 w 96"/>
              <a:gd name="T21" fmla="*/ 2147483647 h 106"/>
              <a:gd name="T22" fmla="*/ 2147483647 w 96"/>
              <a:gd name="T23" fmla="*/ 2147483647 h 106"/>
              <a:gd name="T24" fmla="*/ 2147483647 w 96"/>
              <a:gd name="T25" fmla="*/ 2147483647 h 106"/>
              <a:gd name="T26" fmla="*/ 2147483647 w 96"/>
              <a:gd name="T27" fmla="*/ 2147483647 h 106"/>
              <a:gd name="T28" fmla="*/ 2147483647 w 96"/>
              <a:gd name="T29" fmla="*/ 2147483647 h 106"/>
              <a:gd name="T30" fmla="*/ 2147483647 w 96"/>
              <a:gd name="T31" fmla="*/ 2147483647 h 106"/>
              <a:gd name="T32" fmla="*/ 2147483647 w 96"/>
              <a:gd name="T33" fmla="*/ 2147483647 h 106"/>
              <a:gd name="T34" fmla="*/ 2147483647 w 96"/>
              <a:gd name="T35" fmla="*/ 2147483647 h 106"/>
              <a:gd name="T36" fmla="*/ 2147483647 w 96"/>
              <a:gd name="T37" fmla="*/ 2147483647 h 106"/>
              <a:gd name="T38" fmla="*/ 2147483647 w 96"/>
              <a:gd name="T39" fmla="*/ 2147483647 h 106"/>
              <a:gd name="T40" fmla="*/ 2147483647 w 96"/>
              <a:gd name="T41" fmla="*/ 2147483647 h 106"/>
              <a:gd name="T42" fmla="*/ 2147483647 w 96"/>
              <a:gd name="T43" fmla="*/ 2147483647 h 106"/>
              <a:gd name="T44" fmla="*/ 2147483647 w 96"/>
              <a:gd name="T45" fmla="*/ 2147483647 h 106"/>
              <a:gd name="T46" fmla="*/ 2147483647 w 96"/>
              <a:gd name="T47" fmla="*/ 2147483647 h 106"/>
              <a:gd name="T48" fmla="*/ 2147483647 w 96"/>
              <a:gd name="T49" fmla="*/ 2147483647 h 1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" h="106">
                <a:moveTo>
                  <a:pt x="61" y="0"/>
                </a:moveTo>
                <a:lnTo>
                  <a:pt x="34" y="0"/>
                </a:lnTo>
                <a:lnTo>
                  <a:pt x="30" y="0"/>
                </a:lnTo>
                <a:lnTo>
                  <a:pt x="0" y="0"/>
                </a:lnTo>
                <a:lnTo>
                  <a:pt x="0" y="106"/>
                </a:lnTo>
                <a:lnTo>
                  <a:pt x="96" y="106"/>
                </a:lnTo>
                <a:lnTo>
                  <a:pt x="96" y="0"/>
                </a:lnTo>
                <a:lnTo>
                  <a:pt x="65" y="0"/>
                </a:lnTo>
                <a:lnTo>
                  <a:pt x="61" y="0"/>
                </a:lnTo>
                <a:close/>
                <a:moveTo>
                  <a:pt x="34" y="5"/>
                </a:moveTo>
                <a:lnTo>
                  <a:pt x="61" y="5"/>
                </a:lnTo>
                <a:lnTo>
                  <a:pt x="61" y="17"/>
                </a:lnTo>
                <a:lnTo>
                  <a:pt x="47" y="11"/>
                </a:lnTo>
                <a:lnTo>
                  <a:pt x="34" y="17"/>
                </a:lnTo>
                <a:lnTo>
                  <a:pt x="34" y="5"/>
                </a:lnTo>
                <a:close/>
                <a:moveTo>
                  <a:pt x="91" y="100"/>
                </a:moveTo>
                <a:lnTo>
                  <a:pt x="4" y="100"/>
                </a:lnTo>
                <a:lnTo>
                  <a:pt x="4" y="5"/>
                </a:lnTo>
                <a:lnTo>
                  <a:pt x="30" y="5"/>
                </a:lnTo>
                <a:lnTo>
                  <a:pt x="30" y="23"/>
                </a:lnTo>
                <a:lnTo>
                  <a:pt x="46" y="15"/>
                </a:lnTo>
                <a:lnTo>
                  <a:pt x="65" y="23"/>
                </a:lnTo>
                <a:lnTo>
                  <a:pt x="65" y="5"/>
                </a:lnTo>
                <a:lnTo>
                  <a:pt x="91" y="5"/>
                </a:lnTo>
                <a:lnTo>
                  <a:pt x="91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429"/>
          <p:cNvSpPr>
            <a:spLocks/>
          </p:cNvSpPr>
          <p:nvPr/>
        </p:nvSpPr>
        <p:spPr bwMode="auto">
          <a:xfrm>
            <a:off x="9052401" y="5253196"/>
            <a:ext cx="144463" cy="127000"/>
          </a:xfrm>
          <a:custGeom>
            <a:avLst/>
            <a:gdLst>
              <a:gd name="T0" fmla="*/ 2147483647 w 47"/>
              <a:gd name="T1" fmla="*/ 0 h 41"/>
              <a:gd name="T2" fmla="*/ 2147483647 w 47"/>
              <a:gd name="T3" fmla="*/ 2147483647 h 41"/>
              <a:gd name="T4" fmla="*/ 0 w 47"/>
              <a:gd name="T5" fmla="*/ 2147483647 h 41"/>
              <a:gd name="T6" fmla="*/ 0 w 47"/>
              <a:gd name="T7" fmla="*/ 2147483647 h 41"/>
              <a:gd name="T8" fmla="*/ 2147483647 w 47"/>
              <a:gd name="T9" fmla="*/ 2147483647 h 41"/>
              <a:gd name="T10" fmla="*/ 2147483647 w 47"/>
              <a:gd name="T11" fmla="*/ 2147483647 h 41"/>
              <a:gd name="T12" fmla="*/ 2147483647 w 47"/>
              <a:gd name="T13" fmla="*/ 2147483647 h 41"/>
              <a:gd name="T14" fmla="*/ 2147483647 w 47"/>
              <a:gd name="T15" fmla="*/ 2147483647 h 41"/>
              <a:gd name="T16" fmla="*/ 2147483647 w 47"/>
              <a:gd name="T17" fmla="*/ 0 h 41"/>
              <a:gd name="T18" fmla="*/ 2147483647 w 4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41">
                <a:moveTo>
                  <a:pt x="23" y="0"/>
                </a:moveTo>
                <a:lnTo>
                  <a:pt x="34" y="17"/>
                </a:lnTo>
                <a:lnTo>
                  <a:pt x="0" y="17"/>
                </a:lnTo>
                <a:lnTo>
                  <a:pt x="0" y="25"/>
                </a:lnTo>
                <a:lnTo>
                  <a:pt x="34" y="25"/>
                </a:lnTo>
                <a:lnTo>
                  <a:pt x="23" y="41"/>
                </a:lnTo>
                <a:lnTo>
                  <a:pt x="31" y="41"/>
                </a:lnTo>
                <a:lnTo>
                  <a:pt x="47" y="21"/>
                </a:lnTo>
                <a:lnTo>
                  <a:pt x="31" y="0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430"/>
          <p:cNvSpPr>
            <a:spLocks/>
          </p:cNvSpPr>
          <p:nvPr/>
        </p:nvSpPr>
        <p:spPr bwMode="auto">
          <a:xfrm>
            <a:off x="9052401" y="5350034"/>
            <a:ext cx="144463" cy="119062"/>
          </a:xfrm>
          <a:custGeom>
            <a:avLst/>
            <a:gdLst>
              <a:gd name="T0" fmla="*/ 2147483647 w 47"/>
              <a:gd name="T1" fmla="*/ 0 h 39"/>
              <a:gd name="T2" fmla="*/ 2147483647 w 47"/>
              <a:gd name="T3" fmla="*/ 0 h 39"/>
              <a:gd name="T4" fmla="*/ 0 w 47"/>
              <a:gd name="T5" fmla="*/ 2147483647 h 39"/>
              <a:gd name="T6" fmla="*/ 2147483647 w 47"/>
              <a:gd name="T7" fmla="*/ 2147483647 h 39"/>
              <a:gd name="T8" fmla="*/ 2147483647 w 47"/>
              <a:gd name="T9" fmla="*/ 2147483647 h 39"/>
              <a:gd name="T10" fmla="*/ 2147483647 w 47"/>
              <a:gd name="T11" fmla="*/ 2147483647 h 39"/>
              <a:gd name="T12" fmla="*/ 2147483647 w 47"/>
              <a:gd name="T13" fmla="*/ 2147483647 h 39"/>
              <a:gd name="T14" fmla="*/ 2147483647 w 47"/>
              <a:gd name="T15" fmla="*/ 2147483647 h 39"/>
              <a:gd name="T16" fmla="*/ 2147483647 w 47"/>
              <a:gd name="T17" fmla="*/ 2147483647 h 39"/>
              <a:gd name="T18" fmla="*/ 2147483647 w 47"/>
              <a:gd name="T19" fmla="*/ 0 h 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39">
                <a:moveTo>
                  <a:pt x="23" y="0"/>
                </a:moveTo>
                <a:lnTo>
                  <a:pt x="15" y="0"/>
                </a:lnTo>
                <a:lnTo>
                  <a:pt x="0" y="19"/>
                </a:lnTo>
                <a:lnTo>
                  <a:pt x="15" y="39"/>
                </a:lnTo>
                <a:lnTo>
                  <a:pt x="23" y="39"/>
                </a:lnTo>
                <a:lnTo>
                  <a:pt x="13" y="24"/>
                </a:lnTo>
                <a:lnTo>
                  <a:pt x="47" y="24"/>
                </a:lnTo>
                <a:lnTo>
                  <a:pt x="47" y="16"/>
                </a:lnTo>
                <a:lnTo>
                  <a:pt x="13" y="16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Freeform 431"/>
          <p:cNvSpPr>
            <a:spLocks noEditPoints="1"/>
          </p:cNvSpPr>
          <p:nvPr/>
        </p:nvSpPr>
        <p:spPr bwMode="auto">
          <a:xfrm>
            <a:off x="9203214" y="5183346"/>
            <a:ext cx="268287" cy="323850"/>
          </a:xfrm>
          <a:custGeom>
            <a:avLst/>
            <a:gdLst>
              <a:gd name="T0" fmla="*/ 2147483647 w 77"/>
              <a:gd name="T1" fmla="*/ 0 h 93"/>
              <a:gd name="T2" fmla="*/ 0 w 77"/>
              <a:gd name="T3" fmla="*/ 2147483647 h 93"/>
              <a:gd name="T4" fmla="*/ 2147483647 w 77"/>
              <a:gd name="T5" fmla="*/ 2147483647 h 93"/>
              <a:gd name="T6" fmla="*/ 2147483647 w 77"/>
              <a:gd name="T7" fmla="*/ 2147483647 h 93"/>
              <a:gd name="T8" fmla="*/ 2147483647 w 77"/>
              <a:gd name="T9" fmla="*/ 0 h 93"/>
              <a:gd name="T10" fmla="*/ 2147483647 w 77"/>
              <a:gd name="T11" fmla="*/ 2147483647 h 93"/>
              <a:gd name="T12" fmla="*/ 2147483647 w 77"/>
              <a:gd name="T13" fmla="*/ 2147483647 h 93"/>
              <a:gd name="T14" fmla="*/ 2147483647 w 77"/>
              <a:gd name="T15" fmla="*/ 2147483647 h 93"/>
              <a:gd name="T16" fmla="*/ 2147483647 w 77"/>
              <a:gd name="T17" fmla="*/ 2147483647 h 93"/>
              <a:gd name="T18" fmla="*/ 2147483647 w 77"/>
              <a:gd name="T19" fmla="*/ 2147483647 h 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7" h="93">
                <a:moveTo>
                  <a:pt x="39" y="0"/>
                </a:moveTo>
                <a:cubicBezTo>
                  <a:pt x="18" y="0"/>
                  <a:pt x="0" y="20"/>
                  <a:pt x="0" y="46"/>
                </a:cubicBezTo>
                <a:cubicBezTo>
                  <a:pt x="0" y="72"/>
                  <a:pt x="18" y="93"/>
                  <a:pt x="39" y="93"/>
                </a:cubicBezTo>
                <a:cubicBezTo>
                  <a:pt x="60" y="93"/>
                  <a:pt x="77" y="72"/>
                  <a:pt x="77" y="46"/>
                </a:cubicBezTo>
                <a:cubicBezTo>
                  <a:pt x="77" y="20"/>
                  <a:pt x="60" y="0"/>
                  <a:pt x="39" y="0"/>
                </a:cubicBezTo>
                <a:close/>
                <a:moveTo>
                  <a:pt x="39" y="86"/>
                </a:moveTo>
                <a:cubicBezTo>
                  <a:pt x="21" y="86"/>
                  <a:pt x="6" y="68"/>
                  <a:pt x="6" y="46"/>
                </a:cubicBezTo>
                <a:cubicBezTo>
                  <a:pt x="6" y="24"/>
                  <a:pt x="21" y="6"/>
                  <a:pt x="39" y="6"/>
                </a:cubicBezTo>
                <a:cubicBezTo>
                  <a:pt x="57" y="6"/>
                  <a:pt x="72" y="24"/>
                  <a:pt x="72" y="46"/>
                </a:cubicBezTo>
                <a:cubicBezTo>
                  <a:pt x="72" y="68"/>
                  <a:pt x="57" y="86"/>
                  <a:pt x="39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432"/>
          <p:cNvSpPr>
            <a:spLocks noEditPoints="1"/>
          </p:cNvSpPr>
          <p:nvPr/>
        </p:nvSpPr>
        <p:spPr bwMode="auto">
          <a:xfrm>
            <a:off x="9292114" y="5238909"/>
            <a:ext cx="93662" cy="212725"/>
          </a:xfrm>
          <a:custGeom>
            <a:avLst/>
            <a:gdLst>
              <a:gd name="T0" fmla="*/ 2147483647 w 26"/>
              <a:gd name="T1" fmla="*/ 2147483647 h 61"/>
              <a:gd name="T2" fmla="*/ 2147483647 w 26"/>
              <a:gd name="T3" fmla="*/ 2147483647 h 61"/>
              <a:gd name="T4" fmla="*/ 2147483647 w 26"/>
              <a:gd name="T5" fmla="*/ 2147483647 h 61"/>
              <a:gd name="T6" fmla="*/ 2147483647 w 26"/>
              <a:gd name="T7" fmla="*/ 2147483647 h 61"/>
              <a:gd name="T8" fmla="*/ 2147483647 w 26"/>
              <a:gd name="T9" fmla="*/ 2147483647 h 61"/>
              <a:gd name="T10" fmla="*/ 2147483647 w 26"/>
              <a:gd name="T11" fmla="*/ 2147483647 h 61"/>
              <a:gd name="T12" fmla="*/ 2147483647 w 26"/>
              <a:gd name="T13" fmla="*/ 2147483647 h 61"/>
              <a:gd name="T14" fmla="*/ 2147483647 w 26"/>
              <a:gd name="T15" fmla="*/ 0 h 61"/>
              <a:gd name="T16" fmla="*/ 2147483647 w 26"/>
              <a:gd name="T17" fmla="*/ 0 h 61"/>
              <a:gd name="T18" fmla="*/ 2147483647 w 26"/>
              <a:gd name="T19" fmla="*/ 2147483647 h 61"/>
              <a:gd name="T20" fmla="*/ 2147483647 w 26"/>
              <a:gd name="T21" fmla="*/ 2147483647 h 61"/>
              <a:gd name="T22" fmla="*/ 2147483647 w 26"/>
              <a:gd name="T23" fmla="*/ 2147483647 h 61"/>
              <a:gd name="T24" fmla="*/ 2147483647 w 26"/>
              <a:gd name="T25" fmla="*/ 2147483647 h 61"/>
              <a:gd name="T26" fmla="*/ 2147483647 w 26"/>
              <a:gd name="T27" fmla="*/ 2147483647 h 61"/>
              <a:gd name="T28" fmla="*/ 2147483647 w 26"/>
              <a:gd name="T29" fmla="*/ 2147483647 h 61"/>
              <a:gd name="T30" fmla="*/ 2147483647 w 26"/>
              <a:gd name="T31" fmla="*/ 2147483647 h 61"/>
              <a:gd name="T32" fmla="*/ 2147483647 w 26"/>
              <a:gd name="T33" fmla="*/ 2147483647 h 61"/>
              <a:gd name="T34" fmla="*/ 2147483647 w 26"/>
              <a:gd name="T35" fmla="*/ 2147483647 h 61"/>
              <a:gd name="T36" fmla="*/ 0 w 26"/>
              <a:gd name="T37" fmla="*/ 2147483647 h 61"/>
              <a:gd name="T38" fmla="*/ 2147483647 w 26"/>
              <a:gd name="T39" fmla="*/ 2147483647 h 61"/>
              <a:gd name="T40" fmla="*/ 2147483647 w 26"/>
              <a:gd name="T41" fmla="*/ 2147483647 h 61"/>
              <a:gd name="T42" fmla="*/ 2147483647 w 26"/>
              <a:gd name="T43" fmla="*/ 2147483647 h 61"/>
              <a:gd name="T44" fmla="*/ 2147483647 w 26"/>
              <a:gd name="T45" fmla="*/ 2147483647 h 61"/>
              <a:gd name="T46" fmla="*/ 2147483647 w 26"/>
              <a:gd name="T47" fmla="*/ 2147483647 h 61"/>
              <a:gd name="T48" fmla="*/ 2147483647 w 26"/>
              <a:gd name="T49" fmla="*/ 2147483647 h 61"/>
              <a:gd name="T50" fmla="*/ 2147483647 w 26"/>
              <a:gd name="T51" fmla="*/ 2147483647 h 61"/>
              <a:gd name="T52" fmla="*/ 2147483647 w 26"/>
              <a:gd name="T53" fmla="*/ 2147483647 h 61"/>
              <a:gd name="T54" fmla="*/ 2147483647 w 26"/>
              <a:gd name="T55" fmla="*/ 2147483647 h 61"/>
              <a:gd name="T56" fmla="*/ 2147483647 w 26"/>
              <a:gd name="T57" fmla="*/ 2147483647 h 61"/>
              <a:gd name="T58" fmla="*/ 2147483647 w 26"/>
              <a:gd name="T59" fmla="*/ 2147483647 h 61"/>
              <a:gd name="T60" fmla="*/ 2147483647 w 26"/>
              <a:gd name="T61" fmla="*/ 2147483647 h 61"/>
              <a:gd name="T62" fmla="*/ 2147483647 w 26"/>
              <a:gd name="T63" fmla="*/ 2147483647 h 61"/>
              <a:gd name="T64" fmla="*/ 2147483647 w 26"/>
              <a:gd name="T65" fmla="*/ 2147483647 h 61"/>
              <a:gd name="T66" fmla="*/ 2147483647 w 26"/>
              <a:gd name="T67" fmla="*/ 2147483647 h 61"/>
              <a:gd name="T68" fmla="*/ 2147483647 w 26"/>
              <a:gd name="T69" fmla="*/ 2147483647 h 61"/>
              <a:gd name="T70" fmla="*/ 2147483647 w 26"/>
              <a:gd name="T71" fmla="*/ 2147483647 h 61"/>
              <a:gd name="T72" fmla="*/ 2147483647 w 26"/>
              <a:gd name="T73" fmla="*/ 2147483647 h 61"/>
              <a:gd name="T74" fmla="*/ 2147483647 w 26"/>
              <a:gd name="T75" fmla="*/ 2147483647 h 61"/>
              <a:gd name="T76" fmla="*/ 2147483647 w 26"/>
              <a:gd name="T77" fmla="*/ 2147483647 h 61"/>
              <a:gd name="T78" fmla="*/ 2147483647 w 26"/>
              <a:gd name="T79" fmla="*/ 2147483647 h 61"/>
              <a:gd name="T80" fmla="*/ 2147483647 w 26"/>
              <a:gd name="T81" fmla="*/ 2147483647 h 61"/>
              <a:gd name="T82" fmla="*/ 2147483647 w 26"/>
              <a:gd name="T83" fmla="*/ 2147483647 h 61"/>
              <a:gd name="T84" fmla="*/ 2147483647 w 26"/>
              <a:gd name="T85" fmla="*/ 2147483647 h 61"/>
              <a:gd name="T86" fmla="*/ 2147483647 w 26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6" h="61">
                <a:moveTo>
                  <a:pt x="15" y="22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3"/>
                  <a:pt x="16" y="13"/>
                  <a:pt x="16" y="14"/>
                </a:cubicBezTo>
                <a:cubicBezTo>
                  <a:pt x="17" y="14"/>
                  <a:pt x="17" y="16"/>
                  <a:pt x="17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2"/>
                  <a:pt x="24" y="9"/>
                  <a:pt x="22" y="7"/>
                </a:cubicBezTo>
                <a:cubicBezTo>
                  <a:pt x="20" y="5"/>
                  <a:pt x="18" y="3"/>
                  <a:pt x="15" y="3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6" y="5"/>
                  <a:pt x="4" y="8"/>
                </a:cubicBezTo>
                <a:cubicBezTo>
                  <a:pt x="2" y="10"/>
                  <a:pt x="1" y="14"/>
                  <a:pt x="1" y="18"/>
                </a:cubicBezTo>
                <a:cubicBezTo>
                  <a:pt x="1" y="21"/>
                  <a:pt x="2" y="23"/>
                  <a:pt x="2" y="25"/>
                </a:cubicBezTo>
                <a:cubicBezTo>
                  <a:pt x="3" y="27"/>
                  <a:pt x="4" y="29"/>
                  <a:pt x="6" y="30"/>
                </a:cubicBezTo>
                <a:cubicBezTo>
                  <a:pt x="7" y="31"/>
                  <a:pt x="9" y="32"/>
                  <a:pt x="12" y="33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4"/>
                  <a:pt x="10" y="43"/>
                  <a:pt x="10" y="42"/>
                </a:cubicBezTo>
                <a:cubicBezTo>
                  <a:pt x="9" y="41"/>
                  <a:pt x="9" y="40"/>
                  <a:pt x="8" y="3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1" y="45"/>
                </a:cubicBezTo>
                <a:cubicBezTo>
                  <a:pt x="2" y="46"/>
                  <a:pt x="2" y="48"/>
                  <a:pt x="3" y="49"/>
                </a:cubicBezTo>
                <a:cubicBezTo>
                  <a:pt x="4" y="51"/>
                  <a:pt x="5" y="52"/>
                  <a:pt x="7" y="53"/>
                </a:cubicBezTo>
                <a:cubicBezTo>
                  <a:pt x="8" y="53"/>
                  <a:pt x="10" y="54"/>
                  <a:pt x="12" y="54"/>
                </a:cubicBezTo>
                <a:cubicBezTo>
                  <a:pt x="12" y="61"/>
                  <a:pt x="12" y="61"/>
                  <a:pt x="12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54"/>
                  <a:pt x="15" y="54"/>
                  <a:pt x="15" y="54"/>
                </a:cubicBezTo>
                <a:cubicBezTo>
                  <a:pt x="16" y="54"/>
                  <a:pt x="18" y="54"/>
                  <a:pt x="19" y="53"/>
                </a:cubicBezTo>
                <a:cubicBezTo>
                  <a:pt x="20" y="52"/>
                  <a:pt x="21" y="51"/>
                  <a:pt x="23" y="50"/>
                </a:cubicBezTo>
                <a:cubicBezTo>
                  <a:pt x="24" y="49"/>
                  <a:pt x="24" y="47"/>
                  <a:pt x="25" y="45"/>
                </a:cubicBezTo>
                <a:cubicBezTo>
                  <a:pt x="26" y="43"/>
                  <a:pt x="26" y="41"/>
                  <a:pt x="26" y="38"/>
                </a:cubicBezTo>
                <a:cubicBezTo>
                  <a:pt x="26" y="34"/>
                  <a:pt x="25" y="30"/>
                  <a:pt x="23" y="28"/>
                </a:cubicBezTo>
                <a:cubicBezTo>
                  <a:pt x="22" y="26"/>
                  <a:pt x="19" y="24"/>
                  <a:pt x="15" y="22"/>
                </a:cubicBezTo>
                <a:close/>
                <a:moveTo>
                  <a:pt x="12" y="21"/>
                </a:moveTo>
                <a:cubicBezTo>
                  <a:pt x="11" y="20"/>
                  <a:pt x="10" y="19"/>
                  <a:pt x="10" y="19"/>
                </a:cubicBezTo>
                <a:cubicBezTo>
                  <a:pt x="9" y="18"/>
                  <a:pt x="9" y="17"/>
                  <a:pt x="9" y="16"/>
                </a:cubicBezTo>
                <a:cubicBezTo>
                  <a:pt x="9" y="15"/>
                  <a:pt x="9" y="14"/>
                  <a:pt x="10" y="14"/>
                </a:cubicBezTo>
                <a:cubicBezTo>
                  <a:pt x="10" y="13"/>
                  <a:pt x="11" y="12"/>
                  <a:pt x="12" y="12"/>
                </a:cubicBezTo>
                <a:lnTo>
                  <a:pt x="12" y="21"/>
                </a:lnTo>
                <a:close/>
                <a:moveTo>
                  <a:pt x="17" y="43"/>
                </a:moveTo>
                <a:cubicBezTo>
                  <a:pt x="17" y="44"/>
                  <a:pt x="16" y="45"/>
                  <a:pt x="15" y="45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5"/>
                  <a:pt x="17" y="36"/>
                  <a:pt x="17" y="37"/>
                </a:cubicBezTo>
                <a:cubicBezTo>
                  <a:pt x="18" y="38"/>
                  <a:pt x="18" y="39"/>
                  <a:pt x="18" y="40"/>
                </a:cubicBezTo>
                <a:cubicBezTo>
                  <a:pt x="18" y="41"/>
                  <a:pt x="18" y="42"/>
                  <a:pt x="17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Rectangle 433"/>
          <p:cNvSpPr>
            <a:spLocks noChangeArrowheads="1"/>
          </p:cNvSpPr>
          <p:nvPr/>
        </p:nvSpPr>
        <p:spPr bwMode="auto">
          <a:xfrm>
            <a:off x="3908901" y="5880259"/>
            <a:ext cx="809625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90" name="Freeform 434"/>
          <p:cNvSpPr>
            <a:spLocks/>
          </p:cNvSpPr>
          <p:nvPr/>
        </p:nvSpPr>
        <p:spPr bwMode="auto">
          <a:xfrm>
            <a:off x="4386739" y="6102509"/>
            <a:ext cx="15875" cy="12700"/>
          </a:xfrm>
          <a:custGeom>
            <a:avLst/>
            <a:gdLst>
              <a:gd name="T0" fmla="*/ 2147483647 w 4"/>
              <a:gd name="T1" fmla="*/ 2147483647 h 4"/>
              <a:gd name="T2" fmla="*/ 2147483647 w 4"/>
              <a:gd name="T3" fmla="*/ 2147483647 h 4"/>
              <a:gd name="T4" fmla="*/ 2147483647 w 4"/>
              <a:gd name="T5" fmla="*/ 2147483647 h 4"/>
              <a:gd name="T6" fmla="*/ 2147483647 w 4"/>
              <a:gd name="T7" fmla="*/ 2147483647 h 4"/>
              <a:gd name="T8" fmla="*/ 2147483647 w 4"/>
              <a:gd name="T9" fmla="*/ 0 h 4"/>
              <a:gd name="T10" fmla="*/ 0 w 4"/>
              <a:gd name="T11" fmla="*/ 2147483647 h 4"/>
              <a:gd name="T12" fmla="*/ 0 w 4"/>
              <a:gd name="T13" fmla="*/ 2147483647 h 4"/>
              <a:gd name="T14" fmla="*/ 0 w 4"/>
              <a:gd name="T15" fmla="*/ 2147483647 h 4"/>
              <a:gd name="T16" fmla="*/ 2147483647 w 4"/>
              <a:gd name="T17" fmla="*/ 2147483647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" h="4">
                <a:moveTo>
                  <a:pt x="2" y="4"/>
                </a:moveTo>
                <a:cubicBezTo>
                  <a:pt x="2" y="4"/>
                  <a:pt x="3" y="4"/>
                  <a:pt x="3" y="4"/>
                </a:cubicBezTo>
                <a:cubicBezTo>
                  <a:pt x="4" y="3"/>
                  <a:pt x="4" y="3"/>
                  <a:pt x="4" y="2"/>
                </a:cubicBezTo>
                <a:cubicBezTo>
                  <a:pt x="4" y="2"/>
                  <a:pt x="4" y="1"/>
                  <a:pt x="3" y="1"/>
                </a:cubicBezTo>
                <a:cubicBezTo>
                  <a:pt x="3" y="0"/>
                  <a:pt x="2" y="0"/>
                  <a:pt x="2" y="0"/>
                </a:cubicBezTo>
                <a:cubicBezTo>
                  <a:pt x="1" y="0"/>
                  <a:pt x="1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1" y="4"/>
                  <a:pt x="1" y="4"/>
                  <a:pt x="2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Freeform 435"/>
          <p:cNvSpPr>
            <a:spLocks/>
          </p:cNvSpPr>
          <p:nvPr/>
        </p:nvSpPr>
        <p:spPr bwMode="auto">
          <a:xfrm>
            <a:off x="4296251" y="6102509"/>
            <a:ext cx="19050" cy="6350"/>
          </a:xfrm>
          <a:custGeom>
            <a:avLst/>
            <a:gdLst>
              <a:gd name="T0" fmla="*/ 2147483647 w 5"/>
              <a:gd name="T1" fmla="*/ 0 h 2"/>
              <a:gd name="T2" fmla="*/ 2147483647 w 5"/>
              <a:gd name="T3" fmla="*/ 0 h 2"/>
              <a:gd name="T4" fmla="*/ 0 w 5"/>
              <a:gd name="T5" fmla="*/ 0 h 2"/>
              <a:gd name="T6" fmla="*/ 0 w 5"/>
              <a:gd name="T7" fmla="*/ 2147483647 h 2"/>
              <a:gd name="T8" fmla="*/ 2147483647 w 5"/>
              <a:gd name="T9" fmla="*/ 2147483647 h 2"/>
              <a:gd name="T10" fmla="*/ 2147483647 w 5"/>
              <a:gd name="T11" fmla="*/ 0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" h="2">
                <a:moveTo>
                  <a:pt x="4" y="0"/>
                </a:moveTo>
                <a:cubicBezTo>
                  <a:pt x="3" y="0"/>
                  <a:pt x="3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4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Freeform 436"/>
          <p:cNvSpPr>
            <a:spLocks/>
          </p:cNvSpPr>
          <p:nvPr/>
        </p:nvSpPr>
        <p:spPr bwMode="auto">
          <a:xfrm>
            <a:off x="4180364" y="6102509"/>
            <a:ext cx="14287" cy="6350"/>
          </a:xfrm>
          <a:custGeom>
            <a:avLst/>
            <a:gdLst>
              <a:gd name="T0" fmla="*/ 2147483647 w 5"/>
              <a:gd name="T1" fmla="*/ 0 h 2"/>
              <a:gd name="T2" fmla="*/ 0 w 5"/>
              <a:gd name="T3" fmla="*/ 0 h 2"/>
              <a:gd name="T4" fmla="*/ 0 w 5"/>
              <a:gd name="T5" fmla="*/ 2147483647 h 2"/>
              <a:gd name="T6" fmla="*/ 2147483647 w 5"/>
              <a:gd name="T7" fmla="*/ 2147483647 h 2"/>
              <a:gd name="T8" fmla="*/ 2147483647 w 5"/>
              <a:gd name="T9" fmla="*/ 0 h 2"/>
              <a:gd name="T10" fmla="*/ 2147483647 w 5"/>
              <a:gd name="T11" fmla="*/ 0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" h="2">
                <a:moveTo>
                  <a:pt x="2" y="0"/>
                </a:move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4" y="0"/>
                  <a:pt x="4" y="0"/>
                </a:cubicBezTo>
                <a:cubicBezTo>
                  <a:pt x="4" y="0"/>
                  <a:pt x="3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Freeform 437"/>
          <p:cNvSpPr>
            <a:spLocks noEditPoints="1"/>
          </p:cNvSpPr>
          <p:nvPr/>
        </p:nvSpPr>
        <p:spPr bwMode="auto">
          <a:xfrm>
            <a:off x="4059714" y="6050121"/>
            <a:ext cx="501650" cy="504825"/>
          </a:xfrm>
          <a:custGeom>
            <a:avLst/>
            <a:gdLst>
              <a:gd name="T0" fmla="*/ 2147483647 w 144"/>
              <a:gd name="T1" fmla="*/ 2147483647 h 145"/>
              <a:gd name="T2" fmla="*/ 2147483647 w 144"/>
              <a:gd name="T3" fmla="*/ 2147483647 h 145"/>
              <a:gd name="T4" fmla="*/ 2147483647 w 144"/>
              <a:gd name="T5" fmla="*/ 2147483647 h 145"/>
              <a:gd name="T6" fmla="*/ 2147483647 w 144"/>
              <a:gd name="T7" fmla="*/ 2147483647 h 145"/>
              <a:gd name="T8" fmla="*/ 2147483647 w 144"/>
              <a:gd name="T9" fmla="*/ 2147483647 h 145"/>
              <a:gd name="T10" fmla="*/ 2147483647 w 144"/>
              <a:gd name="T11" fmla="*/ 2147483647 h 145"/>
              <a:gd name="T12" fmla="*/ 2147483647 w 144"/>
              <a:gd name="T13" fmla="*/ 2147483647 h 145"/>
              <a:gd name="T14" fmla="*/ 2147483647 w 144"/>
              <a:gd name="T15" fmla="*/ 2147483647 h 145"/>
              <a:gd name="T16" fmla="*/ 2147483647 w 144"/>
              <a:gd name="T17" fmla="*/ 2147483647 h 145"/>
              <a:gd name="T18" fmla="*/ 2147483647 w 144"/>
              <a:gd name="T19" fmla="*/ 2147483647 h 145"/>
              <a:gd name="T20" fmla="*/ 2147483647 w 144"/>
              <a:gd name="T21" fmla="*/ 2147483647 h 145"/>
              <a:gd name="T22" fmla="*/ 2147483647 w 144"/>
              <a:gd name="T23" fmla="*/ 2147483647 h 145"/>
              <a:gd name="T24" fmla="*/ 2147483647 w 144"/>
              <a:gd name="T25" fmla="*/ 2147483647 h 145"/>
              <a:gd name="T26" fmla="*/ 2147483647 w 144"/>
              <a:gd name="T27" fmla="*/ 2147483647 h 145"/>
              <a:gd name="T28" fmla="*/ 2147483647 w 144"/>
              <a:gd name="T29" fmla="*/ 2147483647 h 145"/>
              <a:gd name="T30" fmla="*/ 2147483647 w 144"/>
              <a:gd name="T31" fmla="*/ 2147483647 h 145"/>
              <a:gd name="T32" fmla="*/ 2147483647 w 144"/>
              <a:gd name="T33" fmla="*/ 2147483647 h 145"/>
              <a:gd name="T34" fmla="*/ 2147483647 w 144"/>
              <a:gd name="T35" fmla="*/ 2147483647 h 145"/>
              <a:gd name="T36" fmla="*/ 2147483647 w 144"/>
              <a:gd name="T37" fmla="*/ 2147483647 h 145"/>
              <a:gd name="T38" fmla="*/ 2147483647 w 144"/>
              <a:gd name="T39" fmla="*/ 2147483647 h 145"/>
              <a:gd name="T40" fmla="*/ 2147483647 w 144"/>
              <a:gd name="T41" fmla="*/ 2147483647 h 145"/>
              <a:gd name="T42" fmla="*/ 2147483647 w 144"/>
              <a:gd name="T43" fmla="*/ 2147483647 h 145"/>
              <a:gd name="T44" fmla="*/ 2147483647 w 144"/>
              <a:gd name="T45" fmla="*/ 2147483647 h 145"/>
              <a:gd name="T46" fmla="*/ 2147483647 w 144"/>
              <a:gd name="T47" fmla="*/ 2147483647 h 145"/>
              <a:gd name="T48" fmla="*/ 2147483647 w 144"/>
              <a:gd name="T49" fmla="*/ 2147483647 h 145"/>
              <a:gd name="T50" fmla="*/ 2147483647 w 144"/>
              <a:gd name="T51" fmla="*/ 2147483647 h 145"/>
              <a:gd name="T52" fmla="*/ 2147483647 w 144"/>
              <a:gd name="T53" fmla="*/ 2147483647 h 145"/>
              <a:gd name="T54" fmla="*/ 2147483647 w 144"/>
              <a:gd name="T55" fmla="*/ 2147483647 h 145"/>
              <a:gd name="T56" fmla="*/ 2147483647 w 144"/>
              <a:gd name="T57" fmla="*/ 2147483647 h 145"/>
              <a:gd name="T58" fmla="*/ 2147483647 w 144"/>
              <a:gd name="T59" fmla="*/ 2147483647 h 145"/>
              <a:gd name="T60" fmla="*/ 2147483647 w 144"/>
              <a:gd name="T61" fmla="*/ 2147483647 h 145"/>
              <a:gd name="T62" fmla="*/ 2147483647 w 144"/>
              <a:gd name="T63" fmla="*/ 2147483647 h 145"/>
              <a:gd name="T64" fmla="*/ 2147483647 w 144"/>
              <a:gd name="T65" fmla="*/ 2147483647 h 145"/>
              <a:gd name="T66" fmla="*/ 2147483647 w 144"/>
              <a:gd name="T67" fmla="*/ 2147483647 h 145"/>
              <a:gd name="T68" fmla="*/ 2147483647 w 144"/>
              <a:gd name="T69" fmla="*/ 2147483647 h 145"/>
              <a:gd name="T70" fmla="*/ 2147483647 w 144"/>
              <a:gd name="T71" fmla="*/ 2147483647 h 145"/>
              <a:gd name="T72" fmla="*/ 2147483647 w 144"/>
              <a:gd name="T73" fmla="*/ 2147483647 h 145"/>
              <a:gd name="T74" fmla="*/ 2147483647 w 144"/>
              <a:gd name="T75" fmla="*/ 2147483647 h 145"/>
              <a:gd name="T76" fmla="*/ 2147483647 w 144"/>
              <a:gd name="T77" fmla="*/ 2147483647 h 145"/>
              <a:gd name="T78" fmla="*/ 2147483647 w 144"/>
              <a:gd name="T79" fmla="*/ 2147483647 h 145"/>
              <a:gd name="T80" fmla="*/ 2147483647 w 144"/>
              <a:gd name="T81" fmla="*/ 2147483647 h 145"/>
              <a:gd name="T82" fmla="*/ 2147483647 w 144"/>
              <a:gd name="T83" fmla="*/ 2147483647 h 145"/>
              <a:gd name="T84" fmla="*/ 2147483647 w 144"/>
              <a:gd name="T85" fmla="*/ 2147483647 h 145"/>
              <a:gd name="T86" fmla="*/ 2147483647 w 144"/>
              <a:gd name="T87" fmla="*/ 2147483647 h 145"/>
              <a:gd name="T88" fmla="*/ 2147483647 w 144"/>
              <a:gd name="T89" fmla="*/ 2147483647 h 145"/>
              <a:gd name="T90" fmla="*/ 2147483647 w 144"/>
              <a:gd name="T91" fmla="*/ 2147483647 h 145"/>
              <a:gd name="T92" fmla="*/ 2147483647 w 144"/>
              <a:gd name="T93" fmla="*/ 2147483647 h 145"/>
              <a:gd name="T94" fmla="*/ 2147483647 w 144"/>
              <a:gd name="T95" fmla="*/ 2147483647 h 145"/>
              <a:gd name="T96" fmla="*/ 2147483647 w 144"/>
              <a:gd name="T97" fmla="*/ 2147483647 h 145"/>
              <a:gd name="T98" fmla="*/ 2147483647 w 144"/>
              <a:gd name="T99" fmla="*/ 2147483647 h 145"/>
              <a:gd name="T100" fmla="*/ 2147483647 w 144"/>
              <a:gd name="T101" fmla="*/ 2147483647 h 145"/>
              <a:gd name="T102" fmla="*/ 2147483647 w 144"/>
              <a:gd name="T103" fmla="*/ 2147483647 h 145"/>
              <a:gd name="T104" fmla="*/ 2147483647 w 144"/>
              <a:gd name="T105" fmla="*/ 2147483647 h 145"/>
              <a:gd name="T106" fmla="*/ 2147483647 w 144"/>
              <a:gd name="T107" fmla="*/ 2147483647 h 145"/>
              <a:gd name="T108" fmla="*/ 2147483647 w 144"/>
              <a:gd name="T109" fmla="*/ 2147483647 h 145"/>
              <a:gd name="T110" fmla="*/ 2147483647 w 144"/>
              <a:gd name="T111" fmla="*/ 2147483647 h 145"/>
              <a:gd name="T112" fmla="*/ 2147483647 w 144"/>
              <a:gd name="T113" fmla="*/ 2147483647 h 145"/>
              <a:gd name="T114" fmla="*/ 2147483647 w 144"/>
              <a:gd name="T115" fmla="*/ 2147483647 h 145"/>
              <a:gd name="T116" fmla="*/ 2147483647 w 144"/>
              <a:gd name="T117" fmla="*/ 2147483647 h 145"/>
              <a:gd name="T118" fmla="*/ 2147483647 w 144"/>
              <a:gd name="T119" fmla="*/ 2147483647 h 145"/>
              <a:gd name="T120" fmla="*/ 2147483647 w 144"/>
              <a:gd name="T121" fmla="*/ 2147483647 h 145"/>
              <a:gd name="T122" fmla="*/ 2147483647 w 144"/>
              <a:gd name="T123" fmla="*/ 2147483647 h 145"/>
              <a:gd name="T124" fmla="*/ 2147483647 w 144"/>
              <a:gd name="T125" fmla="*/ 2147483647 h 14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4" h="145">
                <a:moveTo>
                  <a:pt x="0" y="0"/>
                </a:moveTo>
                <a:cubicBezTo>
                  <a:pt x="0" y="145"/>
                  <a:pt x="0" y="145"/>
                  <a:pt x="0" y="145"/>
                </a:cubicBezTo>
                <a:cubicBezTo>
                  <a:pt x="4" y="145"/>
                  <a:pt x="4" y="145"/>
                  <a:pt x="4" y="145"/>
                </a:cubicBezTo>
                <a:cubicBezTo>
                  <a:pt x="4" y="142"/>
                  <a:pt x="7" y="140"/>
                  <a:pt x="9" y="140"/>
                </a:cubicBezTo>
                <a:cubicBezTo>
                  <a:pt x="12" y="140"/>
                  <a:pt x="14" y="142"/>
                  <a:pt x="14" y="145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18" y="142"/>
                  <a:pt x="20" y="140"/>
                  <a:pt x="23" y="140"/>
                </a:cubicBezTo>
                <a:cubicBezTo>
                  <a:pt x="26" y="140"/>
                  <a:pt x="28" y="142"/>
                  <a:pt x="28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2" y="142"/>
                  <a:pt x="34" y="140"/>
                  <a:pt x="37" y="140"/>
                </a:cubicBezTo>
                <a:cubicBezTo>
                  <a:pt x="40" y="140"/>
                  <a:pt x="42" y="142"/>
                  <a:pt x="42" y="145"/>
                </a:cubicBezTo>
                <a:cubicBezTo>
                  <a:pt x="46" y="145"/>
                  <a:pt x="46" y="145"/>
                  <a:pt x="46" y="145"/>
                </a:cubicBezTo>
                <a:cubicBezTo>
                  <a:pt x="46" y="142"/>
                  <a:pt x="48" y="140"/>
                  <a:pt x="51" y="140"/>
                </a:cubicBezTo>
                <a:cubicBezTo>
                  <a:pt x="53" y="140"/>
                  <a:pt x="55" y="142"/>
                  <a:pt x="56" y="145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0" y="142"/>
                  <a:pt x="62" y="140"/>
                  <a:pt x="64" y="140"/>
                </a:cubicBezTo>
                <a:cubicBezTo>
                  <a:pt x="67" y="140"/>
                  <a:pt x="69" y="142"/>
                  <a:pt x="69" y="145"/>
                </a:cubicBezTo>
                <a:cubicBezTo>
                  <a:pt x="74" y="145"/>
                  <a:pt x="74" y="145"/>
                  <a:pt x="74" y="145"/>
                </a:cubicBezTo>
                <a:cubicBezTo>
                  <a:pt x="74" y="142"/>
                  <a:pt x="76" y="140"/>
                  <a:pt x="78" y="140"/>
                </a:cubicBezTo>
                <a:cubicBezTo>
                  <a:pt x="81" y="140"/>
                  <a:pt x="83" y="142"/>
                  <a:pt x="83" y="145"/>
                </a:cubicBezTo>
                <a:cubicBezTo>
                  <a:pt x="87" y="145"/>
                  <a:pt x="87" y="145"/>
                  <a:pt x="87" y="145"/>
                </a:cubicBezTo>
                <a:cubicBezTo>
                  <a:pt x="87" y="142"/>
                  <a:pt x="90" y="140"/>
                  <a:pt x="92" y="140"/>
                </a:cubicBezTo>
                <a:cubicBezTo>
                  <a:pt x="95" y="140"/>
                  <a:pt x="97" y="142"/>
                  <a:pt x="97" y="145"/>
                </a:cubicBezTo>
                <a:cubicBezTo>
                  <a:pt x="101" y="145"/>
                  <a:pt x="101" y="145"/>
                  <a:pt x="101" y="145"/>
                </a:cubicBezTo>
                <a:cubicBezTo>
                  <a:pt x="101" y="142"/>
                  <a:pt x="103" y="140"/>
                  <a:pt x="106" y="140"/>
                </a:cubicBezTo>
                <a:cubicBezTo>
                  <a:pt x="109" y="140"/>
                  <a:pt x="111" y="142"/>
                  <a:pt x="111" y="145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2"/>
                  <a:pt x="117" y="140"/>
                  <a:pt x="119" y="140"/>
                </a:cubicBezTo>
                <a:cubicBezTo>
                  <a:pt x="122" y="140"/>
                  <a:pt x="124" y="142"/>
                  <a:pt x="124" y="145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9" y="142"/>
                  <a:pt x="131" y="140"/>
                  <a:pt x="133" y="140"/>
                </a:cubicBezTo>
                <a:cubicBezTo>
                  <a:pt x="136" y="140"/>
                  <a:pt x="138" y="142"/>
                  <a:pt x="138" y="145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144" y="0"/>
                  <a:pt x="144" y="0"/>
                  <a:pt x="144" y="0"/>
                </a:cubicBezTo>
                <a:lnTo>
                  <a:pt x="0" y="0"/>
                </a:lnTo>
                <a:close/>
                <a:moveTo>
                  <a:pt x="105" y="13"/>
                </a:moveTo>
                <a:cubicBezTo>
                  <a:pt x="106" y="13"/>
                  <a:pt x="106" y="13"/>
                  <a:pt x="106" y="13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4" y="13"/>
                  <a:pt x="114" y="13"/>
                  <a:pt x="114" y="13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2" y="19"/>
                  <a:pt x="112" y="19"/>
                  <a:pt x="112" y="19"/>
                </a:cubicBezTo>
                <a:cubicBezTo>
                  <a:pt x="112" y="19"/>
                  <a:pt x="112" y="19"/>
                  <a:pt x="113" y="19"/>
                </a:cubicBezTo>
                <a:cubicBezTo>
                  <a:pt x="113" y="19"/>
                  <a:pt x="113" y="19"/>
                  <a:pt x="114" y="19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3" y="21"/>
                  <a:pt x="112" y="22"/>
                  <a:pt x="111" y="22"/>
                </a:cubicBezTo>
                <a:cubicBezTo>
                  <a:pt x="110" y="22"/>
                  <a:pt x="109" y="21"/>
                  <a:pt x="108" y="21"/>
                </a:cubicBezTo>
                <a:cubicBezTo>
                  <a:pt x="108" y="21"/>
                  <a:pt x="107" y="21"/>
                  <a:pt x="107" y="20"/>
                </a:cubicBezTo>
                <a:cubicBezTo>
                  <a:pt x="107" y="20"/>
                  <a:pt x="106" y="19"/>
                  <a:pt x="106" y="18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5" y="15"/>
                  <a:pt x="105" y="15"/>
                  <a:pt x="105" y="15"/>
                </a:cubicBezTo>
                <a:lnTo>
                  <a:pt x="105" y="13"/>
                </a:lnTo>
                <a:close/>
                <a:moveTo>
                  <a:pt x="89" y="13"/>
                </a:moveTo>
                <a:cubicBezTo>
                  <a:pt x="93" y="13"/>
                  <a:pt x="93" y="13"/>
                  <a:pt x="93" y="13"/>
                </a:cubicBezTo>
                <a:cubicBezTo>
                  <a:pt x="93" y="14"/>
                  <a:pt x="93" y="14"/>
                  <a:pt x="93" y="14"/>
                </a:cubicBezTo>
                <a:cubicBezTo>
                  <a:pt x="94" y="14"/>
                  <a:pt x="95" y="14"/>
                  <a:pt x="95" y="13"/>
                </a:cubicBezTo>
                <a:cubicBezTo>
                  <a:pt x="96" y="13"/>
                  <a:pt x="97" y="13"/>
                  <a:pt x="97" y="13"/>
                </a:cubicBezTo>
                <a:cubicBezTo>
                  <a:pt x="99" y="13"/>
                  <a:pt x="101" y="13"/>
                  <a:pt x="102" y="14"/>
                </a:cubicBezTo>
                <a:cubicBezTo>
                  <a:pt x="103" y="15"/>
                  <a:pt x="103" y="16"/>
                  <a:pt x="103" y="17"/>
                </a:cubicBezTo>
                <a:cubicBezTo>
                  <a:pt x="103" y="19"/>
                  <a:pt x="102" y="20"/>
                  <a:pt x="101" y="20"/>
                </a:cubicBezTo>
                <a:cubicBezTo>
                  <a:pt x="100" y="21"/>
                  <a:pt x="99" y="22"/>
                  <a:pt x="97" y="22"/>
                </a:cubicBezTo>
                <a:cubicBezTo>
                  <a:pt x="97" y="22"/>
                  <a:pt x="96" y="21"/>
                  <a:pt x="95" y="21"/>
                </a:cubicBezTo>
                <a:cubicBezTo>
                  <a:pt x="95" y="21"/>
                  <a:pt x="94" y="21"/>
                  <a:pt x="94" y="21"/>
                </a:cubicBezTo>
                <a:cubicBezTo>
                  <a:pt x="94" y="24"/>
                  <a:pt x="94" y="24"/>
                  <a:pt x="94" y="24"/>
                </a:cubicBezTo>
                <a:cubicBezTo>
                  <a:pt x="89" y="24"/>
                  <a:pt x="89" y="24"/>
                  <a:pt x="89" y="24"/>
                </a:cubicBezTo>
                <a:lnTo>
                  <a:pt x="89" y="13"/>
                </a:lnTo>
                <a:close/>
                <a:moveTo>
                  <a:pt x="80" y="10"/>
                </a:moveTo>
                <a:cubicBezTo>
                  <a:pt x="85" y="10"/>
                  <a:pt x="85" y="10"/>
                  <a:pt x="85" y="10"/>
                </a:cubicBezTo>
                <a:cubicBezTo>
                  <a:pt x="85" y="12"/>
                  <a:pt x="85" y="12"/>
                  <a:pt x="85" y="12"/>
                </a:cubicBezTo>
                <a:cubicBezTo>
                  <a:pt x="80" y="12"/>
                  <a:pt x="80" y="12"/>
                  <a:pt x="80" y="12"/>
                </a:cubicBezTo>
                <a:lnTo>
                  <a:pt x="80" y="10"/>
                </a:lnTo>
                <a:close/>
                <a:moveTo>
                  <a:pt x="80" y="13"/>
                </a:moveTo>
                <a:cubicBezTo>
                  <a:pt x="85" y="13"/>
                  <a:pt x="85" y="13"/>
                  <a:pt x="85" y="13"/>
                </a:cubicBezTo>
                <a:cubicBezTo>
                  <a:pt x="85" y="21"/>
                  <a:pt x="85" y="21"/>
                  <a:pt x="85" y="21"/>
                </a:cubicBezTo>
                <a:cubicBezTo>
                  <a:pt x="80" y="21"/>
                  <a:pt x="80" y="21"/>
                  <a:pt x="80" y="21"/>
                </a:cubicBezTo>
                <a:lnTo>
                  <a:pt x="80" y="13"/>
                </a:lnTo>
                <a:close/>
                <a:moveTo>
                  <a:pt x="64" y="14"/>
                </a:moveTo>
                <a:cubicBezTo>
                  <a:pt x="66" y="13"/>
                  <a:pt x="68" y="13"/>
                  <a:pt x="70" y="13"/>
                </a:cubicBezTo>
                <a:cubicBezTo>
                  <a:pt x="72" y="13"/>
                  <a:pt x="73" y="13"/>
                  <a:pt x="74" y="13"/>
                </a:cubicBezTo>
                <a:cubicBezTo>
                  <a:pt x="75" y="14"/>
                  <a:pt x="76" y="14"/>
                  <a:pt x="77" y="15"/>
                </a:cubicBezTo>
                <a:cubicBezTo>
                  <a:pt x="77" y="16"/>
                  <a:pt x="78" y="17"/>
                  <a:pt x="78" y="18"/>
                </a:cubicBezTo>
                <a:cubicBezTo>
                  <a:pt x="78" y="18"/>
                  <a:pt x="78" y="18"/>
                  <a:pt x="78" y="18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9"/>
                  <a:pt x="68" y="19"/>
                  <a:pt x="68" y="19"/>
                </a:cubicBezTo>
                <a:cubicBezTo>
                  <a:pt x="69" y="20"/>
                  <a:pt x="69" y="20"/>
                  <a:pt x="70" y="20"/>
                </a:cubicBezTo>
                <a:cubicBezTo>
                  <a:pt x="71" y="20"/>
                  <a:pt x="71" y="20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20"/>
                  <a:pt x="76" y="21"/>
                  <a:pt x="75" y="21"/>
                </a:cubicBezTo>
                <a:cubicBezTo>
                  <a:pt x="74" y="21"/>
                  <a:pt x="72" y="22"/>
                  <a:pt x="70" y="22"/>
                </a:cubicBezTo>
                <a:cubicBezTo>
                  <a:pt x="68" y="22"/>
                  <a:pt x="67" y="21"/>
                  <a:pt x="66" y="21"/>
                </a:cubicBezTo>
                <a:cubicBezTo>
                  <a:pt x="65" y="21"/>
                  <a:pt x="64" y="20"/>
                  <a:pt x="63" y="20"/>
                </a:cubicBezTo>
                <a:cubicBezTo>
                  <a:pt x="63" y="19"/>
                  <a:pt x="62" y="18"/>
                  <a:pt x="62" y="17"/>
                </a:cubicBezTo>
                <a:cubicBezTo>
                  <a:pt x="62" y="16"/>
                  <a:pt x="63" y="15"/>
                  <a:pt x="64" y="14"/>
                </a:cubicBezTo>
                <a:close/>
                <a:moveTo>
                  <a:pt x="22" y="21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1"/>
                  <a:pt x="16" y="21"/>
                  <a:pt x="16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0"/>
                  <a:pt x="11" y="10"/>
                  <a:pt x="1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2" y="10"/>
                  <a:pt x="23" y="10"/>
                  <a:pt x="24" y="10"/>
                </a:cubicBezTo>
                <a:cubicBezTo>
                  <a:pt x="25" y="10"/>
                  <a:pt x="26" y="11"/>
                  <a:pt x="26" y="11"/>
                </a:cubicBezTo>
                <a:cubicBezTo>
                  <a:pt x="27" y="12"/>
                  <a:pt x="27" y="12"/>
                  <a:pt x="27" y="13"/>
                </a:cubicBezTo>
                <a:cubicBezTo>
                  <a:pt x="27" y="14"/>
                  <a:pt x="27" y="14"/>
                  <a:pt x="26" y="15"/>
                </a:cubicBezTo>
                <a:cubicBezTo>
                  <a:pt x="26" y="15"/>
                  <a:pt x="25" y="16"/>
                  <a:pt x="25" y="16"/>
                </a:cubicBezTo>
                <a:cubicBezTo>
                  <a:pt x="24" y="16"/>
                  <a:pt x="23" y="16"/>
                  <a:pt x="23" y="16"/>
                </a:cubicBezTo>
                <a:cubicBezTo>
                  <a:pt x="23" y="16"/>
                  <a:pt x="24" y="17"/>
                  <a:pt x="24" y="17"/>
                </a:cubicBezTo>
                <a:cubicBezTo>
                  <a:pt x="24" y="17"/>
                  <a:pt x="25" y="17"/>
                  <a:pt x="25" y="17"/>
                </a:cubicBezTo>
                <a:cubicBezTo>
                  <a:pt x="25" y="18"/>
                  <a:pt x="26" y="18"/>
                  <a:pt x="26" y="18"/>
                </a:cubicBezTo>
                <a:cubicBezTo>
                  <a:pt x="28" y="21"/>
                  <a:pt x="28" y="21"/>
                  <a:pt x="28" y="21"/>
                </a:cubicBezTo>
                <a:lnTo>
                  <a:pt x="22" y="21"/>
                </a:lnTo>
                <a:close/>
                <a:moveTo>
                  <a:pt x="44" y="18"/>
                </a:move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5" y="20"/>
                  <a:pt x="36" y="20"/>
                  <a:pt x="36" y="20"/>
                </a:cubicBezTo>
                <a:cubicBezTo>
                  <a:pt x="37" y="20"/>
                  <a:pt x="37" y="20"/>
                  <a:pt x="38" y="19"/>
                </a:cubicBezTo>
                <a:cubicBezTo>
                  <a:pt x="38" y="19"/>
                  <a:pt x="38" y="19"/>
                  <a:pt x="39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3" y="20"/>
                  <a:pt x="42" y="21"/>
                  <a:pt x="41" y="21"/>
                </a:cubicBezTo>
                <a:cubicBezTo>
                  <a:pt x="40" y="21"/>
                  <a:pt x="38" y="22"/>
                  <a:pt x="36" y="22"/>
                </a:cubicBezTo>
                <a:cubicBezTo>
                  <a:pt x="34" y="22"/>
                  <a:pt x="33" y="21"/>
                  <a:pt x="32" y="21"/>
                </a:cubicBezTo>
                <a:cubicBezTo>
                  <a:pt x="31" y="21"/>
                  <a:pt x="30" y="20"/>
                  <a:pt x="30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29" y="16"/>
                  <a:pt x="29" y="15"/>
                  <a:pt x="31" y="14"/>
                </a:cubicBezTo>
                <a:cubicBezTo>
                  <a:pt x="32" y="13"/>
                  <a:pt x="34" y="13"/>
                  <a:pt x="36" y="13"/>
                </a:cubicBezTo>
                <a:cubicBezTo>
                  <a:pt x="38" y="13"/>
                  <a:pt x="39" y="13"/>
                  <a:pt x="41" y="13"/>
                </a:cubicBezTo>
                <a:cubicBezTo>
                  <a:pt x="42" y="14"/>
                  <a:pt x="42" y="14"/>
                  <a:pt x="43" y="15"/>
                </a:cubicBezTo>
                <a:cubicBezTo>
                  <a:pt x="44" y="16"/>
                  <a:pt x="44" y="17"/>
                  <a:pt x="44" y="18"/>
                </a:cubicBezTo>
                <a:close/>
                <a:moveTo>
                  <a:pt x="50" y="21"/>
                </a:moveTo>
                <a:cubicBezTo>
                  <a:pt x="49" y="21"/>
                  <a:pt x="48" y="21"/>
                  <a:pt x="48" y="21"/>
                </a:cubicBezTo>
                <a:cubicBezTo>
                  <a:pt x="47" y="20"/>
                  <a:pt x="47" y="20"/>
                  <a:pt x="46" y="19"/>
                </a:cubicBezTo>
                <a:cubicBezTo>
                  <a:pt x="46" y="19"/>
                  <a:pt x="46" y="18"/>
                  <a:pt x="46" y="17"/>
                </a:cubicBezTo>
                <a:cubicBezTo>
                  <a:pt x="46" y="16"/>
                  <a:pt x="46" y="16"/>
                  <a:pt x="46" y="15"/>
                </a:cubicBezTo>
                <a:cubicBezTo>
                  <a:pt x="47" y="15"/>
                  <a:pt x="47" y="14"/>
                  <a:pt x="48" y="14"/>
                </a:cubicBezTo>
                <a:cubicBezTo>
                  <a:pt x="48" y="14"/>
                  <a:pt x="49" y="13"/>
                  <a:pt x="49" y="13"/>
                </a:cubicBezTo>
                <a:cubicBezTo>
                  <a:pt x="50" y="13"/>
                  <a:pt x="52" y="13"/>
                  <a:pt x="53" y="13"/>
                </a:cubicBezTo>
                <a:cubicBezTo>
                  <a:pt x="55" y="13"/>
                  <a:pt x="57" y="13"/>
                  <a:pt x="58" y="14"/>
                </a:cubicBezTo>
                <a:cubicBezTo>
                  <a:pt x="59" y="14"/>
                  <a:pt x="60" y="15"/>
                  <a:pt x="61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5" y="16"/>
                  <a:pt x="55" y="15"/>
                </a:cubicBezTo>
                <a:cubicBezTo>
                  <a:pt x="55" y="15"/>
                  <a:pt x="54" y="15"/>
                  <a:pt x="53" y="15"/>
                </a:cubicBezTo>
                <a:cubicBezTo>
                  <a:pt x="53" y="15"/>
                  <a:pt x="52" y="15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8"/>
                  <a:pt x="51" y="19"/>
                  <a:pt x="51" y="19"/>
                </a:cubicBezTo>
                <a:cubicBezTo>
                  <a:pt x="52" y="19"/>
                  <a:pt x="53" y="19"/>
                  <a:pt x="53" y="19"/>
                </a:cubicBezTo>
                <a:cubicBezTo>
                  <a:pt x="54" y="19"/>
                  <a:pt x="55" y="19"/>
                  <a:pt x="55" y="19"/>
                </a:cubicBezTo>
                <a:cubicBezTo>
                  <a:pt x="55" y="19"/>
                  <a:pt x="56" y="19"/>
                  <a:pt x="56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9"/>
                  <a:pt x="60" y="20"/>
                  <a:pt x="60" y="20"/>
                </a:cubicBezTo>
                <a:cubicBezTo>
                  <a:pt x="59" y="21"/>
                  <a:pt x="58" y="21"/>
                  <a:pt x="57" y="21"/>
                </a:cubicBezTo>
                <a:cubicBezTo>
                  <a:pt x="56" y="21"/>
                  <a:pt x="55" y="22"/>
                  <a:pt x="54" y="22"/>
                </a:cubicBezTo>
                <a:cubicBezTo>
                  <a:pt x="52" y="22"/>
                  <a:pt x="51" y="21"/>
                  <a:pt x="50" y="21"/>
                </a:cubicBezTo>
                <a:close/>
                <a:moveTo>
                  <a:pt x="125" y="99"/>
                </a:move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4" y="97"/>
                  <a:pt x="54" y="95"/>
                </a:cubicBezTo>
                <a:cubicBezTo>
                  <a:pt x="54" y="94"/>
                  <a:pt x="54" y="93"/>
                  <a:pt x="55" y="93"/>
                </a:cubicBezTo>
                <a:cubicBezTo>
                  <a:pt x="56" y="92"/>
                  <a:pt x="56" y="92"/>
                  <a:pt x="57" y="92"/>
                </a:cubicBezTo>
                <a:cubicBezTo>
                  <a:pt x="125" y="92"/>
                  <a:pt x="125" y="92"/>
                  <a:pt x="125" y="92"/>
                </a:cubicBezTo>
                <a:cubicBezTo>
                  <a:pt x="127" y="92"/>
                  <a:pt x="128" y="93"/>
                  <a:pt x="128" y="95"/>
                </a:cubicBezTo>
                <a:cubicBezTo>
                  <a:pt x="128" y="97"/>
                  <a:pt x="127" y="99"/>
                  <a:pt x="125" y="99"/>
                </a:cubicBezTo>
                <a:close/>
                <a:moveTo>
                  <a:pt x="125" y="79"/>
                </a:moveTo>
                <a:cubicBezTo>
                  <a:pt x="57" y="79"/>
                  <a:pt x="57" y="79"/>
                  <a:pt x="57" y="79"/>
                </a:cubicBezTo>
                <a:cubicBezTo>
                  <a:pt x="56" y="79"/>
                  <a:pt x="54" y="78"/>
                  <a:pt x="54" y="76"/>
                </a:cubicBezTo>
                <a:cubicBezTo>
                  <a:pt x="54" y="75"/>
                  <a:pt x="54" y="74"/>
                  <a:pt x="55" y="73"/>
                </a:cubicBezTo>
                <a:cubicBezTo>
                  <a:pt x="56" y="73"/>
                  <a:pt x="56" y="72"/>
                  <a:pt x="57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2"/>
                  <a:pt x="128" y="74"/>
                  <a:pt x="128" y="76"/>
                </a:cubicBezTo>
                <a:cubicBezTo>
                  <a:pt x="128" y="78"/>
                  <a:pt x="127" y="79"/>
                  <a:pt x="125" y="79"/>
                </a:cubicBezTo>
                <a:close/>
                <a:moveTo>
                  <a:pt x="125" y="62"/>
                </a:moveTo>
                <a:cubicBezTo>
                  <a:pt x="57" y="62"/>
                  <a:pt x="57" y="62"/>
                  <a:pt x="57" y="62"/>
                </a:cubicBezTo>
                <a:cubicBezTo>
                  <a:pt x="56" y="62"/>
                  <a:pt x="54" y="61"/>
                  <a:pt x="54" y="59"/>
                </a:cubicBezTo>
                <a:cubicBezTo>
                  <a:pt x="54" y="58"/>
                  <a:pt x="54" y="57"/>
                  <a:pt x="55" y="56"/>
                </a:cubicBezTo>
                <a:cubicBezTo>
                  <a:pt x="56" y="56"/>
                  <a:pt x="56" y="55"/>
                  <a:pt x="57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7" y="55"/>
                  <a:pt x="128" y="57"/>
                  <a:pt x="128" y="59"/>
                </a:cubicBezTo>
                <a:cubicBezTo>
                  <a:pt x="128" y="61"/>
                  <a:pt x="127" y="62"/>
                  <a:pt x="125" y="62"/>
                </a:cubicBezTo>
                <a:close/>
                <a:moveTo>
                  <a:pt x="125" y="43"/>
                </a:moveTo>
                <a:cubicBezTo>
                  <a:pt x="57" y="43"/>
                  <a:pt x="57" y="43"/>
                  <a:pt x="57" y="43"/>
                </a:cubicBezTo>
                <a:cubicBezTo>
                  <a:pt x="56" y="43"/>
                  <a:pt x="54" y="41"/>
                  <a:pt x="54" y="39"/>
                </a:cubicBezTo>
                <a:cubicBezTo>
                  <a:pt x="54" y="39"/>
                  <a:pt x="54" y="38"/>
                  <a:pt x="55" y="37"/>
                </a:cubicBezTo>
                <a:cubicBezTo>
                  <a:pt x="56" y="36"/>
                  <a:pt x="56" y="36"/>
                  <a:pt x="57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7" y="36"/>
                  <a:pt x="128" y="38"/>
                  <a:pt x="128" y="39"/>
                </a:cubicBezTo>
                <a:cubicBezTo>
                  <a:pt x="128" y="41"/>
                  <a:pt x="127" y="43"/>
                  <a:pt x="125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Freeform 438"/>
          <p:cNvSpPr>
            <a:spLocks/>
          </p:cNvSpPr>
          <p:nvPr/>
        </p:nvSpPr>
        <p:spPr bwMode="auto">
          <a:xfrm>
            <a:off x="4115276" y="6092984"/>
            <a:ext cx="19050" cy="9525"/>
          </a:xfrm>
          <a:custGeom>
            <a:avLst/>
            <a:gdLst>
              <a:gd name="T0" fmla="*/ 2147483647 w 5"/>
              <a:gd name="T1" fmla="*/ 2147483647 h 3"/>
              <a:gd name="T2" fmla="*/ 2147483647 w 5"/>
              <a:gd name="T3" fmla="*/ 0 h 3"/>
              <a:gd name="T4" fmla="*/ 0 w 5"/>
              <a:gd name="T5" fmla="*/ 0 h 3"/>
              <a:gd name="T6" fmla="*/ 0 w 5"/>
              <a:gd name="T7" fmla="*/ 2147483647 h 3"/>
              <a:gd name="T8" fmla="*/ 2147483647 w 5"/>
              <a:gd name="T9" fmla="*/ 2147483647 h 3"/>
              <a:gd name="T10" fmla="*/ 2147483647 w 5"/>
              <a:gd name="T11" fmla="*/ 2147483647 h 3"/>
              <a:gd name="T12" fmla="*/ 2147483647 w 5"/>
              <a:gd name="T13" fmla="*/ 2147483647 h 3"/>
              <a:gd name="T14" fmla="*/ 2147483647 w 5"/>
              <a:gd name="T15" fmla="*/ 2147483647 h 3"/>
              <a:gd name="T16" fmla="*/ 2147483647 w 5"/>
              <a:gd name="T17" fmla="*/ 2147483647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3">
                <a:moveTo>
                  <a:pt x="5" y="1"/>
                </a:moveTo>
                <a:cubicBezTo>
                  <a:pt x="4" y="0"/>
                  <a:pt x="4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4" y="2"/>
                </a:cubicBezTo>
                <a:cubicBezTo>
                  <a:pt x="4" y="2"/>
                  <a:pt x="5" y="2"/>
                  <a:pt x="5" y="2"/>
                </a:cubicBezTo>
                <a:cubicBezTo>
                  <a:pt x="5" y="2"/>
                  <a:pt x="5" y="2"/>
                  <a:pt x="5" y="1"/>
                </a:cubicBezTo>
                <a:cubicBezTo>
                  <a:pt x="5" y="1"/>
                  <a:pt x="5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" name="Rectangle 439"/>
          <p:cNvSpPr>
            <a:spLocks noChangeArrowheads="1"/>
          </p:cNvSpPr>
          <p:nvPr/>
        </p:nvSpPr>
        <p:spPr bwMode="auto">
          <a:xfrm>
            <a:off x="9900126" y="3997484"/>
            <a:ext cx="806450" cy="812800"/>
          </a:xfrm>
          <a:prstGeom prst="rect">
            <a:avLst/>
          </a:prstGeom>
          <a:solidFill>
            <a:srgbClr val="447F6D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96" name="Freeform 440"/>
          <p:cNvSpPr>
            <a:spLocks noEditPoints="1"/>
          </p:cNvSpPr>
          <p:nvPr/>
        </p:nvSpPr>
        <p:spPr bwMode="auto">
          <a:xfrm>
            <a:off x="9927114" y="4262596"/>
            <a:ext cx="736600" cy="295275"/>
          </a:xfrm>
          <a:custGeom>
            <a:avLst/>
            <a:gdLst>
              <a:gd name="T0" fmla="*/ 2147483647 w 212"/>
              <a:gd name="T1" fmla="*/ 0 h 85"/>
              <a:gd name="T2" fmla="*/ 2147483647 w 212"/>
              <a:gd name="T3" fmla="*/ 0 h 85"/>
              <a:gd name="T4" fmla="*/ 2147483647 w 212"/>
              <a:gd name="T5" fmla="*/ 2147483647 h 85"/>
              <a:gd name="T6" fmla="*/ 2147483647 w 212"/>
              <a:gd name="T7" fmla="*/ 2147483647 h 85"/>
              <a:gd name="T8" fmla="*/ 2147483647 w 212"/>
              <a:gd name="T9" fmla="*/ 2147483647 h 85"/>
              <a:gd name="T10" fmla="*/ 2147483647 w 212"/>
              <a:gd name="T11" fmla="*/ 2147483647 h 85"/>
              <a:gd name="T12" fmla="*/ 2147483647 w 212"/>
              <a:gd name="T13" fmla="*/ 2147483647 h 85"/>
              <a:gd name="T14" fmla="*/ 2147483647 w 212"/>
              <a:gd name="T15" fmla="*/ 2147483647 h 85"/>
              <a:gd name="T16" fmla="*/ 2147483647 w 212"/>
              <a:gd name="T17" fmla="*/ 2147483647 h 85"/>
              <a:gd name="T18" fmla="*/ 2147483647 w 212"/>
              <a:gd name="T19" fmla="*/ 2147483647 h 85"/>
              <a:gd name="T20" fmla="*/ 2147483647 w 212"/>
              <a:gd name="T21" fmla="*/ 2147483647 h 85"/>
              <a:gd name="T22" fmla="*/ 2147483647 w 212"/>
              <a:gd name="T23" fmla="*/ 2147483647 h 85"/>
              <a:gd name="T24" fmla="*/ 2147483647 w 212"/>
              <a:gd name="T25" fmla="*/ 2147483647 h 85"/>
              <a:gd name="T26" fmla="*/ 2147483647 w 212"/>
              <a:gd name="T27" fmla="*/ 2147483647 h 85"/>
              <a:gd name="T28" fmla="*/ 2147483647 w 212"/>
              <a:gd name="T29" fmla="*/ 2147483647 h 85"/>
              <a:gd name="T30" fmla="*/ 2147483647 w 212"/>
              <a:gd name="T31" fmla="*/ 2147483647 h 85"/>
              <a:gd name="T32" fmla="*/ 2147483647 w 212"/>
              <a:gd name="T33" fmla="*/ 2147483647 h 85"/>
              <a:gd name="T34" fmla="*/ 2147483647 w 212"/>
              <a:gd name="T35" fmla="*/ 2147483647 h 85"/>
              <a:gd name="T36" fmla="*/ 2147483647 w 212"/>
              <a:gd name="T37" fmla="*/ 2147483647 h 85"/>
              <a:gd name="T38" fmla="*/ 2147483647 w 212"/>
              <a:gd name="T39" fmla="*/ 2147483647 h 85"/>
              <a:gd name="T40" fmla="*/ 2147483647 w 212"/>
              <a:gd name="T41" fmla="*/ 2147483647 h 85"/>
              <a:gd name="T42" fmla="*/ 2147483647 w 212"/>
              <a:gd name="T43" fmla="*/ 2147483647 h 85"/>
              <a:gd name="T44" fmla="*/ 2147483647 w 212"/>
              <a:gd name="T45" fmla="*/ 2147483647 h 85"/>
              <a:gd name="T46" fmla="*/ 2147483647 w 212"/>
              <a:gd name="T47" fmla="*/ 2147483647 h 85"/>
              <a:gd name="T48" fmla="*/ 2147483647 w 212"/>
              <a:gd name="T49" fmla="*/ 2147483647 h 85"/>
              <a:gd name="T50" fmla="*/ 2147483647 w 212"/>
              <a:gd name="T51" fmla="*/ 2147483647 h 85"/>
              <a:gd name="T52" fmla="*/ 2147483647 w 212"/>
              <a:gd name="T53" fmla="*/ 2147483647 h 85"/>
              <a:gd name="T54" fmla="*/ 2147483647 w 212"/>
              <a:gd name="T55" fmla="*/ 2147483647 h 85"/>
              <a:gd name="T56" fmla="*/ 2147483647 w 212"/>
              <a:gd name="T57" fmla="*/ 0 h 85"/>
              <a:gd name="T58" fmla="*/ 2147483647 w 212"/>
              <a:gd name="T59" fmla="*/ 2147483647 h 85"/>
              <a:gd name="T60" fmla="*/ 2147483647 w 212"/>
              <a:gd name="T61" fmla="*/ 2147483647 h 85"/>
              <a:gd name="T62" fmla="*/ 2147483647 w 212"/>
              <a:gd name="T63" fmla="*/ 2147483647 h 85"/>
              <a:gd name="T64" fmla="*/ 2147483647 w 212"/>
              <a:gd name="T65" fmla="*/ 2147483647 h 85"/>
              <a:gd name="T66" fmla="*/ 2147483647 w 212"/>
              <a:gd name="T67" fmla="*/ 2147483647 h 85"/>
              <a:gd name="T68" fmla="*/ 2147483647 w 212"/>
              <a:gd name="T69" fmla="*/ 2147483647 h 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2" h="85">
                <a:moveTo>
                  <a:pt x="205" y="0"/>
                </a:moveTo>
                <a:cubicBezTo>
                  <a:pt x="197" y="0"/>
                  <a:pt x="195" y="0"/>
                  <a:pt x="195" y="0"/>
                </a:cubicBezTo>
                <a:cubicBezTo>
                  <a:pt x="195" y="60"/>
                  <a:pt x="195" y="60"/>
                  <a:pt x="195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12"/>
                  <a:pt x="71" y="12"/>
                  <a:pt x="71" y="12"/>
                </a:cubicBezTo>
                <a:cubicBezTo>
                  <a:pt x="57" y="11"/>
                  <a:pt x="57" y="11"/>
                  <a:pt x="57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29" y="11"/>
                  <a:pt x="19" y="23"/>
                </a:cubicBezTo>
                <a:cubicBezTo>
                  <a:pt x="10" y="35"/>
                  <a:pt x="5" y="43"/>
                  <a:pt x="5" y="43"/>
                </a:cubicBezTo>
                <a:cubicBezTo>
                  <a:pt x="5" y="43"/>
                  <a:pt x="1" y="49"/>
                  <a:pt x="1" y="57"/>
                </a:cubicBezTo>
                <a:cubicBezTo>
                  <a:pt x="1" y="65"/>
                  <a:pt x="1" y="76"/>
                  <a:pt x="1" y="76"/>
                </a:cubicBezTo>
                <a:cubicBezTo>
                  <a:pt x="1" y="76"/>
                  <a:pt x="0" y="85"/>
                  <a:pt x="8" y="85"/>
                </a:cubicBezTo>
                <a:cubicBezTo>
                  <a:pt x="15" y="85"/>
                  <a:pt x="23" y="85"/>
                  <a:pt x="2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78"/>
                  <a:pt x="32" y="73"/>
                  <a:pt x="39" y="73"/>
                </a:cubicBezTo>
                <a:cubicBezTo>
                  <a:pt x="47" y="73"/>
                  <a:pt x="52" y="78"/>
                  <a:pt x="52" y="85"/>
                </a:cubicBezTo>
                <a:cubicBezTo>
                  <a:pt x="66" y="85"/>
                  <a:pt x="66" y="85"/>
                  <a:pt x="66" y="85"/>
                </a:cubicBezTo>
                <a:cubicBezTo>
                  <a:pt x="66" y="75"/>
                  <a:pt x="66" y="75"/>
                  <a:pt x="66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5" y="73"/>
                  <a:pt x="148" y="72"/>
                  <a:pt x="151" y="72"/>
                </a:cubicBezTo>
                <a:cubicBezTo>
                  <a:pt x="153" y="72"/>
                  <a:pt x="156" y="73"/>
                  <a:pt x="158" y="75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4" y="73"/>
                  <a:pt x="176" y="73"/>
                  <a:pt x="179" y="73"/>
                </a:cubicBezTo>
                <a:cubicBezTo>
                  <a:pt x="182" y="73"/>
                  <a:pt x="184" y="73"/>
                  <a:pt x="186" y="75"/>
                </a:cubicBezTo>
                <a:cubicBezTo>
                  <a:pt x="196" y="75"/>
                  <a:pt x="196" y="75"/>
                  <a:pt x="196" y="75"/>
                </a:cubicBezTo>
                <a:cubicBezTo>
                  <a:pt x="196" y="84"/>
                  <a:pt x="196" y="84"/>
                  <a:pt x="196" y="84"/>
                </a:cubicBezTo>
                <a:cubicBezTo>
                  <a:pt x="211" y="84"/>
                  <a:pt x="211" y="84"/>
                  <a:pt x="211" y="84"/>
                </a:cubicBezTo>
                <a:cubicBezTo>
                  <a:pt x="211" y="9"/>
                  <a:pt x="211" y="9"/>
                  <a:pt x="211" y="9"/>
                </a:cubicBezTo>
                <a:cubicBezTo>
                  <a:pt x="211" y="9"/>
                  <a:pt x="212" y="0"/>
                  <a:pt x="205" y="0"/>
                </a:cubicBezTo>
                <a:close/>
                <a:moveTo>
                  <a:pt x="55" y="49"/>
                </a:moveTo>
                <a:cubicBezTo>
                  <a:pt x="19" y="49"/>
                  <a:pt x="19" y="49"/>
                  <a:pt x="19" y="49"/>
                </a:cubicBezTo>
                <a:cubicBezTo>
                  <a:pt x="19" y="40"/>
                  <a:pt x="19" y="40"/>
                  <a:pt x="19" y="40"/>
                </a:cubicBezTo>
                <a:cubicBezTo>
                  <a:pt x="35" y="21"/>
                  <a:pt x="35" y="21"/>
                  <a:pt x="35" y="21"/>
                </a:cubicBezTo>
                <a:cubicBezTo>
                  <a:pt x="55" y="21"/>
                  <a:pt x="55" y="21"/>
                  <a:pt x="55" y="21"/>
                </a:cubicBezTo>
                <a:lnTo>
                  <a:pt x="55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" name="Freeform 441"/>
          <p:cNvSpPr>
            <a:spLocks noEditPoints="1"/>
          </p:cNvSpPr>
          <p:nvPr/>
        </p:nvSpPr>
        <p:spPr bwMode="auto">
          <a:xfrm>
            <a:off x="10516076" y="4527709"/>
            <a:ext cx="65088" cy="61912"/>
          </a:xfrm>
          <a:custGeom>
            <a:avLst/>
            <a:gdLst>
              <a:gd name="T0" fmla="*/ 2147483647 w 18"/>
              <a:gd name="T1" fmla="*/ 0 h 18"/>
              <a:gd name="T2" fmla="*/ 0 w 18"/>
              <a:gd name="T3" fmla="*/ 2147483647 h 18"/>
              <a:gd name="T4" fmla="*/ 2147483647 w 18"/>
              <a:gd name="T5" fmla="*/ 2147483647 h 18"/>
              <a:gd name="T6" fmla="*/ 2147483647 w 18"/>
              <a:gd name="T7" fmla="*/ 2147483647 h 18"/>
              <a:gd name="T8" fmla="*/ 2147483647 w 18"/>
              <a:gd name="T9" fmla="*/ 0 h 18"/>
              <a:gd name="T10" fmla="*/ 2147483647 w 18"/>
              <a:gd name="T11" fmla="*/ 2147483647 h 18"/>
              <a:gd name="T12" fmla="*/ 2147483647 w 18"/>
              <a:gd name="T13" fmla="*/ 2147483647 h 18"/>
              <a:gd name="T14" fmla="*/ 2147483647 w 18"/>
              <a:gd name="T15" fmla="*/ 2147483647 h 18"/>
              <a:gd name="T16" fmla="*/ 2147483647 w 18"/>
              <a:gd name="T17" fmla="*/ 2147483647 h 18"/>
              <a:gd name="T18" fmla="*/ 2147483647 w 18"/>
              <a:gd name="T19" fmla="*/ 2147483647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9"/>
                </a:cubicBezTo>
                <a:cubicBezTo>
                  <a:pt x="18" y="4"/>
                  <a:pt x="14" y="0"/>
                  <a:pt x="9" y="0"/>
                </a:cubicBezTo>
                <a:close/>
                <a:moveTo>
                  <a:pt x="9" y="14"/>
                </a:moveTo>
                <a:cubicBezTo>
                  <a:pt x="7" y="14"/>
                  <a:pt x="5" y="12"/>
                  <a:pt x="5" y="9"/>
                </a:cubicBezTo>
                <a:cubicBezTo>
                  <a:pt x="5" y="7"/>
                  <a:pt x="7" y="5"/>
                  <a:pt x="9" y="5"/>
                </a:cubicBezTo>
                <a:cubicBezTo>
                  <a:pt x="11" y="5"/>
                  <a:pt x="13" y="7"/>
                  <a:pt x="13" y="9"/>
                </a:cubicBezTo>
                <a:cubicBezTo>
                  <a:pt x="13" y="12"/>
                  <a:pt x="11" y="14"/>
                  <a:pt x="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" name="Rectangle 442"/>
          <p:cNvSpPr>
            <a:spLocks noChangeArrowheads="1"/>
          </p:cNvSpPr>
          <p:nvPr/>
        </p:nvSpPr>
        <p:spPr bwMode="auto">
          <a:xfrm>
            <a:off x="10541476" y="4453096"/>
            <a:ext cx="20638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99" name="Freeform 443"/>
          <p:cNvSpPr>
            <a:spLocks noEditPoints="1"/>
          </p:cNvSpPr>
          <p:nvPr/>
        </p:nvSpPr>
        <p:spPr bwMode="auto">
          <a:xfrm>
            <a:off x="10395426" y="4237196"/>
            <a:ext cx="176213" cy="201613"/>
          </a:xfrm>
          <a:custGeom>
            <a:avLst/>
            <a:gdLst>
              <a:gd name="T0" fmla="*/ 2147483647 w 57"/>
              <a:gd name="T1" fmla="*/ 0 h 65"/>
              <a:gd name="T2" fmla="*/ 0 w 57"/>
              <a:gd name="T3" fmla="*/ 0 h 65"/>
              <a:gd name="T4" fmla="*/ 0 w 57"/>
              <a:gd name="T5" fmla="*/ 2147483647 h 65"/>
              <a:gd name="T6" fmla="*/ 2147483647 w 57"/>
              <a:gd name="T7" fmla="*/ 2147483647 h 65"/>
              <a:gd name="T8" fmla="*/ 2147483647 w 57"/>
              <a:gd name="T9" fmla="*/ 0 h 65"/>
              <a:gd name="T10" fmla="*/ 2147483647 w 57"/>
              <a:gd name="T11" fmla="*/ 2147483647 h 65"/>
              <a:gd name="T12" fmla="*/ 2147483647 w 57"/>
              <a:gd name="T13" fmla="*/ 2147483647 h 65"/>
              <a:gd name="T14" fmla="*/ 2147483647 w 57"/>
              <a:gd name="T15" fmla="*/ 2147483647 h 65"/>
              <a:gd name="T16" fmla="*/ 2147483647 w 57"/>
              <a:gd name="T17" fmla="*/ 2147483647 h 65"/>
              <a:gd name="T18" fmla="*/ 2147483647 w 57"/>
              <a:gd name="T19" fmla="*/ 2147483647 h 65"/>
              <a:gd name="T20" fmla="*/ 2147483647 w 57"/>
              <a:gd name="T21" fmla="*/ 2147483647 h 65"/>
              <a:gd name="T22" fmla="*/ 2147483647 w 57"/>
              <a:gd name="T23" fmla="*/ 2147483647 h 65"/>
              <a:gd name="T24" fmla="*/ 2147483647 w 57"/>
              <a:gd name="T25" fmla="*/ 2147483647 h 65"/>
              <a:gd name="T26" fmla="*/ 2147483647 w 57"/>
              <a:gd name="T27" fmla="*/ 2147483647 h 65"/>
              <a:gd name="T28" fmla="*/ 2147483647 w 57"/>
              <a:gd name="T29" fmla="*/ 2147483647 h 65"/>
              <a:gd name="T30" fmla="*/ 2147483647 w 57"/>
              <a:gd name="T31" fmla="*/ 2147483647 h 65"/>
              <a:gd name="T32" fmla="*/ 2147483647 w 57"/>
              <a:gd name="T33" fmla="*/ 2147483647 h 65"/>
              <a:gd name="T34" fmla="*/ 2147483647 w 57"/>
              <a:gd name="T35" fmla="*/ 2147483647 h 65"/>
              <a:gd name="T36" fmla="*/ 2147483647 w 57"/>
              <a:gd name="T37" fmla="*/ 2147483647 h 65"/>
              <a:gd name="T38" fmla="*/ 2147483647 w 57"/>
              <a:gd name="T39" fmla="*/ 2147483647 h 65"/>
              <a:gd name="T40" fmla="*/ 2147483647 w 57"/>
              <a:gd name="T41" fmla="*/ 2147483647 h 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" h="65">
                <a:moveTo>
                  <a:pt x="57" y="0"/>
                </a:moveTo>
                <a:lnTo>
                  <a:pt x="0" y="0"/>
                </a:lnTo>
                <a:lnTo>
                  <a:pt x="0" y="65"/>
                </a:lnTo>
                <a:lnTo>
                  <a:pt x="57" y="65"/>
                </a:lnTo>
                <a:lnTo>
                  <a:pt x="57" y="0"/>
                </a:lnTo>
                <a:close/>
                <a:moveTo>
                  <a:pt x="4" y="9"/>
                </a:moveTo>
                <a:lnTo>
                  <a:pt x="27" y="35"/>
                </a:lnTo>
                <a:lnTo>
                  <a:pt x="4" y="61"/>
                </a:lnTo>
                <a:lnTo>
                  <a:pt x="4" y="9"/>
                </a:lnTo>
                <a:close/>
                <a:moveTo>
                  <a:pt x="9" y="61"/>
                </a:moveTo>
                <a:lnTo>
                  <a:pt x="29" y="37"/>
                </a:lnTo>
                <a:lnTo>
                  <a:pt x="51" y="61"/>
                </a:lnTo>
                <a:lnTo>
                  <a:pt x="9" y="61"/>
                </a:lnTo>
                <a:close/>
                <a:moveTo>
                  <a:pt x="54" y="61"/>
                </a:moveTo>
                <a:lnTo>
                  <a:pt x="32" y="35"/>
                </a:lnTo>
                <a:lnTo>
                  <a:pt x="54" y="9"/>
                </a:lnTo>
                <a:lnTo>
                  <a:pt x="54" y="61"/>
                </a:lnTo>
                <a:close/>
                <a:moveTo>
                  <a:pt x="29" y="33"/>
                </a:moveTo>
                <a:lnTo>
                  <a:pt x="4" y="5"/>
                </a:lnTo>
                <a:lnTo>
                  <a:pt x="54" y="5"/>
                </a:lnTo>
                <a:lnTo>
                  <a:pt x="2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" name="Freeform 444"/>
          <p:cNvSpPr>
            <a:spLocks noEditPoints="1"/>
          </p:cNvSpPr>
          <p:nvPr/>
        </p:nvSpPr>
        <p:spPr bwMode="auto">
          <a:xfrm>
            <a:off x="10420826" y="4527709"/>
            <a:ext cx="61913" cy="61912"/>
          </a:xfrm>
          <a:custGeom>
            <a:avLst/>
            <a:gdLst>
              <a:gd name="T0" fmla="*/ 2147483647 w 18"/>
              <a:gd name="T1" fmla="*/ 0 h 18"/>
              <a:gd name="T2" fmla="*/ 0 w 18"/>
              <a:gd name="T3" fmla="*/ 2147483647 h 18"/>
              <a:gd name="T4" fmla="*/ 2147483647 w 18"/>
              <a:gd name="T5" fmla="*/ 2147483647 h 18"/>
              <a:gd name="T6" fmla="*/ 2147483647 w 18"/>
              <a:gd name="T7" fmla="*/ 2147483647 h 18"/>
              <a:gd name="T8" fmla="*/ 2147483647 w 18"/>
              <a:gd name="T9" fmla="*/ 0 h 18"/>
              <a:gd name="T10" fmla="*/ 2147483647 w 18"/>
              <a:gd name="T11" fmla="*/ 2147483647 h 18"/>
              <a:gd name="T12" fmla="*/ 2147483647 w 18"/>
              <a:gd name="T13" fmla="*/ 2147483647 h 18"/>
              <a:gd name="T14" fmla="*/ 2147483647 w 18"/>
              <a:gd name="T15" fmla="*/ 2147483647 h 18"/>
              <a:gd name="T16" fmla="*/ 2147483647 w 18"/>
              <a:gd name="T17" fmla="*/ 2147483647 h 18"/>
              <a:gd name="T18" fmla="*/ 2147483647 w 18"/>
              <a:gd name="T19" fmla="*/ 2147483647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9"/>
                </a:cubicBezTo>
                <a:cubicBezTo>
                  <a:pt x="18" y="4"/>
                  <a:pt x="14" y="0"/>
                  <a:pt x="9" y="0"/>
                </a:cubicBezTo>
                <a:close/>
                <a:moveTo>
                  <a:pt x="9" y="14"/>
                </a:moveTo>
                <a:cubicBezTo>
                  <a:pt x="6" y="14"/>
                  <a:pt x="4" y="12"/>
                  <a:pt x="4" y="9"/>
                </a:cubicBezTo>
                <a:cubicBezTo>
                  <a:pt x="4" y="7"/>
                  <a:pt x="6" y="5"/>
                  <a:pt x="9" y="5"/>
                </a:cubicBezTo>
                <a:cubicBezTo>
                  <a:pt x="11" y="5"/>
                  <a:pt x="13" y="7"/>
                  <a:pt x="13" y="9"/>
                </a:cubicBezTo>
                <a:cubicBezTo>
                  <a:pt x="13" y="12"/>
                  <a:pt x="11" y="14"/>
                  <a:pt x="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" name="Rectangle 445"/>
          <p:cNvSpPr>
            <a:spLocks noChangeArrowheads="1"/>
          </p:cNvSpPr>
          <p:nvPr/>
        </p:nvSpPr>
        <p:spPr bwMode="auto">
          <a:xfrm>
            <a:off x="10404951" y="4453096"/>
            <a:ext cx="222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02" name="Rectangle 446"/>
          <p:cNvSpPr>
            <a:spLocks noChangeArrowheads="1"/>
          </p:cNvSpPr>
          <p:nvPr/>
        </p:nvSpPr>
        <p:spPr bwMode="auto">
          <a:xfrm>
            <a:off x="10349389" y="4453096"/>
            <a:ext cx="222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03" name="Freeform 447"/>
          <p:cNvSpPr>
            <a:spLocks noEditPoints="1"/>
          </p:cNvSpPr>
          <p:nvPr/>
        </p:nvSpPr>
        <p:spPr bwMode="auto">
          <a:xfrm>
            <a:off x="10204926" y="4237196"/>
            <a:ext cx="182563" cy="201613"/>
          </a:xfrm>
          <a:custGeom>
            <a:avLst/>
            <a:gdLst>
              <a:gd name="T0" fmla="*/ 2147483647 w 59"/>
              <a:gd name="T1" fmla="*/ 0 h 65"/>
              <a:gd name="T2" fmla="*/ 0 w 59"/>
              <a:gd name="T3" fmla="*/ 0 h 65"/>
              <a:gd name="T4" fmla="*/ 0 w 59"/>
              <a:gd name="T5" fmla="*/ 2147483647 h 65"/>
              <a:gd name="T6" fmla="*/ 2147483647 w 59"/>
              <a:gd name="T7" fmla="*/ 2147483647 h 65"/>
              <a:gd name="T8" fmla="*/ 2147483647 w 59"/>
              <a:gd name="T9" fmla="*/ 0 h 65"/>
              <a:gd name="T10" fmla="*/ 2147483647 w 59"/>
              <a:gd name="T11" fmla="*/ 2147483647 h 65"/>
              <a:gd name="T12" fmla="*/ 2147483647 w 59"/>
              <a:gd name="T13" fmla="*/ 2147483647 h 65"/>
              <a:gd name="T14" fmla="*/ 2147483647 w 59"/>
              <a:gd name="T15" fmla="*/ 2147483647 h 65"/>
              <a:gd name="T16" fmla="*/ 2147483647 w 59"/>
              <a:gd name="T17" fmla="*/ 2147483647 h 65"/>
              <a:gd name="T18" fmla="*/ 2147483647 w 59"/>
              <a:gd name="T19" fmla="*/ 2147483647 h 65"/>
              <a:gd name="T20" fmla="*/ 2147483647 w 59"/>
              <a:gd name="T21" fmla="*/ 2147483647 h 65"/>
              <a:gd name="T22" fmla="*/ 2147483647 w 59"/>
              <a:gd name="T23" fmla="*/ 2147483647 h 65"/>
              <a:gd name="T24" fmla="*/ 2147483647 w 59"/>
              <a:gd name="T25" fmla="*/ 2147483647 h 65"/>
              <a:gd name="T26" fmla="*/ 2147483647 w 59"/>
              <a:gd name="T27" fmla="*/ 2147483647 h 65"/>
              <a:gd name="T28" fmla="*/ 2147483647 w 59"/>
              <a:gd name="T29" fmla="*/ 2147483647 h 65"/>
              <a:gd name="T30" fmla="*/ 2147483647 w 59"/>
              <a:gd name="T31" fmla="*/ 2147483647 h 65"/>
              <a:gd name="T32" fmla="*/ 2147483647 w 59"/>
              <a:gd name="T33" fmla="*/ 2147483647 h 65"/>
              <a:gd name="T34" fmla="*/ 2147483647 w 59"/>
              <a:gd name="T35" fmla="*/ 2147483647 h 65"/>
              <a:gd name="T36" fmla="*/ 2147483647 w 59"/>
              <a:gd name="T37" fmla="*/ 2147483647 h 65"/>
              <a:gd name="T38" fmla="*/ 2147483647 w 59"/>
              <a:gd name="T39" fmla="*/ 2147483647 h 65"/>
              <a:gd name="T40" fmla="*/ 2147483647 w 59"/>
              <a:gd name="T41" fmla="*/ 2147483647 h 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9" h="65">
                <a:moveTo>
                  <a:pt x="59" y="0"/>
                </a:moveTo>
                <a:lnTo>
                  <a:pt x="0" y="0"/>
                </a:lnTo>
                <a:lnTo>
                  <a:pt x="0" y="65"/>
                </a:lnTo>
                <a:lnTo>
                  <a:pt x="59" y="65"/>
                </a:lnTo>
                <a:lnTo>
                  <a:pt x="59" y="0"/>
                </a:lnTo>
                <a:close/>
                <a:moveTo>
                  <a:pt x="4" y="9"/>
                </a:moveTo>
                <a:lnTo>
                  <a:pt x="27" y="35"/>
                </a:lnTo>
                <a:lnTo>
                  <a:pt x="4" y="61"/>
                </a:lnTo>
                <a:lnTo>
                  <a:pt x="4" y="9"/>
                </a:lnTo>
                <a:close/>
                <a:moveTo>
                  <a:pt x="9" y="61"/>
                </a:moveTo>
                <a:lnTo>
                  <a:pt x="29" y="37"/>
                </a:lnTo>
                <a:lnTo>
                  <a:pt x="51" y="61"/>
                </a:lnTo>
                <a:lnTo>
                  <a:pt x="9" y="61"/>
                </a:lnTo>
                <a:close/>
                <a:moveTo>
                  <a:pt x="54" y="61"/>
                </a:moveTo>
                <a:lnTo>
                  <a:pt x="31" y="35"/>
                </a:lnTo>
                <a:lnTo>
                  <a:pt x="54" y="9"/>
                </a:lnTo>
                <a:lnTo>
                  <a:pt x="54" y="61"/>
                </a:lnTo>
                <a:close/>
                <a:moveTo>
                  <a:pt x="29" y="33"/>
                </a:moveTo>
                <a:lnTo>
                  <a:pt x="4" y="5"/>
                </a:lnTo>
                <a:lnTo>
                  <a:pt x="54" y="5"/>
                </a:lnTo>
                <a:lnTo>
                  <a:pt x="2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Freeform 448"/>
          <p:cNvSpPr>
            <a:spLocks/>
          </p:cNvSpPr>
          <p:nvPr/>
        </p:nvSpPr>
        <p:spPr bwMode="auto">
          <a:xfrm>
            <a:off x="10306526" y="4530884"/>
            <a:ext cx="31750" cy="52387"/>
          </a:xfrm>
          <a:custGeom>
            <a:avLst/>
            <a:gdLst>
              <a:gd name="T0" fmla="*/ 2147483647 w 9"/>
              <a:gd name="T1" fmla="*/ 0 h 15"/>
              <a:gd name="T2" fmla="*/ 0 w 9"/>
              <a:gd name="T3" fmla="*/ 0 h 15"/>
              <a:gd name="T4" fmla="*/ 0 w 9"/>
              <a:gd name="T5" fmla="*/ 2147483647 h 15"/>
              <a:gd name="T6" fmla="*/ 2147483647 w 9"/>
              <a:gd name="T7" fmla="*/ 2147483647 h 15"/>
              <a:gd name="T8" fmla="*/ 2147483647 w 9"/>
              <a:gd name="T9" fmla="*/ 2147483647 h 15"/>
              <a:gd name="T10" fmla="*/ 2147483647 w 9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" h="15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6" y="15"/>
                  <a:pt x="9" y="11"/>
                  <a:pt x="9" y="7"/>
                </a:cubicBezTo>
                <a:cubicBezTo>
                  <a:pt x="9" y="3"/>
                  <a:pt x="6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Rectangle 449"/>
          <p:cNvSpPr>
            <a:spLocks noChangeArrowheads="1"/>
          </p:cNvSpPr>
          <p:nvPr/>
        </p:nvSpPr>
        <p:spPr bwMode="auto">
          <a:xfrm>
            <a:off x="10217626" y="4530884"/>
            <a:ext cx="82550" cy="52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06" name="Rectangle 450"/>
          <p:cNvSpPr>
            <a:spLocks noChangeArrowheads="1"/>
          </p:cNvSpPr>
          <p:nvPr/>
        </p:nvSpPr>
        <p:spPr bwMode="auto">
          <a:xfrm>
            <a:off x="10211276" y="4453096"/>
            <a:ext cx="23813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07" name="Freeform 451"/>
          <p:cNvSpPr>
            <a:spLocks/>
          </p:cNvSpPr>
          <p:nvPr/>
        </p:nvSpPr>
        <p:spPr bwMode="auto">
          <a:xfrm>
            <a:off x="10182701" y="4530884"/>
            <a:ext cx="31750" cy="52387"/>
          </a:xfrm>
          <a:custGeom>
            <a:avLst/>
            <a:gdLst>
              <a:gd name="T0" fmla="*/ 2147483647 w 9"/>
              <a:gd name="T1" fmla="*/ 2147483647 h 15"/>
              <a:gd name="T2" fmla="*/ 0 w 9"/>
              <a:gd name="T3" fmla="*/ 2147483647 h 15"/>
              <a:gd name="T4" fmla="*/ 2147483647 w 9"/>
              <a:gd name="T5" fmla="*/ 2147483647 h 15"/>
              <a:gd name="T6" fmla="*/ 2147483647 w 9"/>
              <a:gd name="T7" fmla="*/ 2147483647 h 15"/>
              <a:gd name="T8" fmla="*/ 2147483647 w 9"/>
              <a:gd name="T9" fmla="*/ 0 h 15"/>
              <a:gd name="T10" fmla="*/ 2147483647 w 9"/>
              <a:gd name="T11" fmla="*/ 0 h 15"/>
              <a:gd name="T12" fmla="*/ 2147483647 w 9"/>
              <a:gd name="T13" fmla="*/ 2147483647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" h="15">
                <a:moveTo>
                  <a:pt x="2" y="2"/>
                </a:move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5"/>
                  <a:pt x="7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0"/>
                  <a:pt x="9" y="0"/>
                  <a:pt x="9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4" y="1"/>
                  <a:pt x="2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Freeform 452"/>
          <p:cNvSpPr>
            <a:spLocks noEditPoints="1"/>
          </p:cNvSpPr>
          <p:nvPr/>
        </p:nvSpPr>
        <p:spPr bwMode="auto">
          <a:xfrm>
            <a:off x="10028714" y="4527709"/>
            <a:ext cx="68262" cy="61912"/>
          </a:xfrm>
          <a:custGeom>
            <a:avLst/>
            <a:gdLst>
              <a:gd name="T0" fmla="*/ 2147483647 w 19"/>
              <a:gd name="T1" fmla="*/ 0 h 18"/>
              <a:gd name="T2" fmla="*/ 0 w 19"/>
              <a:gd name="T3" fmla="*/ 2147483647 h 18"/>
              <a:gd name="T4" fmla="*/ 2147483647 w 19"/>
              <a:gd name="T5" fmla="*/ 2147483647 h 18"/>
              <a:gd name="T6" fmla="*/ 2147483647 w 19"/>
              <a:gd name="T7" fmla="*/ 2147483647 h 18"/>
              <a:gd name="T8" fmla="*/ 2147483647 w 19"/>
              <a:gd name="T9" fmla="*/ 0 h 18"/>
              <a:gd name="T10" fmla="*/ 2147483647 w 19"/>
              <a:gd name="T11" fmla="*/ 2147483647 h 18"/>
              <a:gd name="T12" fmla="*/ 2147483647 w 19"/>
              <a:gd name="T13" fmla="*/ 2147483647 h 18"/>
              <a:gd name="T14" fmla="*/ 2147483647 w 19"/>
              <a:gd name="T15" fmla="*/ 2147483647 h 18"/>
              <a:gd name="T16" fmla="*/ 2147483647 w 19"/>
              <a:gd name="T17" fmla="*/ 2147483647 h 18"/>
              <a:gd name="T18" fmla="*/ 2147483647 w 19"/>
              <a:gd name="T19" fmla="*/ 2147483647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8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9" y="14"/>
                  <a:pt x="19" y="9"/>
                </a:cubicBezTo>
                <a:cubicBezTo>
                  <a:pt x="19" y="4"/>
                  <a:pt x="14" y="0"/>
                  <a:pt x="9" y="0"/>
                </a:cubicBezTo>
                <a:close/>
                <a:moveTo>
                  <a:pt x="9" y="14"/>
                </a:moveTo>
                <a:cubicBezTo>
                  <a:pt x="7" y="14"/>
                  <a:pt x="5" y="12"/>
                  <a:pt x="5" y="9"/>
                </a:cubicBezTo>
                <a:cubicBezTo>
                  <a:pt x="5" y="7"/>
                  <a:pt x="7" y="5"/>
                  <a:pt x="9" y="5"/>
                </a:cubicBezTo>
                <a:cubicBezTo>
                  <a:pt x="12" y="5"/>
                  <a:pt x="14" y="7"/>
                  <a:pt x="14" y="9"/>
                </a:cubicBezTo>
                <a:cubicBezTo>
                  <a:pt x="14" y="12"/>
                  <a:pt x="12" y="14"/>
                  <a:pt x="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Rectangle 470"/>
          <p:cNvSpPr>
            <a:spLocks noChangeArrowheads="1"/>
          </p:cNvSpPr>
          <p:nvPr/>
        </p:nvSpPr>
        <p:spPr bwMode="auto">
          <a:xfrm>
            <a:off x="7468076" y="5883434"/>
            <a:ext cx="811213" cy="814387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10" name="Freeform 471"/>
          <p:cNvSpPr>
            <a:spLocks noEditPoints="1"/>
          </p:cNvSpPr>
          <p:nvPr/>
        </p:nvSpPr>
        <p:spPr bwMode="auto">
          <a:xfrm>
            <a:off x="8072914" y="6488271"/>
            <a:ext cx="69850" cy="69850"/>
          </a:xfrm>
          <a:custGeom>
            <a:avLst/>
            <a:gdLst>
              <a:gd name="T0" fmla="*/ 2147483647 w 20"/>
              <a:gd name="T1" fmla="*/ 0 h 20"/>
              <a:gd name="T2" fmla="*/ 0 w 20"/>
              <a:gd name="T3" fmla="*/ 2147483647 h 20"/>
              <a:gd name="T4" fmla="*/ 0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0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15" y="20"/>
                  <a:pt x="20" y="16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5" y="0"/>
                  <a:pt x="10" y="0"/>
                </a:cubicBezTo>
                <a:close/>
                <a:moveTo>
                  <a:pt x="15" y="10"/>
                </a:moveTo>
                <a:cubicBezTo>
                  <a:pt x="15" y="13"/>
                  <a:pt x="12" y="15"/>
                  <a:pt x="10" y="15"/>
                </a:cubicBezTo>
                <a:cubicBezTo>
                  <a:pt x="7" y="15"/>
                  <a:pt x="5" y="13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7" y="5"/>
                  <a:pt x="10" y="5"/>
                </a:cubicBezTo>
                <a:cubicBezTo>
                  <a:pt x="12" y="5"/>
                  <a:pt x="15" y="7"/>
                  <a:pt x="15" y="10"/>
                </a:cubicBezTo>
                <a:cubicBezTo>
                  <a:pt x="15" y="10"/>
                  <a:pt x="15" y="10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Freeform 472"/>
          <p:cNvSpPr>
            <a:spLocks noEditPoints="1"/>
          </p:cNvSpPr>
          <p:nvPr/>
        </p:nvSpPr>
        <p:spPr bwMode="auto">
          <a:xfrm>
            <a:off x="7860189" y="6178709"/>
            <a:ext cx="307975" cy="342900"/>
          </a:xfrm>
          <a:custGeom>
            <a:avLst/>
            <a:gdLst>
              <a:gd name="T0" fmla="*/ 2147483647 w 88"/>
              <a:gd name="T1" fmla="*/ 0 h 99"/>
              <a:gd name="T2" fmla="*/ 2147483647 w 88"/>
              <a:gd name="T3" fmla="*/ 0 h 99"/>
              <a:gd name="T4" fmla="*/ 0 w 88"/>
              <a:gd name="T5" fmla="*/ 2147483647 h 99"/>
              <a:gd name="T6" fmla="*/ 0 w 88"/>
              <a:gd name="T7" fmla="*/ 2147483647 h 99"/>
              <a:gd name="T8" fmla="*/ 2147483647 w 88"/>
              <a:gd name="T9" fmla="*/ 2147483647 h 99"/>
              <a:gd name="T10" fmla="*/ 2147483647 w 88"/>
              <a:gd name="T11" fmla="*/ 2147483647 h 99"/>
              <a:gd name="T12" fmla="*/ 2147483647 w 88"/>
              <a:gd name="T13" fmla="*/ 2147483647 h 99"/>
              <a:gd name="T14" fmla="*/ 2147483647 w 88"/>
              <a:gd name="T15" fmla="*/ 2147483647 h 99"/>
              <a:gd name="T16" fmla="*/ 2147483647 w 88"/>
              <a:gd name="T17" fmla="*/ 2147483647 h 99"/>
              <a:gd name="T18" fmla="*/ 2147483647 w 88"/>
              <a:gd name="T19" fmla="*/ 2147483647 h 99"/>
              <a:gd name="T20" fmla="*/ 2147483647 w 88"/>
              <a:gd name="T21" fmla="*/ 2147483647 h 99"/>
              <a:gd name="T22" fmla="*/ 2147483647 w 88"/>
              <a:gd name="T23" fmla="*/ 2147483647 h 99"/>
              <a:gd name="T24" fmla="*/ 2147483647 w 88"/>
              <a:gd name="T25" fmla="*/ 2147483647 h 99"/>
              <a:gd name="T26" fmla="*/ 2147483647 w 88"/>
              <a:gd name="T27" fmla="*/ 2147483647 h 99"/>
              <a:gd name="T28" fmla="*/ 2147483647 w 88"/>
              <a:gd name="T29" fmla="*/ 2147483647 h 99"/>
              <a:gd name="T30" fmla="*/ 2147483647 w 88"/>
              <a:gd name="T31" fmla="*/ 2147483647 h 99"/>
              <a:gd name="T32" fmla="*/ 2147483647 w 88"/>
              <a:gd name="T33" fmla="*/ 0 h 99"/>
              <a:gd name="T34" fmla="*/ 2147483647 w 88"/>
              <a:gd name="T35" fmla="*/ 2147483647 h 99"/>
              <a:gd name="T36" fmla="*/ 2147483647 w 88"/>
              <a:gd name="T37" fmla="*/ 2147483647 h 99"/>
              <a:gd name="T38" fmla="*/ 2147483647 w 88"/>
              <a:gd name="T39" fmla="*/ 2147483647 h 99"/>
              <a:gd name="T40" fmla="*/ 2147483647 w 88"/>
              <a:gd name="T41" fmla="*/ 2147483647 h 99"/>
              <a:gd name="T42" fmla="*/ 2147483647 w 88"/>
              <a:gd name="T43" fmla="*/ 2147483647 h 99"/>
              <a:gd name="T44" fmla="*/ 2147483647 w 88"/>
              <a:gd name="T45" fmla="*/ 2147483647 h 99"/>
              <a:gd name="T46" fmla="*/ 2147483647 w 88"/>
              <a:gd name="T47" fmla="*/ 2147483647 h 99"/>
              <a:gd name="T48" fmla="*/ 2147483647 w 88"/>
              <a:gd name="T49" fmla="*/ 2147483647 h 99"/>
              <a:gd name="T50" fmla="*/ 2147483647 w 88"/>
              <a:gd name="T51" fmla="*/ 2147483647 h 99"/>
              <a:gd name="T52" fmla="*/ 2147483647 w 88"/>
              <a:gd name="T53" fmla="*/ 2147483647 h 99"/>
              <a:gd name="T54" fmla="*/ 2147483647 w 88"/>
              <a:gd name="T55" fmla="*/ 2147483647 h 99"/>
              <a:gd name="T56" fmla="*/ 2147483647 w 88"/>
              <a:gd name="T57" fmla="*/ 2147483647 h 99"/>
              <a:gd name="T58" fmla="*/ 2147483647 w 88"/>
              <a:gd name="T59" fmla="*/ 2147483647 h 99"/>
              <a:gd name="T60" fmla="*/ 2147483647 w 88"/>
              <a:gd name="T61" fmla="*/ 2147483647 h 99"/>
              <a:gd name="T62" fmla="*/ 2147483647 w 88"/>
              <a:gd name="T63" fmla="*/ 2147483647 h 9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8" h="99">
                <a:moveTo>
                  <a:pt x="69" y="0"/>
                </a:moveTo>
                <a:cubicBezTo>
                  <a:pt x="37" y="0"/>
                  <a:pt x="37" y="0"/>
                  <a:pt x="37" y="0"/>
                </a:cubicBezTo>
                <a:cubicBezTo>
                  <a:pt x="10" y="0"/>
                  <a:pt x="0" y="61"/>
                  <a:pt x="0" y="61"/>
                </a:cubicBezTo>
                <a:cubicBezTo>
                  <a:pt x="0" y="99"/>
                  <a:pt x="0" y="99"/>
                  <a:pt x="0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92"/>
                  <a:pt x="12" y="86"/>
                  <a:pt x="19" y="86"/>
                </a:cubicBezTo>
                <a:cubicBezTo>
                  <a:pt x="26" y="86"/>
                  <a:pt x="32" y="92"/>
                  <a:pt x="32" y="99"/>
                </a:cubicBezTo>
                <a:cubicBezTo>
                  <a:pt x="32" y="99"/>
                  <a:pt x="32" y="99"/>
                  <a:pt x="32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2"/>
                  <a:pt x="64" y="86"/>
                  <a:pt x="71" y="86"/>
                </a:cubicBezTo>
                <a:cubicBezTo>
                  <a:pt x="78" y="86"/>
                  <a:pt x="84" y="92"/>
                  <a:pt x="84" y="99"/>
                </a:cubicBezTo>
                <a:cubicBezTo>
                  <a:pt x="84" y="99"/>
                  <a:pt x="84" y="99"/>
                  <a:pt x="84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99"/>
                  <a:pt x="88" y="43"/>
                  <a:pt x="88" y="22"/>
                </a:cubicBezTo>
                <a:cubicBezTo>
                  <a:pt x="88" y="0"/>
                  <a:pt x="69" y="0"/>
                  <a:pt x="69" y="0"/>
                </a:cubicBezTo>
                <a:close/>
                <a:moveTo>
                  <a:pt x="51" y="70"/>
                </a:moveTo>
                <a:cubicBezTo>
                  <a:pt x="15" y="70"/>
                  <a:pt x="15" y="70"/>
                  <a:pt x="15" y="70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31"/>
                  <a:pt x="35" y="10"/>
                  <a:pt x="35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0"/>
                  <a:pt x="63" y="29"/>
                  <a:pt x="63" y="45"/>
                </a:cubicBezTo>
                <a:cubicBezTo>
                  <a:pt x="63" y="61"/>
                  <a:pt x="51" y="70"/>
                  <a:pt x="51" y="70"/>
                </a:cubicBezTo>
                <a:close/>
                <a:moveTo>
                  <a:pt x="74" y="74"/>
                </a:moveTo>
                <a:cubicBezTo>
                  <a:pt x="64" y="74"/>
                  <a:pt x="64" y="74"/>
                  <a:pt x="64" y="74"/>
                </a:cubicBezTo>
                <a:cubicBezTo>
                  <a:pt x="62" y="74"/>
                  <a:pt x="60" y="73"/>
                  <a:pt x="60" y="70"/>
                </a:cubicBezTo>
                <a:cubicBezTo>
                  <a:pt x="60" y="69"/>
                  <a:pt x="60" y="68"/>
                  <a:pt x="61" y="67"/>
                </a:cubicBezTo>
                <a:cubicBezTo>
                  <a:pt x="62" y="67"/>
                  <a:pt x="63" y="66"/>
                  <a:pt x="6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6" y="66"/>
                  <a:pt x="78" y="68"/>
                  <a:pt x="78" y="70"/>
                </a:cubicBezTo>
                <a:cubicBezTo>
                  <a:pt x="78" y="73"/>
                  <a:pt x="76" y="74"/>
                  <a:pt x="74" y="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Freeform 473"/>
          <p:cNvSpPr>
            <a:spLocks noEditPoints="1"/>
          </p:cNvSpPr>
          <p:nvPr/>
        </p:nvSpPr>
        <p:spPr bwMode="auto">
          <a:xfrm>
            <a:off x="7893526" y="6488271"/>
            <a:ext cx="68263" cy="69850"/>
          </a:xfrm>
          <a:custGeom>
            <a:avLst/>
            <a:gdLst>
              <a:gd name="T0" fmla="*/ 2147483647 w 20"/>
              <a:gd name="T1" fmla="*/ 0 h 20"/>
              <a:gd name="T2" fmla="*/ 0 w 20"/>
              <a:gd name="T3" fmla="*/ 2147483647 h 20"/>
              <a:gd name="T4" fmla="*/ 0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0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4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15" y="20"/>
                  <a:pt x="20" y="16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4"/>
                  <a:pt x="15" y="0"/>
                  <a:pt x="10" y="0"/>
                </a:cubicBezTo>
                <a:close/>
                <a:moveTo>
                  <a:pt x="15" y="10"/>
                </a:moveTo>
                <a:cubicBezTo>
                  <a:pt x="15" y="13"/>
                  <a:pt x="12" y="15"/>
                  <a:pt x="10" y="15"/>
                </a:cubicBezTo>
                <a:cubicBezTo>
                  <a:pt x="7" y="15"/>
                  <a:pt x="5" y="13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7" y="5"/>
                  <a:pt x="10" y="5"/>
                </a:cubicBezTo>
                <a:cubicBezTo>
                  <a:pt x="13" y="5"/>
                  <a:pt x="15" y="7"/>
                  <a:pt x="15" y="10"/>
                </a:cubicBezTo>
                <a:cubicBezTo>
                  <a:pt x="15" y="10"/>
                  <a:pt x="15" y="10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Freeform 474"/>
          <p:cNvSpPr>
            <a:spLocks/>
          </p:cNvSpPr>
          <p:nvPr/>
        </p:nvSpPr>
        <p:spPr bwMode="auto">
          <a:xfrm>
            <a:off x="7653814" y="5978684"/>
            <a:ext cx="190500" cy="555625"/>
          </a:xfrm>
          <a:custGeom>
            <a:avLst/>
            <a:gdLst>
              <a:gd name="T0" fmla="*/ 2147483647 w 55"/>
              <a:gd name="T1" fmla="*/ 0 h 159"/>
              <a:gd name="T2" fmla="*/ 2147483647 w 55"/>
              <a:gd name="T3" fmla="*/ 2147483647 h 159"/>
              <a:gd name="T4" fmla="*/ 2147483647 w 55"/>
              <a:gd name="T5" fmla="*/ 2147483647 h 159"/>
              <a:gd name="T6" fmla="*/ 2147483647 w 55"/>
              <a:gd name="T7" fmla="*/ 2147483647 h 159"/>
              <a:gd name="T8" fmla="*/ 0 w 55"/>
              <a:gd name="T9" fmla="*/ 2147483647 h 159"/>
              <a:gd name="T10" fmla="*/ 0 w 55"/>
              <a:gd name="T11" fmla="*/ 2147483647 h 159"/>
              <a:gd name="T12" fmla="*/ 2147483647 w 55"/>
              <a:gd name="T13" fmla="*/ 2147483647 h 159"/>
              <a:gd name="T14" fmla="*/ 2147483647 w 55"/>
              <a:gd name="T15" fmla="*/ 2147483647 h 159"/>
              <a:gd name="T16" fmla="*/ 2147483647 w 55"/>
              <a:gd name="T17" fmla="*/ 2147483647 h 159"/>
              <a:gd name="T18" fmla="*/ 2147483647 w 55"/>
              <a:gd name="T19" fmla="*/ 2147483647 h 159"/>
              <a:gd name="T20" fmla="*/ 2147483647 w 55"/>
              <a:gd name="T21" fmla="*/ 2147483647 h 159"/>
              <a:gd name="T22" fmla="*/ 2147483647 w 55"/>
              <a:gd name="T23" fmla="*/ 2147483647 h 159"/>
              <a:gd name="T24" fmla="*/ 2147483647 w 55"/>
              <a:gd name="T25" fmla="*/ 2147483647 h 159"/>
              <a:gd name="T26" fmla="*/ 2147483647 w 55"/>
              <a:gd name="T27" fmla="*/ 2147483647 h 159"/>
              <a:gd name="T28" fmla="*/ 2147483647 w 55"/>
              <a:gd name="T29" fmla="*/ 2147483647 h 159"/>
              <a:gd name="T30" fmla="*/ 2147483647 w 55"/>
              <a:gd name="T31" fmla="*/ 0 h 15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5" h="159">
                <a:moveTo>
                  <a:pt x="53" y="0"/>
                </a:moveTo>
                <a:cubicBezTo>
                  <a:pt x="51" y="0"/>
                  <a:pt x="50" y="1"/>
                  <a:pt x="50" y="3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2" y="116"/>
                  <a:pt x="2" y="116"/>
                  <a:pt x="2" y="116"/>
                </a:cubicBezTo>
                <a:cubicBezTo>
                  <a:pt x="2" y="116"/>
                  <a:pt x="1" y="117"/>
                  <a:pt x="0" y="117"/>
                </a:cubicBezTo>
                <a:cubicBezTo>
                  <a:pt x="0" y="118"/>
                  <a:pt x="0" y="118"/>
                  <a:pt x="0" y="119"/>
                </a:cubicBezTo>
                <a:cubicBezTo>
                  <a:pt x="0" y="121"/>
                  <a:pt x="1" y="122"/>
                  <a:pt x="2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0" y="157"/>
                  <a:pt x="50" y="158"/>
                  <a:pt x="51" y="158"/>
                </a:cubicBezTo>
                <a:cubicBezTo>
                  <a:pt x="51" y="159"/>
                  <a:pt x="52" y="159"/>
                  <a:pt x="53" y="159"/>
                </a:cubicBezTo>
                <a:cubicBezTo>
                  <a:pt x="54" y="159"/>
                  <a:pt x="55" y="158"/>
                  <a:pt x="55" y="156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5" y="1"/>
                  <a:pt x="54" y="1"/>
                </a:cubicBezTo>
                <a:cubicBezTo>
                  <a:pt x="54" y="0"/>
                  <a:pt x="53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Freeform 475"/>
          <p:cNvSpPr>
            <a:spLocks noEditPoints="1"/>
          </p:cNvSpPr>
          <p:nvPr/>
        </p:nvSpPr>
        <p:spPr bwMode="auto">
          <a:xfrm>
            <a:off x="7604601" y="6185059"/>
            <a:ext cx="211138" cy="192087"/>
          </a:xfrm>
          <a:custGeom>
            <a:avLst/>
            <a:gdLst>
              <a:gd name="T0" fmla="*/ 2147483647 w 69"/>
              <a:gd name="T1" fmla="*/ 0 h 62"/>
              <a:gd name="T2" fmla="*/ 2147483647 w 69"/>
              <a:gd name="T3" fmla="*/ 0 h 62"/>
              <a:gd name="T4" fmla="*/ 2147483647 w 69"/>
              <a:gd name="T5" fmla="*/ 0 h 62"/>
              <a:gd name="T6" fmla="*/ 2147483647 w 69"/>
              <a:gd name="T7" fmla="*/ 0 h 62"/>
              <a:gd name="T8" fmla="*/ 2147483647 w 69"/>
              <a:gd name="T9" fmla="*/ 0 h 62"/>
              <a:gd name="T10" fmla="*/ 0 w 69"/>
              <a:gd name="T11" fmla="*/ 0 h 62"/>
              <a:gd name="T12" fmla="*/ 0 w 69"/>
              <a:gd name="T13" fmla="*/ 2147483647 h 62"/>
              <a:gd name="T14" fmla="*/ 2147483647 w 69"/>
              <a:gd name="T15" fmla="*/ 2147483647 h 62"/>
              <a:gd name="T16" fmla="*/ 2147483647 w 69"/>
              <a:gd name="T17" fmla="*/ 0 h 62"/>
              <a:gd name="T18" fmla="*/ 2147483647 w 69"/>
              <a:gd name="T19" fmla="*/ 2147483647 h 62"/>
              <a:gd name="T20" fmla="*/ 2147483647 w 69"/>
              <a:gd name="T21" fmla="*/ 2147483647 h 62"/>
              <a:gd name="T22" fmla="*/ 2147483647 w 69"/>
              <a:gd name="T23" fmla="*/ 2147483647 h 62"/>
              <a:gd name="T24" fmla="*/ 2147483647 w 69"/>
              <a:gd name="T25" fmla="*/ 2147483647 h 62"/>
              <a:gd name="T26" fmla="*/ 2147483647 w 69"/>
              <a:gd name="T27" fmla="*/ 2147483647 h 62"/>
              <a:gd name="T28" fmla="*/ 2147483647 w 69"/>
              <a:gd name="T29" fmla="*/ 2147483647 h 62"/>
              <a:gd name="T30" fmla="*/ 2147483647 w 69"/>
              <a:gd name="T31" fmla="*/ 2147483647 h 62"/>
              <a:gd name="T32" fmla="*/ 2147483647 w 69"/>
              <a:gd name="T33" fmla="*/ 2147483647 h 62"/>
              <a:gd name="T34" fmla="*/ 2147483647 w 69"/>
              <a:gd name="T35" fmla="*/ 2147483647 h 62"/>
              <a:gd name="T36" fmla="*/ 2147483647 w 69"/>
              <a:gd name="T37" fmla="*/ 2147483647 h 62"/>
              <a:gd name="T38" fmla="*/ 2147483647 w 69"/>
              <a:gd name="T39" fmla="*/ 2147483647 h 62"/>
              <a:gd name="T40" fmla="*/ 2147483647 w 69"/>
              <a:gd name="T41" fmla="*/ 2147483647 h 62"/>
              <a:gd name="T42" fmla="*/ 2147483647 w 69"/>
              <a:gd name="T43" fmla="*/ 2147483647 h 62"/>
              <a:gd name="T44" fmla="*/ 2147483647 w 69"/>
              <a:gd name="T45" fmla="*/ 2147483647 h 62"/>
              <a:gd name="T46" fmla="*/ 2147483647 w 69"/>
              <a:gd name="T47" fmla="*/ 2147483647 h 62"/>
              <a:gd name="T48" fmla="*/ 2147483647 w 69"/>
              <a:gd name="T49" fmla="*/ 2147483647 h 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62">
                <a:moveTo>
                  <a:pt x="69" y="0"/>
                </a:moveTo>
                <a:lnTo>
                  <a:pt x="46" y="0"/>
                </a:lnTo>
                <a:lnTo>
                  <a:pt x="44" y="0"/>
                </a:lnTo>
                <a:lnTo>
                  <a:pt x="24" y="0"/>
                </a:lnTo>
                <a:lnTo>
                  <a:pt x="21" y="0"/>
                </a:lnTo>
                <a:lnTo>
                  <a:pt x="0" y="0"/>
                </a:lnTo>
                <a:lnTo>
                  <a:pt x="0" y="62"/>
                </a:lnTo>
                <a:lnTo>
                  <a:pt x="69" y="62"/>
                </a:lnTo>
                <a:lnTo>
                  <a:pt x="69" y="0"/>
                </a:lnTo>
                <a:close/>
                <a:moveTo>
                  <a:pt x="24" y="3"/>
                </a:moveTo>
                <a:lnTo>
                  <a:pt x="44" y="3"/>
                </a:lnTo>
                <a:lnTo>
                  <a:pt x="44" y="10"/>
                </a:lnTo>
                <a:lnTo>
                  <a:pt x="34" y="7"/>
                </a:lnTo>
                <a:lnTo>
                  <a:pt x="24" y="10"/>
                </a:lnTo>
                <a:lnTo>
                  <a:pt x="24" y="3"/>
                </a:lnTo>
                <a:close/>
                <a:moveTo>
                  <a:pt x="65" y="59"/>
                </a:moveTo>
                <a:lnTo>
                  <a:pt x="3" y="59"/>
                </a:lnTo>
                <a:lnTo>
                  <a:pt x="3" y="3"/>
                </a:lnTo>
                <a:lnTo>
                  <a:pt x="21" y="3"/>
                </a:lnTo>
                <a:lnTo>
                  <a:pt x="21" y="14"/>
                </a:lnTo>
                <a:lnTo>
                  <a:pt x="34" y="9"/>
                </a:lnTo>
                <a:lnTo>
                  <a:pt x="46" y="14"/>
                </a:lnTo>
                <a:lnTo>
                  <a:pt x="46" y="3"/>
                </a:lnTo>
                <a:lnTo>
                  <a:pt x="65" y="3"/>
                </a:lnTo>
                <a:lnTo>
                  <a:pt x="65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Rectangle 476"/>
          <p:cNvSpPr>
            <a:spLocks noChangeArrowheads="1"/>
          </p:cNvSpPr>
          <p:nvPr/>
        </p:nvSpPr>
        <p:spPr bwMode="auto">
          <a:xfrm>
            <a:off x="11112182" y="5880259"/>
            <a:ext cx="811213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16" name="Freeform 477"/>
          <p:cNvSpPr>
            <a:spLocks noEditPoints="1"/>
          </p:cNvSpPr>
          <p:nvPr/>
        </p:nvSpPr>
        <p:spPr bwMode="auto">
          <a:xfrm>
            <a:off x="11282839" y="6223159"/>
            <a:ext cx="493712" cy="369887"/>
          </a:xfrm>
          <a:custGeom>
            <a:avLst/>
            <a:gdLst>
              <a:gd name="T0" fmla="*/ 2147483647 w 142"/>
              <a:gd name="T1" fmla="*/ 0 h 106"/>
              <a:gd name="T2" fmla="*/ 2147483647 w 142"/>
              <a:gd name="T3" fmla="*/ 0 h 106"/>
              <a:gd name="T4" fmla="*/ 2147483647 w 142"/>
              <a:gd name="T5" fmla="*/ 2147483647 h 106"/>
              <a:gd name="T6" fmla="*/ 2147483647 w 142"/>
              <a:gd name="T7" fmla="*/ 2147483647 h 106"/>
              <a:gd name="T8" fmla="*/ 2147483647 w 142"/>
              <a:gd name="T9" fmla="*/ 2147483647 h 106"/>
              <a:gd name="T10" fmla="*/ 2147483647 w 142"/>
              <a:gd name="T11" fmla="*/ 2147483647 h 106"/>
              <a:gd name="T12" fmla="*/ 2147483647 w 142"/>
              <a:gd name="T13" fmla="*/ 2147483647 h 106"/>
              <a:gd name="T14" fmla="*/ 2147483647 w 142"/>
              <a:gd name="T15" fmla="*/ 2147483647 h 106"/>
              <a:gd name="T16" fmla="*/ 2147483647 w 142"/>
              <a:gd name="T17" fmla="*/ 2147483647 h 106"/>
              <a:gd name="T18" fmla="*/ 2147483647 w 142"/>
              <a:gd name="T19" fmla="*/ 2147483647 h 106"/>
              <a:gd name="T20" fmla="*/ 2147483647 w 142"/>
              <a:gd name="T21" fmla="*/ 2147483647 h 106"/>
              <a:gd name="T22" fmla="*/ 2147483647 w 142"/>
              <a:gd name="T23" fmla="*/ 2147483647 h 106"/>
              <a:gd name="T24" fmla="*/ 2147483647 w 142"/>
              <a:gd name="T25" fmla="*/ 0 h 106"/>
              <a:gd name="T26" fmla="*/ 2147483647 w 142"/>
              <a:gd name="T27" fmla="*/ 0 h 106"/>
              <a:gd name="T28" fmla="*/ 0 w 142"/>
              <a:gd name="T29" fmla="*/ 2147483647 h 106"/>
              <a:gd name="T30" fmla="*/ 0 w 142"/>
              <a:gd name="T31" fmla="*/ 2147483647 h 106"/>
              <a:gd name="T32" fmla="*/ 2147483647 w 142"/>
              <a:gd name="T33" fmla="*/ 2147483647 h 106"/>
              <a:gd name="T34" fmla="*/ 2147483647 w 142"/>
              <a:gd name="T35" fmla="*/ 2147483647 h 106"/>
              <a:gd name="T36" fmla="*/ 2147483647 w 142"/>
              <a:gd name="T37" fmla="*/ 2147483647 h 106"/>
              <a:gd name="T38" fmla="*/ 2147483647 w 142"/>
              <a:gd name="T39" fmla="*/ 2147483647 h 106"/>
              <a:gd name="T40" fmla="*/ 2147483647 w 142"/>
              <a:gd name="T41" fmla="*/ 0 h 106"/>
              <a:gd name="T42" fmla="*/ 2147483647 w 142"/>
              <a:gd name="T43" fmla="*/ 2147483647 h 106"/>
              <a:gd name="T44" fmla="*/ 2147483647 w 142"/>
              <a:gd name="T45" fmla="*/ 2147483647 h 106"/>
              <a:gd name="T46" fmla="*/ 2147483647 w 142"/>
              <a:gd name="T47" fmla="*/ 2147483647 h 106"/>
              <a:gd name="T48" fmla="*/ 2147483647 w 142"/>
              <a:gd name="T49" fmla="*/ 2147483647 h 106"/>
              <a:gd name="T50" fmla="*/ 2147483647 w 142"/>
              <a:gd name="T51" fmla="*/ 2147483647 h 1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42" h="106">
                <a:moveTo>
                  <a:pt x="134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18" y="1"/>
                  <a:pt x="117" y="6"/>
                  <a:pt x="117" y="6"/>
                </a:cubicBezTo>
                <a:cubicBezTo>
                  <a:pt x="123" y="6"/>
                  <a:pt x="123" y="6"/>
                  <a:pt x="123" y="6"/>
                </a:cubicBezTo>
                <a:cubicBezTo>
                  <a:pt x="128" y="6"/>
                  <a:pt x="131" y="9"/>
                  <a:pt x="131" y="14"/>
                </a:cubicBezTo>
                <a:cubicBezTo>
                  <a:pt x="131" y="82"/>
                  <a:pt x="131" y="82"/>
                  <a:pt x="131" y="82"/>
                </a:cubicBezTo>
                <a:cubicBezTo>
                  <a:pt x="131" y="86"/>
                  <a:pt x="128" y="89"/>
                  <a:pt x="123" y="89"/>
                </a:cubicBezTo>
                <a:cubicBezTo>
                  <a:pt x="19" y="89"/>
                  <a:pt x="19" y="89"/>
                  <a:pt x="19" y="89"/>
                </a:cubicBezTo>
                <a:cubicBezTo>
                  <a:pt x="15" y="89"/>
                  <a:pt x="11" y="86"/>
                  <a:pt x="11" y="82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9"/>
                  <a:pt x="15" y="6"/>
                  <a:pt x="19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96" y="1"/>
                  <a:pt x="9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1"/>
                  <a:pt x="4" y="106"/>
                  <a:pt x="9" y="106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38" y="106"/>
                  <a:pt x="142" y="101"/>
                  <a:pt x="142" y="96"/>
                </a:cubicBezTo>
                <a:cubicBezTo>
                  <a:pt x="142" y="9"/>
                  <a:pt x="142" y="9"/>
                  <a:pt x="142" y="9"/>
                </a:cubicBezTo>
                <a:cubicBezTo>
                  <a:pt x="142" y="4"/>
                  <a:pt x="138" y="0"/>
                  <a:pt x="134" y="0"/>
                </a:cubicBezTo>
                <a:close/>
                <a:moveTo>
                  <a:pt x="68" y="103"/>
                </a:moveTo>
                <a:cubicBezTo>
                  <a:pt x="65" y="103"/>
                  <a:pt x="63" y="100"/>
                  <a:pt x="63" y="98"/>
                </a:cubicBezTo>
                <a:cubicBezTo>
                  <a:pt x="63" y="95"/>
                  <a:pt x="65" y="92"/>
                  <a:pt x="68" y="92"/>
                </a:cubicBezTo>
                <a:cubicBezTo>
                  <a:pt x="71" y="92"/>
                  <a:pt x="74" y="95"/>
                  <a:pt x="74" y="98"/>
                </a:cubicBezTo>
                <a:cubicBezTo>
                  <a:pt x="74" y="100"/>
                  <a:pt x="71" y="103"/>
                  <a:pt x="68" y="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Freeform 478"/>
          <p:cNvSpPr>
            <a:spLocks noEditPoints="1"/>
          </p:cNvSpPr>
          <p:nvPr/>
        </p:nvSpPr>
        <p:spPr bwMode="auto">
          <a:xfrm>
            <a:off x="11551126" y="5988209"/>
            <a:ext cx="204788" cy="357187"/>
          </a:xfrm>
          <a:custGeom>
            <a:avLst/>
            <a:gdLst>
              <a:gd name="T0" fmla="*/ 2147483647 w 59"/>
              <a:gd name="T1" fmla="*/ 2147483647 h 103"/>
              <a:gd name="T2" fmla="*/ 2147483647 w 59"/>
              <a:gd name="T3" fmla="*/ 2147483647 h 103"/>
              <a:gd name="T4" fmla="*/ 2147483647 w 59"/>
              <a:gd name="T5" fmla="*/ 2147483647 h 103"/>
              <a:gd name="T6" fmla="*/ 2147483647 w 59"/>
              <a:gd name="T7" fmla="*/ 2147483647 h 103"/>
              <a:gd name="T8" fmla="*/ 2147483647 w 59"/>
              <a:gd name="T9" fmla="*/ 2147483647 h 103"/>
              <a:gd name="T10" fmla="*/ 2147483647 w 59"/>
              <a:gd name="T11" fmla="*/ 2147483647 h 103"/>
              <a:gd name="T12" fmla="*/ 2147483647 w 59"/>
              <a:gd name="T13" fmla="*/ 2147483647 h 103"/>
              <a:gd name="T14" fmla="*/ 2147483647 w 59"/>
              <a:gd name="T15" fmla="*/ 2147483647 h 103"/>
              <a:gd name="T16" fmla="*/ 2147483647 w 59"/>
              <a:gd name="T17" fmla="*/ 2147483647 h 103"/>
              <a:gd name="T18" fmla="*/ 2147483647 w 59"/>
              <a:gd name="T19" fmla="*/ 0 h 103"/>
              <a:gd name="T20" fmla="*/ 0 w 59"/>
              <a:gd name="T21" fmla="*/ 2147483647 h 103"/>
              <a:gd name="T22" fmla="*/ 2147483647 w 59"/>
              <a:gd name="T23" fmla="*/ 2147483647 h 103"/>
              <a:gd name="T24" fmla="*/ 2147483647 w 59"/>
              <a:gd name="T25" fmla="*/ 2147483647 h 103"/>
              <a:gd name="T26" fmla="*/ 2147483647 w 59"/>
              <a:gd name="T27" fmla="*/ 2147483647 h 103"/>
              <a:gd name="T28" fmla="*/ 2147483647 w 59"/>
              <a:gd name="T29" fmla="*/ 2147483647 h 103"/>
              <a:gd name="T30" fmla="*/ 2147483647 w 59"/>
              <a:gd name="T31" fmla="*/ 2147483647 h 103"/>
              <a:gd name="T32" fmla="*/ 2147483647 w 59"/>
              <a:gd name="T33" fmla="*/ 2147483647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9" h="103">
                <a:moveTo>
                  <a:pt x="13" y="54"/>
                </a:moveTo>
                <a:cubicBezTo>
                  <a:pt x="13" y="54"/>
                  <a:pt x="13" y="54"/>
                  <a:pt x="13" y="54"/>
                </a:cubicBezTo>
                <a:cubicBezTo>
                  <a:pt x="13" y="54"/>
                  <a:pt x="18" y="58"/>
                  <a:pt x="22" y="68"/>
                </a:cubicBezTo>
                <a:cubicBezTo>
                  <a:pt x="23" y="70"/>
                  <a:pt x="24" y="72"/>
                  <a:pt x="25" y="74"/>
                </a:cubicBezTo>
                <a:cubicBezTo>
                  <a:pt x="27" y="82"/>
                  <a:pt x="29" y="91"/>
                  <a:pt x="30" y="103"/>
                </a:cubicBezTo>
                <a:cubicBezTo>
                  <a:pt x="30" y="91"/>
                  <a:pt x="32" y="82"/>
                  <a:pt x="35" y="74"/>
                </a:cubicBezTo>
                <a:cubicBezTo>
                  <a:pt x="36" y="72"/>
                  <a:pt x="37" y="70"/>
                  <a:pt x="37" y="68"/>
                </a:cubicBezTo>
                <a:cubicBezTo>
                  <a:pt x="41" y="60"/>
                  <a:pt x="45" y="55"/>
                  <a:pt x="46" y="54"/>
                </a:cubicBezTo>
                <a:cubicBezTo>
                  <a:pt x="54" y="49"/>
                  <a:pt x="59" y="40"/>
                  <a:pt x="59" y="29"/>
                </a:cubicBezTo>
                <a:cubicBezTo>
                  <a:pt x="59" y="13"/>
                  <a:pt x="46" y="0"/>
                  <a:pt x="30" y="0"/>
                </a:cubicBezTo>
                <a:cubicBezTo>
                  <a:pt x="14" y="0"/>
                  <a:pt x="0" y="13"/>
                  <a:pt x="0" y="29"/>
                </a:cubicBezTo>
                <a:cubicBezTo>
                  <a:pt x="0" y="39"/>
                  <a:pt x="6" y="48"/>
                  <a:pt x="13" y="54"/>
                </a:cubicBezTo>
                <a:close/>
                <a:moveTo>
                  <a:pt x="30" y="9"/>
                </a:moveTo>
                <a:cubicBezTo>
                  <a:pt x="41" y="9"/>
                  <a:pt x="50" y="18"/>
                  <a:pt x="50" y="29"/>
                </a:cubicBezTo>
                <a:cubicBezTo>
                  <a:pt x="50" y="40"/>
                  <a:pt x="41" y="50"/>
                  <a:pt x="30" y="50"/>
                </a:cubicBezTo>
                <a:cubicBezTo>
                  <a:pt x="19" y="50"/>
                  <a:pt x="9" y="40"/>
                  <a:pt x="9" y="29"/>
                </a:cubicBezTo>
                <a:cubicBezTo>
                  <a:pt x="9" y="18"/>
                  <a:pt x="19" y="9"/>
                  <a:pt x="3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Freeform 479"/>
          <p:cNvSpPr>
            <a:spLocks noEditPoints="1"/>
          </p:cNvSpPr>
          <p:nvPr/>
        </p:nvSpPr>
        <p:spPr bwMode="auto">
          <a:xfrm>
            <a:off x="11595576" y="6031071"/>
            <a:ext cx="112713" cy="117475"/>
          </a:xfrm>
          <a:custGeom>
            <a:avLst/>
            <a:gdLst>
              <a:gd name="T0" fmla="*/ 2147483647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0 h 33"/>
              <a:gd name="T6" fmla="*/ 0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" h="33">
                <a:moveTo>
                  <a:pt x="17" y="33"/>
                </a:moveTo>
                <a:cubicBezTo>
                  <a:pt x="26" y="33"/>
                  <a:pt x="33" y="25"/>
                  <a:pt x="33" y="16"/>
                </a:cubicBezTo>
                <a:cubicBezTo>
                  <a:pt x="33" y="7"/>
                  <a:pt x="26" y="0"/>
                  <a:pt x="17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25"/>
                  <a:pt x="8" y="33"/>
                  <a:pt x="17" y="33"/>
                </a:cubicBezTo>
                <a:close/>
                <a:moveTo>
                  <a:pt x="17" y="6"/>
                </a:moveTo>
                <a:cubicBezTo>
                  <a:pt x="22" y="6"/>
                  <a:pt x="27" y="11"/>
                  <a:pt x="27" y="16"/>
                </a:cubicBezTo>
                <a:cubicBezTo>
                  <a:pt x="27" y="22"/>
                  <a:pt x="22" y="26"/>
                  <a:pt x="17" y="26"/>
                </a:cubicBezTo>
                <a:cubicBezTo>
                  <a:pt x="11" y="26"/>
                  <a:pt x="7" y="22"/>
                  <a:pt x="7" y="16"/>
                </a:cubicBezTo>
                <a:cubicBezTo>
                  <a:pt x="7" y="11"/>
                  <a:pt x="11" y="6"/>
                  <a:pt x="17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Freeform 480"/>
          <p:cNvSpPr>
            <a:spLocks/>
          </p:cNvSpPr>
          <p:nvPr/>
        </p:nvSpPr>
        <p:spPr bwMode="auto">
          <a:xfrm>
            <a:off x="11635264" y="6073934"/>
            <a:ext cx="36512" cy="34925"/>
          </a:xfrm>
          <a:custGeom>
            <a:avLst/>
            <a:gdLst>
              <a:gd name="T0" fmla="*/ 2147483647 w 12"/>
              <a:gd name="T1" fmla="*/ 0 h 11"/>
              <a:gd name="T2" fmla="*/ 2147483647 w 12"/>
              <a:gd name="T3" fmla="*/ 0 h 11"/>
              <a:gd name="T4" fmla="*/ 0 w 12"/>
              <a:gd name="T5" fmla="*/ 0 h 11"/>
              <a:gd name="T6" fmla="*/ 2147483647 w 12"/>
              <a:gd name="T7" fmla="*/ 2147483647 h 11"/>
              <a:gd name="T8" fmla="*/ 2147483647 w 12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1">
                <a:moveTo>
                  <a:pt x="12" y="0"/>
                </a:moveTo>
                <a:lnTo>
                  <a:pt x="6" y="0"/>
                </a:lnTo>
                <a:lnTo>
                  <a:pt x="0" y="0"/>
                </a:lnTo>
                <a:lnTo>
                  <a:pt x="6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Freeform 481"/>
          <p:cNvSpPr>
            <a:spLocks/>
          </p:cNvSpPr>
          <p:nvPr/>
        </p:nvSpPr>
        <p:spPr bwMode="auto">
          <a:xfrm>
            <a:off x="11452701" y="6339046"/>
            <a:ext cx="93663" cy="100013"/>
          </a:xfrm>
          <a:custGeom>
            <a:avLst/>
            <a:gdLst>
              <a:gd name="T0" fmla="*/ 2147483647 w 30"/>
              <a:gd name="T1" fmla="*/ 2147483647 h 32"/>
              <a:gd name="T2" fmla="*/ 2147483647 w 30"/>
              <a:gd name="T3" fmla="*/ 2147483647 h 32"/>
              <a:gd name="T4" fmla="*/ 2147483647 w 30"/>
              <a:gd name="T5" fmla="*/ 0 h 32"/>
              <a:gd name="T6" fmla="*/ 0 w 30"/>
              <a:gd name="T7" fmla="*/ 2147483647 h 32"/>
              <a:gd name="T8" fmla="*/ 2147483647 w 3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2">
                <a:moveTo>
                  <a:pt x="19" y="18"/>
                </a:moveTo>
                <a:lnTo>
                  <a:pt x="30" y="32"/>
                </a:lnTo>
                <a:lnTo>
                  <a:pt x="25" y="0"/>
                </a:lnTo>
                <a:lnTo>
                  <a:pt x="0" y="26"/>
                </a:lnTo>
                <a:lnTo>
                  <a:pt x="1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Freeform 482"/>
          <p:cNvSpPr>
            <a:spLocks/>
          </p:cNvSpPr>
          <p:nvPr/>
        </p:nvSpPr>
        <p:spPr bwMode="auto">
          <a:xfrm>
            <a:off x="11351101" y="6262846"/>
            <a:ext cx="22225" cy="23813"/>
          </a:xfrm>
          <a:custGeom>
            <a:avLst/>
            <a:gdLst>
              <a:gd name="T0" fmla="*/ 2147483647 w 6"/>
              <a:gd name="T1" fmla="*/ 0 h 7"/>
              <a:gd name="T2" fmla="*/ 2147483647 w 6"/>
              <a:gd name="T3" fmla="*/ 0 h 7"/>
              <a:gd name="T4" fmla="*/ 2147483647 w 6"/>
              <a:gd name="T5" fmla="*/ 2147483647 h 7"/>
              <a:gd name="T6" fmla="*/ 2147483647 w 6"/>
              <a:gd name="T7" fmla="*/ 0 h 7"/>
              <a:gd name="T8" fmla="*/ 2147483647 w 6"/>
              <a:gd name="T9" fmla="*/ 0 h 7"/>
              <a:gd name="T10" fmla="*/ 2147483647 w 6"/>
              <a:gd name="T11" fmla="*/ 0 h 7"/>
              <a:gd name="T12" fmla="*/ 2147483647 w 6"/>
              <a:gd name="T13" fmla="*/ 0 h 7"/>
              <a:gd name="T14" fmla="*/ 2147483647 w 6"/>
              <a:gd name="T15" fmla="*/ 0 h 7"/>
              <a:gd name="T16" fmla="*/ 0 w 6"/>
              <a:gd name="T17" fmla="*/ 0 h 7"/>
              <a:gd name="T18" fmla="*/ 0 w 6"/>
              <a:gd name="T19" fmla="*/ 0 h 7"/>
              <a:gd name="T20" fmla="*/ 0 w 6"/>
              <a:gd name="T21" fmla="*/ 2147483647 h 7"/>
              <a:gd name="T22" fmla="*/ 0 w 6"/>
              <a:gd name="T23" fmla="*/ 2147483647 h 7"/>
              <a:gd name="T24" fmla="*/ 0 w 6"/>
              <a:gd name="T25" fmla="*/ 2147483647 h 7"/>
              <a:gd name="T26" fmla="*/ 0 w 6"/>
              <a:gd name="T27" fmla="*/ 2147483647 h 7"/>
              <a:gd name="T28" fmla="*/ 2147483647 w 6"/>
              <a:gd name="T29" fmla="*/ 2147483647 h 7"/>
              <a:gd name="T30" fmla="*/ 2147483647 w 6"/>
              <a:gd name="T31" fmla="*/ 2147483647 h 7"/>
              <a:gd name="T32" fmla="*/ 2147483647 w 6"/>
              <a:gd name="T33" fmla="*/ 2147483647 h 7"/>
              <a:gd name="T34" fmla="*/ 2147483647 w 6"/>
              <a:gd name="T35" fmla="*/ 2147483647 h 7"/>
              <a:gd name="T36" fmla="*/ 2147483647 w 6"/>
              <a:gd name="T37" fmla="*/ 2147483647 h 7"/>
              <a:gd name="T38" fmla="*/ 2147483647 w 6"/>
              <a:gd name="T39" fmla="*/ 2147483647 h 7"/>
              <a:gd name="T40" fmla="*/ 2147483647 w 6"/>
              <a:gd name="T41" fmla="*/ 2147483647 h 7"/>
              <a:gd name="T42" fmla="*/ 2147483647 w 6"/>
              <a:gd name="T43" fmla="*/ 2147483647 h 7"/>
              <a:gd name="T44" fmla="*/ 2147483647 w 6"/>
              <a:gd name="T45" fmla="*/ 2147483647 h 7"/>
              <a:gd name="T46" fmla="*/ 2147483647 w 6"/>
              <a:gd name="T47" fmla="*/ 0 h 7"/>
              <a:gd name="T48" fmla="*/ 2147483647 w 6"/>
              <a:gd name="T49" fmla="*/ 0 h 7"/>
              <a:gd name="T50" fmla="*/ 2147483647 w 6"/>
              <a:gd name="T51" fmla="*/ 0 h 7"/>
              <a:gd name="T52" fmla="*/ 2147483647 w 6"/>
              <a:gd name="T53" fmla="*/ 0 h 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" h="7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4"/>
                  <a:pt x="4" y="4"/>
                  <a:pt x="4" y="4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0" y="7"/>
                  <a:pt x="0" y="7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2"/>
                  <a:pt x="1" y="2"/>
                  <a:pt x="1" y="2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6" y="6"/>
                  <a:pt x="6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Freeform 483"/>
          <p:cNvSpPr>
            <a:spLocks/>
          </p:cNvSpPr>
          <p:nvPr/>
        </p:nvSpPr>
        <p:spPr bwMode="auto">
          <a:xfrm>
            <a:off x="11268551" y="6262846"/>
            <a:ext cx="12700" cy="58738"/>
          </a:xfrm>
          <a:custGeom>
            <a:avLst/>
            <a:gdLst>
              <a:gd name="T0" fmla="*/ 2147483647 w 3"/>
              <a:gd name="T1" fmla="*/ 0 h 17"/>
              <a:gd name="T2" fmla="*/ 0 w 3"/>
              <a:gd name="T3" fmla="*/ 2147483647 h 17"/>
              <a:gd name="T4" fmla="*/ 0 w 3"/>
              <a:gd name="T5" fmla="*/ 2147483647 h 17"/>
              <a:gd name="T6" fmla="*/ 2147483647 w 3"/>
              <a:gd name="T7" fmla="*/ 2147483647 h 17"/>
              <a:gd name="T8" fmla="*/ 2147483647 w 3"/>
              <a:gd name="T9" fmla="*/ 2147483647 h 17"/>
              <a:gd name="T10" fmla="*/ 2147483647 w 3"/>
              <a:gd name="T11" fmla="*/ 2147483647 h 17"/>
              <a:gd name="T12" fmla="*/ 2147483647 w 3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" h="17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1" y="17"/>
                  <a:pt x="2" y="17"/>
                </a:cubicBezTo>
                <a:cubicBezTo>
                  <a:pt x="2" y="17"/>
                  <a:pt x="3" y="16"/>
                  <a:pt x="3" y="15"/>
                </a:cubicBezTo>
                <a:cubicBezTo>
                  <a:pt x="3" y="1"/>
                  <a:pt x="3" y="1"/>
                  <a:pt x="3" y="1"/>
                </a:cubicBezTo>
                <a:cubicBezTo>
                  <a:pt x="3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Rectangle 484"/>
          <p:cNvSpPr>
            <a:spLocks noChangeArrowheads="1"/>
          </p:cNvSpPr>
          <p:nvPr/>
        </p:nvSpPr>
        <p:spPr bwMode="auto">
          <a:xfrm>
            <a:off x="5051107" y="4954746"/>
            <a:ext cx="809625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24" name="Freeform 485"/>
          <p:cNvSpPr>
            <a:spLocks/>
          </p:cNvSpPr>
          <p:nvPr/>
        </p:nvSpPr>
        <p:spPr bwMode="auto">
          <a:xfrm>
            <a:off x="5594826" y="5416709"/>
            <a:ext cx="101600" cy="127000"/>
          </a:xfrm>
          <a:custGeom>
            <a:avLst/>
            <a:gdLst>
              <a:gd name="T0" fmla="*/ 2147483647 w 33"/>
              <a:gd name="T1" fmla="*/ 0 h 41"/>
              <a:gd name="T2" fmla="*/ 2147483647 w 33"/>
              <a:gd name="T3" fmla="*/ 0 h 41"/>
              <a:gd name="T4" fmla="*/ 2147483647 w 33"/>
              <a:gd name="T5" fmla="*/ 0 h 41"/>
              <a:gd name="T6" fmla="*/ 2147483647 w 33"/>
              <a:gd name="T7" fmla="*/ 2147483647 h 41"/>
              <a:gd name="T8" fmla="*/ 2147483647 w 33"/>
              <a:gd name="T9" fmla="*/ 2147483647 h 41"/>
              <a:gd name="T10" fmla="*/ 2147483647 w 33"/>
              <a:gd name="T11" fmla="*/ 2147483647 h 41"/>
              <a:gd name="T12" fmla="*/ 0 w 33"/>
              <a:gd name="T13" fmla="*/ 2147483647 h 41"/>
              <a:gd name="T14" fmla="*/ 2147483647 w 33"/>
              <a:gd name="T15" fmla="*/ 2147483647 h 41"/>
              <a:gd name="T16" fmla="*/ 2147483647 w 33"/>
              <a:gd name="T17" fmla="*/ 2147483647 h 41"/>
              <a:gd name="T18" fmla="*/ 2147483647 w 33"/>
              <a:gd name="T19" fmla="*/ 2147483647 h 41"/>
              <a:gd name="T20" fmla="*/ 2147483647 w 33"/>
              <a:gd name="T21" fmla="*/ 2147483647 h 41"/>
              <a:gd name="T22" fmla="*/ 2147483647 w 33"/>
              <a:gd name="T23" fmla="*/ 2147483647 h 41"/>
              <a:gd name="T24" fmla="*/ 2147483647 w 33"/>
              <a:gd name="T25" fmla="*/ 2147483647 h 41"/>
              <a:gd name="T26" fmla="*/ 2147483647 w 33"/>
              <a:gd name="T27" fmla="*/ 0 h 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" h="41">
                <a:moveTo>
                  <a:pt x="29" y="0"/>
                </a:moveTo>
                <a:lnTo>
                  <a:pt x="25" y="0"/>
                </a:lnTo>
                <a:lnTo>
                  <a:pt x="18" y="0"/>
                </a:lnTo>
                <a:lnTo>
                  <a:pt x="18" y="11"/>
                </a:lnTo>
                <a:lnTo>
                  <a:pt x="10" y="19"/>
                </a:lnTo>
                <a:lnTo>
                  <a:pt x="4" y="31"/>
                </a:lnTo>
                <a:lnTo>
                  <a:pt x="0" y="41"/>
                </a:lnTo>
                <a:lnTo>
                  <a:pt x="8" y="41"/>
                </a:lnTo>
                <a:lnTo>
                  <a:pt x="12" y="33"/>
                </a:lnTo>
                <a:lnTo>
                  <a:pt x="20" y="31"/>
                </a:lnTo>
                <a:lnTo>
                  <a:pt x="26" y="16"/>
                </a:lnTo>
                <a:lnTo>
                  <a:pt x="29" y="16"/>
                </a:lnTo>
                <a:lnTo>
                  <a:pt x="33" y="1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Freeform 486"/>
          <p:cNvSpPr>
            <a:spLocks noEditPoints="1"/>
          </p:cNvSpPr>
          <p:nvPr/>
        </p:nvSpPr>
        <p:spPr bwMode="auto">
          <a:xfrm>
            <a:off x="5190014" y="5111909"/>
            <a:ext cx="561975" cy="560387"/>
          </a:xfrm>
          <a:custGeom>
            <a:avLst/>
            <a:gdLst>
              <a:gd name="T0" fmla="*/ 2147483647 w 161"/>
              <a:gd name="T1" fmla="*/ 0 h 161"/>
              <a:gd name="T2" fmla="*/ 0 w 161"/>
              <a:gd name="T3" fmla="*/ 2147483647 h 161"/>
              <a:gd name="T4" fmla="*/ 2147483647 w 161"/>
              <a:gd name="T5" fmla="*/ 2147483647 h 161"/>
              <a:gd name="T6" fmla="*/ 2147483647 w 161"/>
              <a:gd name="T7" fmla="*/ 2147483647 h 161"/>
              <a:gd name="T8" fmla="*/ 2147483647 w 161"/>
              <a:gd name="T9" fmla="*/ 0 h 161"/>
              <a:gd name="T10" fmla="*/ 2147483647 w 161"/>
              <a:gd name="T11" fmla="*/ 2147483647 h 161"/>
              <a:gd name="T12" fmla="*/ 2147483647 w 161"/>
              <a:gd name="T13" fmla="*/ 2147483647 h 161"/>
              <a:gd name="T14" fmla="*/ 2147483647 w 161"/>
              <a:gd name="T15" fmla="*/ 2147483647 h 161"/>
              <a:gd name="T16" fmla="*/ 2147483647 w 161"/>
              <a:gd name="T17" fmla="*/ 2147483647 h 161"/>
              <a:gd name="T18" fmla="*/ 2147483647 w 161"/>
              <a:gd name="T19" fmla="*/ 214748364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61">
                <a:moveTo>
                  <a:pt x="81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5"/>
                  <a:pt x="36" y="161"/>
                  <a:pt x="81" y="161"/>
                </a:cubicBezTo>
                <a:cubicBezTo>
                  <a:pt x="125" y="161"/>
                  <a:pt x="161" y="125"/>
                  <a:pt x="161" y="80"/>
                </a:cubicBezTo>
                <a:cubicBezTo>
                  <a:pt x="161" y="36"/>
                  <a:pt x="125" y="0"/>
                  <a:pt x="81" y="0"/>
                </a:cubicBezTo>
                <a:close/>
                <a:moveTo>
                  <a:pt x="81" y="155"/>
                </a:moveTo>
                <a:cubicBezTo>
                  <a:pt x="39" y="155"/>
                  <a:pt x="6" y="121"/>
                  <a:pt x="6" y="80"/>
                </a:cubicBezTo>
                <a:cubicBezTo>
                  <a:pt x="6" y="39"/>
                  <a:pt x="39" y="5"/>
                  <a:pt x="81" y="5"/>
                </a:cubicBezTo>
                <a:cubicBezTo>
                  <a:pt x="122" y="5"/>
                  <a:pt x="155" y="39"/>
                  <a:pt x="155" y="80"/>
                </a:cubicBezTo>
                <a:cubicBezTo>
                  <a:pt x="155" y="121"/>
                  <a:pt x="122" y="155"/>
                  <a:pt x="81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Freeform 487"/>
          <p:cNvSpPr>
            <a:spLocks/>
          </p:cNvSpPr>
          <p:nvPr/>
        </p:nvSpPr>
        <p:spPr bwMode="auto">
          <a:xfrm>
            <a:off x="5261451" y="5161121"/>
            <a:ext cx="320675" cy="304800"/>
          </a:xfrm>
          <a:custGeom>
            <a:avLst/>
            <a:gdLst>
              <a:gd name="T0" fmla="*/ 2147483647 w 93"/>
              <a:gd name="T1" fmla="*/ 2147483647 h 88"/>
              <a:gd name="T2" fmla="*/ 2147483647 w 93"/>
              <a:gd name="T3" fmla="*/ 2147483647 h 88"/>
              <a:gd name="T4" fmla="*/ 2147483647 w 93"/>
              <a:gd name="T5" fmla="*/ 2147483647 h 88"/>
              <a:gd name="T6" fmla="*/ 2147483647 w 93"/>
              <a:gd name="T7" fmla="*/ 2147483647 h 88"/>
              <a:gd name="T8" fmla="*/ 2147483647 w 93"/>
              <a:gd name="T9" fmla="*/ 2147483647 h 88"/>
              <a:gd name="T10" fmla="*/ 2147483647 w 93"/>
              <a:gd name="T11" fmla="*/ 0 h 88"/>
              <a:gd name="T12" fmla="*/ 2147483647 w 93"/>
              <a:gd name="T13" fmla="*/ 2147483647 h 88"/>
              <a:gd name="T14" fmla="*/ 2147483647 w 93"/>
              <a:gd name="T15" fmla="*/ 2147483647 h 88"/>
              <a:gd name="T16" fmla="*/ 2147483647 w 93"/>
              <a:gd name="T17" fmla="*/ 2147483647 h 88"/>
              <a:gd name="T18" fmla="*/ 2147483647 w 93"/>
              <a:gd name="T19" fmla="*/ 2147483647 h 88"/>
              <a:gd name="T20" fmla="*/ 2147483647 w 93"/>
              <a:gd name="T21" fmla="*/ 2147483647 h 88"/>
              <a:gd name="T22" fmla="*/ 2147483647 w 93"/>
              <a:gd name="T23" fmla="*/ 2147483647 h 88"/>
              <a:gd name="T24" fmla="*/ 0 w 93"/>
              <a:gd name="T25" fmla="*/ 2147483647 h 88"/>
              <a:gd name="T26" fmla="*/ 2147483647 w 93"/>
              <a:gd name="T27" fmla="*/ 2147483647 h 88"/>
              <a:gd name="T28" fmla="*/ 2147483647 w 93"/>
              <a:gd name="T29" fmla="*/ 2147483647 h 88"/>
              <a:gd name="T30" fmla="*/ 2147483647 w 93"/>
              <a:gd name="T31" fmla="*/ 2147483647 h 88"/>
              <a:gd name="T32" fmla="*/ 2147483647 w 93"/>
              <a:gd name="T33" fmla="*/ 2147483647 h 88"/>
              <a:gd name="T34" fmla="*/ 2147483647 w 93"/>
              <a:gd name="T35" fmla="*/ 2147483647 h 88"/>
              <a:gd name="T36" fmla="*/ 2147483647 w 93"/>
              <a:gd name="T37" fmla="*/ 2147483647 h 88"/>
              <a:gd name="T38" fmla="*/ 2147483647 w 93"/>
              <a:gd name="T39" fmla="*/ 2147483647 h 88"/>
              <a:gd name="T40" fmla="*/ 2147483647 w 93"/>
              <a:gd name="T41" fmla="*/ 2147483647 h 88"/>
              <a:gd name="T42" fmla="*/ 2147483647 w 93"/>
              <a:gd name="T43" fmla="*/ 2147483647 h 88"/>
              <a:gd name="T44" fmla="*/ 2147483647 w 93"/>
              <a:gd name="T45" fmla="*/ 2147483647 h 88"/>
              <a:gd name="T46" fmla="*/ 2147483647 w 93"/>
              <a:gd name="T47" fmla="*/ 2147483647 h 88"/>
              <a:gd name="T48" fmla="*/ 2147483647 w 93"/>
              <a:gd name="T49" fmla="*/ 2147483647 h 88"/>
              <a:gd name="T50" fmla="*/ 2147483647 w 93"/>
              <a:gd name="T51" fmla="*/ 2147483647 h 88"/>
              <a:gd name="T52" fmla="*/ 2147483647 w 93"/>
              <a:gd name="T53" fmla="*/ 2147483647 h 88"/>
              <a:gd name="T54" fmla="*/ 2147483647 w 93"/>
              <a:gd name="T55" fmla="*/ 2147483647 h 88"/>
              <a:gd name="T56" fmla="*/ 2147483647 w 93"/>
              <a:gd name="T57" fmla="*/ 2147483647 h 88"/>
              <a:gd name="T58" fmla="*/ 2147483647 w 93"/>
              <a:gd name="T59" fmla="*/ 2147483647 h 88"/>
              <a:gd name="T60" fmla="*/ 2147483647 w 93"/>
              <a:gd name="T61" fmla="*/ 2147483647 h 88"/>
              <a:gd name="T62" fmla="*/ 2147483647 w 93"/>
              <a:gd name="T63" fmla="*/ 2147483647 h 88"/>
              <a:gd name="T64" fmla="*/ 2147483647 w 93"/>
              <a:gd name="T65" fmla="*/ 2147483647 h 88"/>
              <a:gd name="T66" fmla="*/ 2147483647 w 93"/>
              <a:gd name="T67" fmla="*/ 2147483647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3" h="88">
                <a:moveTo>
                  <a:pt x="72" y="19"/>
                </a:moveTo>
                <a:cubicBezTo>
                  <a:pt x="72" y="9"/>
                  <a:pt x="72" y="9"/>
                  <a:pt x="72" y="9"/>
                </a:cubicBezTo>
                <a:cubicBezTo>
                  <a:pt x="62" y="5"/>
                  <a:pt x="62" y="5"/>
                  <a:pt x="62" y="5"/>
                </a:cubicBezTo>
                <a:cubicBezTo>
                  <a:pt x="58" y="9"/>
                  <a:pt x="58" y="9"/>
                  <a:pt x="58" y="9"/>
                </a:cubicBezTo>
                <a:cubicBezTo>
                  <a:pt x="46" y="5"/>
                  <a:pt x="46" y="5"/>
                  <a:pt x="46" y="5"/>
                </a:cubicBezTo>
                <a:cubicBezTo>
                  <a:pt x="40" y="0"/>
                  <a:pt x="40" y="0"/>
                  <a:pt x="40" y="0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9"/>
                  <a:pt x="21" y="9"/>
                  <a:pt x="21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25" y="19"/>
                  <a:pt x="25" y="19"/>
                  <a:pt x="25" y="19"/>
                </a:cubicBezTo>
                <a:cubicBezTo>
                  <a:pt x="19" y="24"/>
                  <a:pt x="19" y="24"/>
                  <a:pt x="19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46"/>
                  <a:pt x="7" y="46"/>
                  <a:pt x="7" y="46"/>
                </a:cubicBezTo>
                <a:cubicBezTo>
                  <a:pt x="29" y="51"/>
                  <a:pt x="29" y="51"/>
                  <a:pt x="29" y="51"/>
                </a:cubicBezTo>
                <a:cubicBezTo>
                  <a:pt x="40" y="41"/>
                  <a:pt x="40" y="41"/>
                  <a:pt x="40" y="41"/>
                </a:cubicBezTo>
                <a:cubicBezTo>
                  <a:pt x="50" y="37"/>
                  <a:pt x="50" y="37"/>
                  <a:pt x="50" y="37"/>
                </a:cubicBezTo>
                <a:cubicBezTo>
                  <a:pt x="58" y="46"/>
                  <a:pt x="58" y="46"/>
                  <a:pt x="58" y="46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1" y="63"/>
                  <a:pt x="52" y="64"/>
                </a:cubicBezTo>
                <a:cubicBezTo>
                  <a:pt x="53" y="66"/>
                  <a:pt x="62" y="69"/>
                  <a:pt x="62" y="69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8"/>
                  <a:pt x="72" y="88"/>
                  <a:pt x="72" y="88"/>
                </a:cubicBezTo>
                <a:cubicBezTo>
                  <a:pt x="79" y="82"/>
                  <a:pt x="79" y="82"/>
                  <a:pt x="79" y="82"/>
                </a:cubicBezTo>
                <a:cubicBezTo>
                  <a:pt x="79" y="74"/>
                  <a:pt x="79" y="74"/>
                  <a:pt x="79" y="74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0"/>
                  <a:pt x="72" y="60"/>
                  <a:pt x="72" y="60"/>
                </a:cubicBezTo>
                <a:cubicBezTo>
                  <a:pt x="79" y="51"/>
                  <a:pt x="79" y="51"/>
                  <a:pt x="79" y="51"/>
                </a:cubicBezTo>
                <a:cubicBezTo>
                  <a:pt x="79" y="37"/>
                  <a:pt x="79" y="37"/>
                  <a:pt x="79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24"/>
                  <a:pt x="93" y="24"/>
                  <a:pt x="93" y="24"/>
                </a:cubicBezTo>
                <a:cubicBezTo>
                  <a:pt x="85" y="19"/>
                  <a:pt x="85" y="19"/>
                  <a:pt x="85" y="19"/>
                </a:cubicBezTo>
                <a:lnTo>
                  <a:pt x="7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Freeform 488"/>
          <p:cNvSpPr>
            <a:spLocks/>
          </p:cNvSpPr>
          <p:nvPr/>
        </p:nvSpPr>
        <p:spPr bwMode="auto">
          <a:xfrm>
            <a:off x="5405914" y="5573871"/>
            <a:ext cx="133350" cy="49213"/>
          </a:xfrm>
          <a:custGeom>
            <a:avLst/>
            <a:gdLst>
              <a:gd name="T0" fmla="*/ 2147483647 w 43"/>
              <a:gd name="T1" fmla="*/ 0 h 16"/>
              <a:gd name="T2" fmla="*/ 2147483647 w 43"/>
              <a:gd name="T3" fmla="*/ 0 h 16"/>
              <a:gd name="T4" fmla="*/ 2147483647 w 43"/>
              <a:gd name="T5" fmla="*/ 2147483647 h 16"/>
              <a:gd name="T6" fmla="*/ 2147483647 w 43"/>
              <a:gd name="T7" fmla="*/ 2147483647 h 16"/>
              <a:gd name="T8" fmla="*/ 0 w 43"/>
              <a:gd name="T9" fmla="*/ 2147483647 h 16"/>
              <a:gd name="T10" fmla="*/ 2147483647 w 43"/>
              <a:gd name="T11" fmla="*/ 2147483647 h 16"/>
              <a:gd name="T12" fmla="*/ 2147483647 w 43"/>
              <a:gd name="T13" fmla="*/ 2147483647 h 16"/>
              <a:gd name="T14" fmla="*/ 2147483647 w 43"/>
              <a:gd name="T15" fmla="*/ 2147483647 h 16"/>
              <a:gd name="T16" fmla="*/ 2147483647 w 43"/>
              <a:gd name="T17" fmla="*/ 2147483647 h 16"/>
              <a:gd name="T18" fmla="*/ 2147483647 w 43"/>
              <a:gd name="T19" fmla="*/ 2147483647 h 16"/>
              <a:gd name="T20" fmla="*/ 2147483647 w 43"/>
              <a:gd name="T21" fmla="*/ 2147483647 h 16"/>
              <a:gd name="T22" fmla="*/ 2147483647 w 43"/>
              <a:gd name="T23" fmla="*/ 0 h 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" h="16">
                <a:moveTo>
                  <a:pt x="23" y="0"/>
                </a:moveTo>
                <a:lnTo>
                  <a:pt x="19" y="0"/>
                </a:lnTo>
                <a:lnTo>
                  <a:pt x="16" y="6"/>
                </a:lnTo>
                <a:lnTo>
                  <a:pt x="8" y="9"/>
                </a:lnTo>
                <a:lnTo>
                  <a:pt x="0" y="6"/>
                </a:lnTo>
                <a:lnTo>
                  <a:pt x="12" y="16"/>
                </a:lnTo>
                <a:lnTo>
                  <a:pt x="19" y="13"/>
                </a:lnTo>
                <a:lnTo>
                  <a:pt x="27" y="16"/>
                </a:lnTo>
                <a:lnTo>
                  <a:pt x="38" y="16"/>
                </a:lnTo>
                <a:lnTo>
                  <a:pt x="43" y="12"/>
                </a:lnTo>
                <a:lnTo>
                  <a:pt x="30" y="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Freeform 489"/>
          <p:cNvSpPr>
            <a:spLocks/>
          </p:cNvSpPr>
          <p:nvPr/>
        </p:nvSpPr>
        <p:spPr bwMode="auto">
          <a:xfrm>
            <a:off x="5405914" y="5423059"/>
            <a:ext cx="90487" cy="92075"/>
          </a:xfrm>
          <a:custGeom>
            <a:avLst/>
            <a:gdLst>
              <a:gd name="T0" fmla="*/ 2147483647 w 29"/>
              <a:gd name="T1" fmla="*/ 2147483647 h 30"/>
              <a:gd name="T2" fmla="*/ 2147483647 w 29"/>
              <a:gd name="T3" fmla="*/ 2147483647 h 30"/>
              <a:gd name="T4" fmla="*/ 2147483647 w 29"/>
              <a:gd name="T5" fmla="*/ 2147483647 h 30"/>
              <a:gd name="T6" fmla="*/ 2147483647 w 29"/>
              <a:gd name="T7" fmla="*/ 2147483647 h 30"/>
              <a:gd name="T8" fmla="*/ 2147483647 w 29"/>
              <a:gd name="T9" fmla="*/ 2147483647 h 30"/>
              <a:gd name="T10" fmla="*/ 2147483647 w 29"/>
              <a:gd name="T11" fmla="*/ 2147483647 h 30"/>
              <a:gd name="T12" fmla="*/ 2147483647 w 29"/>
              <a:gd name="T13" fmla="*/ 2147483647 h 30"/>
              <a:gd name="T14" fmla="*/ 2147483647 w 29"/>
              <a:gd name="T15" fmla="*/ 0 h 30"/>
              <a:gd name="T16" fmla="*/ 0 w 29"/>
              <a:gd name="T17" fmla="*/ 2147483647 h 30"/>
              <a:gd name="T18" fmla="*/ 0 w 29"/>
              <a:gd name="T19" fmla="*/ 2147483647 h 30"/>
              <a:gd name="T20" fmla="*/ 2147483647 w 29"/>
              <a:gd name="T21" fmla="*/ 2147483647 h 30"/>
              <a:gd name="T22" fmla="*/ 2147483647 w 29"/>
              <a:gd name="T23" fmla="*/ 2147483647 h 30"/>
              <a:gd name="T24" fmla="*/ 2147483647 w 29"/>
              <a:gd name="T25" fmla="*/ 2147483647 h 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" h="30">
                <a:moveTo>
                  <a:pt x="15" y="30"/>
                </a:moveTo>
                <a:lnTo>
                  <a:pt x="21" y="30"/>
                </a:lnTo>
                <a:lnTo>
                  <a:pt x="25" y="22"/>
                </a:lnTo>
                <a:lnTo>
                  <a:pt x="29" y="22"/>
                </a:lnTo>
                <a:lnTo>
                  <a:pt x="25" y="14"/>
                </a:lnTo>
                <a:lnTo>
                  <a:pt x="19" y="17"/>
                </a:lnTo>
                <a:lnTo>
                  <a:pt x="9" y="12"/>
                </a:lnTo>
                <a:lnTo>
                  <a:pt x="3" y="0"/>
                </a:lnTo>
                <a:lnTo>
                  <a:pt x="0" y="12"/>
                </a:lnTo>
                <a:lnTo>
                  <a:pt x="0" y="14"/>
                </a:lnTo>
                <a:lnTo>
                  <a:pt x="6" y="22"/>
                </a:lnTo>
                <a:lnTo>
                  <a:pt x="10" y="22"/>
                </a:lnTo>
                <a:lnTo>
                  <a:pt x="15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Freeform 490"/>
          <p:cNvSpPr>
            <a:spLocks/>
          </p:cNvSpPr>
          <p:nvPr/>
        </p:nvSpPr>
        <p:spPr bwMode="auto">
          <a:xfrm>
            <a:off x="5683726" y="5065871"/>
            <a:ext cx="130175" cy="144463"/>
          </a:xfrm>
          <a:custGeom>
            <a:avLst/>
            <a:gdLst>
              <a:gd name="T0" fmla="*/ 0 w 42"/>
              <a:gd name="T1" fmla="*/ 0 h 47"/>
              <a:gd name="T2" fmla="*/ 0 w 42"/>
              <a:gd name="T3" fmla="*/ 2147483647 h 47"/>
              <a:gd name="T4" fmla="*/ 2147483647 w 42"/>
              <a:gd name="T5" fmla="*/ 2147483647 h 47"/>
              <a:gd name="T6" fmla="*/ 2147483647 w 42"/>
              <a:gd name="T7" fmla="*/ 2147483647 h 47"/>
              <a:gd name="T8" fmla="*/ 2147483647 w 42"/>
              <a:gd name="T9" fmla="*/ 2147483647 h 47"/>
              <a:gd name="T10" fmla="*/ 2147483647 w 42"/>
              <a:gd name="T11" fmla="*/ 0 h 47"/>
              <a:gd name="T12" fmla="*/ 0 w 42"/>
              <a:gd name="T13" fmla="*/ 0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7">
                <a:moveTo>
                  <a:pt x="0" y="0"/>
                </a:moveTo>
                <a:lnTo>
                  <a:pt x="0" y="10"/>
                </a:lnTo>
                <a:lnTo>
                  <a:pt x="33" y="10"/>
                </a:lnTo>
                <a:lnTo>
                  <a:pt x="33" y="47"/>
                </a:lnTo>
                <a:lnTo>
                  <a:pt x="42" y="47"/>
                </a:lnTo>
                <a:lnTo>
                  <a:pt x="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Freeform 491"/>
          <p:cNvSpPr>
            <a:spLocks/>
          </p:cNvSpPr>
          <p:nvPr/>
        </p:nvSpPr>
        <p:spPr bwMode="auto">
          <a:xfrm>
            <a:off x="5683726" y="5559584"/>
            <a:ext cx="130175" cy="141287"/>
          </a:xfrm>
          <a:custGeom>
            <a:avLst/>
            <a:gdLst>
              <a:gd name="T0" fmla="*/ 2147483647 w 42"/>
              <a:gd name="T1" fmla="*/ 2147483647 h 46"/>
              <a:gd name="T2" fmla="*/ 0 w 42"/>
              <a:gd name="T3" fmla="*/ 2147483647 h 46"/>
              <a:gd name="T4" fmla="*/ 0 w 42"/>
              <a:gd name="T5" fmla="*/ 2147483647 h 46"/>
              <a:gd name="T6" fmla="*/ 2147483647 w 42"/>
              <a:gd name="T7" fmla="*/ 2147483647 h 46"/>
              <a:gd name="T8" fmla="*/ 2147483647 w 42"/>
              <a:gd name="T9" fmla="*/ 0 h 46"/>
              <a:gd name="T10" fmla="*/ 2147483647 w 42"/>
              <a:gd name="T11" fmla="*/ 0 h 46"/>
              <a:gd name="T12" fmla="*/ 2147483647 w 42"/>
              <a:gd name="T13" fmla="*/ 2147483647 h 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6">
                <a:moveTo>
                  <a:pt x="33" y="37"/>
                </a:moveTo>
                <a:lnTo>
                  <a:pt x="0" y="37"/>
                </a:lnTo>
                <a:lnTo>
                  <a:pt x="0" y="46"/>
                </a:lnTo>
                <a:lnTo>
                  <a:pt x="42" y="46"/>
                </a:lnTo>
                <a:lnTo>
                  <a:pt x="42" y="0"/>
                </a:lnTo>
                <a:lnTo>
                  <a:pt x="33" y="0"/>
                </a:lnTo>
                <a:lnTo>
                  <a:pt x="33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Freeform 492"/>
          <p:cNvSpPr>
            <a:spLocks/>
          </p:cNvSpPr>
          <p:nvPr/>
        </p:nvSpPr>
        <p:spPr bwMode="auto">
          <a:xfrm>
            <a:off x="5143976" y="5065871"/>
            <a:ext cx="133350" cy="141288"/>
          </a:xfrm>
          <a:custGeom>
            <a:avLst/>
            <a:gdLst>
              <a:gd name="T0" fmla="*/ 2147483647 w 43"/>
              <a:gd name="T1" fmla="*/ 2147483647 h 46"/>
              <a:gd name="T2" fmla="*/ 2147483647 w 43"/>
              <a:gd name="T3" fmla="*/ 2147483647 h 46"/>
              <a:gd name="T4" fmla="*/ 2147483647 w 43"/>
              <a:gd name="T5" fmla="*/ 0 h 46"/>
              <a:gd name="T6" fmla="*/ 0 w 43"/>
              <a:gd name="T7" fmla="*/ 0 h 46"/>
              <a:gd name="T8" fmla="*/ 0 w 43"/>
              <a:gd name="T9" fmla="*/ 2147483647 h 46"/>
              <a:gd name="T10" fmla="*/ 2147483647 w 43"/>
              <a:gd name="T11" fmla="*/ 2147483647 h 46"/>
              <a:gd name="T12" fmla="*/ 2147483647 w 43"/>
              <a:gd name="T13" fmla="*/ 2147483647 h 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" h="46">
                <a:moveTo>
                  <a:pt x="9" y="8"/>
                </a:moveTo>
                <a:lnTo>
                  <a:pt x="43" y="8"/>
                </a:lnTo>
                <a:lnTo>
                  <a:pt x="43" y="0"/>
                </a:lnTo>
                <a:lnTo>
                  <a:pt x="0" y="0"/>
                </a:lnTo>
                <a:lnTo>
                  <a:pt x="0" y="46"/>
                </a:lnTo>
                <a:lnTo>
                  <a:pt x="9" y="46"/>
                </a:lnTo>
                <a:lnTo>
                  <a:pt x="9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Freeform 493"/>
          <p:cNvSpPr>
            <a:spLocks/>
          </p:cNvSpPr>
          <p:nvPr/>
        </p:nvSpPr>
        <p:spPr bwMode="auto">
          <a:xfrm>
            <a:off x="5143976" y="5559584"/>
            <a:ext cx="133350" cy="138112"/>
          </a:xfrm>
          <a:custGeom>
            <a:avLst/>
            <a:gdLst>
              <a:gd name="T0" fmla="*/ 2147483647 w 43"/>
              <a:gd name="T1" fmla="*/ 0 h 45"/>
              <a:gd name="T2" fmla="*/ 0 w 43"/>
              <a:gd name="T3" fmla="*/ 0 h 45"/>
              <a:gd name="T4" fmla="*/ 0 w 43"/>
              <a:gd name="T5" fmla="*/ 2147483647 h 45"/>
              <a:gd name="T6" fmla="*/ 2147483647 w 43"/>
              <a:gd name="T7" fmla="*/ 2147483647 h 45"/>
              <a:gd name="T8" fmla="*/ 2147483647 w 43"/>
              <a:gd name="T9" fmla="*/ 2147483647 h 45"/>
              <a:gd name="T10" fmla="*/ 2147483647 w 43"/>
              <a:gd name="T11" fmla="*/ 2147483647 h 45"/>
              <a:gd name="T12" fmla="*/ 2147483647 w 43"/>
              <a:gd name="T13" fmla="*/ 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" h="45">
                <a:moveTo>
                  <a:pt x="9" y="0"/>
                </a:moveTo>
                <a:lnTo>
                  <a:pt x="0" y="0"/>
                </a:lnTo>
                <a:lnTo>
                  <a:pt x="0" y="45"/>
                </a:lnTo>
                <a:lnTo>
                  <a:pt x="43" y="45"/>
                </a:lnTo>
                <a:lnTo>
                  <a:pt x="43" y="37"/>
                </a:lnTo>
                <a:lnTo>
                  <a:pt x="9" y="37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Rectangle 494"/>
          <p:cNvSpPr>
            <a:spLocks noChangeArrowheads="1"/>
          </p:cNvSpPr>
          <p:nvPr/>
        </p:nvSpPr>
        <p:spPr bwMode="auto">
          <a:xfrm>
            <a:off x="7451407" y="4951571"/>
            <a:ext cx="811213" cy="811213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34" name="Freeform 495"/>
          <p:cNvSpPr>
            <a:spLocks/>
          </p:cNvSpPr>
          <p:nvPr/>
        </p:nvSpPr>
        <p:spPr bwMode="auto">
          <a:xfrm>
            <a:off x="7982426" y="5386546"/>
            <a:ext cx="84138" cy="173038"/>
          </a:xfrm>
          <a:custGeom>
            <a:avLst/>
            <a:gdLst>
              <a:gd name="T0" fmla="*/ 2147483647 w 24"/>
              <a:gd name="T1" fmla="*/ 2147483647 h 49"/>
              <a:gd name="T2" fmla="*/ 0 w 24"/>
              <a:gd name="T3" fmla="*/ 0 h 49"/>
              <a:gd name="T4" fmla="*/ 2147483647 w 24"/>
              <a:gd name="T5" fmla="*/ 2147483647 h 49"/>
              <a:gd name="T6" fmla="*/ 2147483647 w 24"/>
              <a:gd name="T7" fmla="*/ 2147483647 h 49"/>
              <a:gd name="T8" fmla="*/ 2147483647 w 24"/>
              <a:gd name="T9" fmla="*/ 2147483647 h 49"/>
              <a:gd name="T10" fmla="*/ 2147483647 w 24"/>
              <a:gd name="T11" fmla="*/ 2147483647 h 49"/>
              <a:gd name="T12" fmla="*/ 2147483647 w 24"/>
              <a:gd name="T13" fmla="*/ 2147483647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49">
                <a:moveTo>
                  <a:pt x="24" y="18"/>
                </a:moveTo>
                <a:cubicBezTo>
                  <a:pt x="20" y="10"/>
                  <a:pt x="12" y="4"/>
                  <a:pt x="0" y="0"/>
                </a:cubicBezTo>
                <a:cubicBezTo>
                  <a:pt x="2" y="8"/>
                  <a:pt x="4" y="17"/>
                  <a:pt x="4" y="26"/>
                </a:cubicBezTo>
                <a:cubicBezTo>
                  <a:pt x="4" y="34"/>
                  <a:pt x="3" y="42"/>
                  <a:pt x="1" y="49"/>
                </a:cubicBezTo>
                <a:cubicBezTo>
                  <a:pt x="13" y="45"/>
                  <a:pt x="21" y="38"/>
                  <a:pt x="24" y="31"/>
                </a:cubicBezTo>
                <a:cubicBezTo>
                  <a:pt x="24" y="29"/>
                  <a:pt x="24" y="28"/>
                  <a:pt x="24" y="26"/>
                </a:cubicBezTo>
                <a:cubicBezTo>
                  <a:pt x="24" y="23"/>
                  <a:pt x="24" y="20"/>
                  <a:pt x="2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Freeform 496"/>
          <p:cNvSpPr>
            <a:spLocks/>
          </p:cNvSpPr>
          <p:nvPr/>
        </p:nvSpPr>
        <p:spPr bwMode="auto">
          <a:xfrm>
            <a:off x="7933214" y="5297646"/>
            <a:ext cx="123825" cy="119063"/>
          </a:xfrm>
          <a:custGeom>
            <a:avLst/>
            <a:gdLst>
              <a:gd name="T0" fmla="*/ 2147483647 w 35"/>
              <a:gd name="T1" fmla="*/ 2147483647 h 35"/>
              <a:gd name="T2" fmla="*/ 2147483647 w 35"/>
              <a:gd name="T3" fmla="*/ 2147483647 h 35"/>
              <a:gd name="T4" fmla="*/ 0 w 35"/>
              <a:gd name="T5" fmla="*/ 0 h 35"/>
              <a:gd name="T6" fmla="*/ 2147483647 w 35"/>
              <a:gd name="T7" fmla="*/ 2147483647 h 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" h="35">
                <a:moveTo>
                  <a:pt x="13" y="21"/>
                </a:moveTo>
                <a:cubicBezTo>
                  <a:pt x="22" y="25"/>
                  <a:pt x="30" y="29"/>
                  <a:pt x="35" y="35"/>
                </a:cubicBezTo>
                <a:cubicBezTo>
                  <a:pt x="30" y="18"/>
                  <a:pt x="16" y="5"/>
                  <a:pt x="0" y="0"/>
                </a:cubicBezTo>
                <a:cubicBezTo>
                  <a:pt x="5" y="5"/>
                  <a:pt x="10" y="12"/>
                  <a:pt x="13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Freeform 497"/>
          <p:cNvSpPr>
            <a:spLocks/>
          </p:cNvSpPr>
          <p:nvPr/>
        </p:nvSpPr>
        <p:spPr bwMode="auto">
          <a:xfrm>
            <a:off x="7933214" y="5524659"/>
            <a:ext cx="127000" cy="133350"/>
          </a:xfrm>
          <a:custGeom>
            <a:avLst/>
            <a:gdLst>
              <a:gd name="T0" fmla="*/ 2147483647 w 36"/>
              <a:gd name="T1" fmla="*/ 2147483647 h 38"/>
              <a:gd name="T2" fmla="*/ 0 w 36"/>
              <a:gd name="T3" fmla="*/ 2147483647 h 38"/>
              <a:gd name="T4" fmla="*/ 2147483647 w 36"/>
              <a:gd name="T5" fmla="*/ 0 h 38"/>
              <a:gd name="T6" fmla="*/ 2147483647 w 36"/>
              <a:gd name="T7" fmla="*/ 2147483647 h 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" h="38">
                <a:moveTo>
                  <a:pt x="14" y="14"/>
                </a:moveTo>
                <a:cubicBezTo>
                  <a:pt x="11" y="24"/>
                  <a:pt x="6" y="32"/>
                  <a:pt x="0" y="38"/>
                </a:cubicBezTo>
                <a:cubicBezTo>
                  <a:pt x="18" y="32"/>
                  <a:pt x="32" y="18"/>
                  <a:pt x="36" y="0"/>
                </a:cubicBezTo>
                <a:cubicBezTo>
                  <a:pt x="31" y="5"/>
                  <a:pt x="23" y="10"/>
                  <a:pt x="14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Freeform 498"/>
          <p:cNvSpPr>
            <a:spLocks/>
          </p:cNvSpPr>
          <p:nvPr/>
        </p:nvSpPr>
        <p:spPr bwMode="auto">
          <a:xfrm>
            <a:off x="7776051" y="5370671"/>
            <a:ext cx="206375" cy="203200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2147483647 h 59"/>
              <a:gd name="T4" fmla="*/ 2147483647 w 59"/>
              <a:gd name="T5" fmla="*/ 2147483647 h 59"/>
              <a:gd name="T6" fmla="*/ 2147483647 w 59"/>
              <a:gd name="T7" fmla="*/ 2147483647 h 59"/>
              <a:gd name="T8" fmla="*/ 2147483647 w 59"/>
              <a:gd name="T9" fmla="*/ 2147483647 h 59"/>
              <a:gd name="T10" fmla="*/ 2147483647 w 59"/>
              <a:gd name="T11" fmla="*/ 2147483647 h 59"/>
              <a:gd name="T12" fmla="*/ 2147483647 w 59"/>
              <a:gd name="T13" fmla="*/ 0 h 59"/>
              <a:gd name="T14" fmla="*/ 2147483647 w 59"/>
              <a:gd name="T15" fmla="*/ 2147483647 h 59"/>
              <a:gd name="T16" fmla="*/ 0 w 59"/>
              <a:gd name="T17" fmla="*/ 2147483647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9" h="59">
                <a:moveTo>
                  <a:pt x="0" y="31"/>
                </a:moveTo>
                <a:cubicBezTo>
                  <a:pt x="0" y="40"/>
                  <a:pt x="1" y="48"/>
                  <a:pt x="3" y="55"/>
                </a:cubicBezTo>
                <a:cubicBezTo>
                  <a:pt x="11" y="58"/>
                  <a:pt x="20" y="59"/>
                  <a:pt x="29" y="59"/>
                </a:cubicBezTo>
                <a:cubicBezTo>
                  <a:pt x="39" y="59"/>
                  <a:pt x="48" y="58"/>
                  <a:pt x="56" y="56"/>
                </a:cubicBezTo>
                <a:cubicBezTo>
                  <a:pt x="58" y="48"/>
                  <a:pt x="59" y="40"/>
                  <a:pt x="59" y="31"/>
                </a:cubicBezTo>
                <a:cubicBezTo>
                  <a:pt x="59" y="21"/>
                  <a:pt x="57" y="12"/>
                  <a:pt x="55" y="4"/>
                </a:cubicBezTo>
                <a:cubicBezTo>
                  <a:pt x="47" y="1"/>
                  <a:pt x="39" y="0"/>
                  <a:pt x="29" y="0"/>
                </a:cubicBezTo>
                <a:cubicBezTo>
                  <a:pt x="20" y="0"/>
                  <a:pt x="11" y="2"/>
                  <a:pt x="4" y="4"/>
                </a:cubicBezTo>
                <a:cubicBezTo>
                  <a:pt x="1" y="12"/>
                  <a:pt x="0" y="2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Freeform 499"/>
          <p:cNvSpPr>
            <a:spLocks noEditPoints="1"/>
          </p:cNvSpPr>
          <p:nvPr/>
        </p:nvSpPr>
        <p:spPr bwMode="auto">
          <a:xfrm>
            <a:off x="7776051" y="5037296"/>
            <a:ext cx="206375" cy="257175"/>
          </a:xfrm>
          <a:custGeom>
            <a:avLst/>
            <a:gdLst>
              <a:gd name="T0" fmla="*/ 2147483647 w 59"/>
              <a:gd name="T1" fmla="*/ 2147483647 h 73"/>
              <a:gd name="T2" fmla="*/ 2147483647 w 59"/>
              <a:gd name="T3" fmla="*/ 2147483647 h 73"/>
              <a:gd name="T4" fmla="*/ 2147483647 w 59"/>
              <a:gd name="T5" fmla="*/ 2147483647 h 73"/>
              <a:gd name="T6" fmla="*/ 2147483647 w 59"/>
              <a:gd name="T7" fmla="*/ 2147483647 h 73"/>
              <a:gd name="T8" fmla="*/ 2147483647 w 59"/>
              <a:gd name="T9" fmla="*/ 2147483647 h 73"/>
              <a:gd name="T10" fmla="*/ 2147483647 w 59"/>
              <a:gd name="T11" fmla="*/ 2147483647 h 73"/>
              <a:gd name="T12" fmla="*/ 2147483647 w 59"/>
              <a:gd name="T13" fmla="*/ 2147483647 h 73"/>
              <a:gd name="T14" fmla="*/ 2147483647 w 59"/>
              <a:gd name="T15" fmla="*/ 2147483647 h 73"/>
              <a:gd name="T16" fmla="*/ 2147483647 w 59"/>
              <a:gd name="T17" fmla="*/ 2147483647 h 73"/>
              <a:gd name="T18" fmla="*/ 2147483647 w 59"/>
              <a:gd name="T19" fmla="*/ 2147483647 h 73"/>
              <a:gd name="T20" fmla="*/ 2147483647 w 59"/>
              <a:gd name="T21" fmla="*/ 2147483647 h 73"/>
              <a:gd name="T22" fmla="*/ 2147483647 w 59"/>
              <a:gd name="T23" fmla="*/ 2147483647 h 73"/>
              <a:gd name="T24" fmla="*/ 2147483647 w 59"/>
              <a:gd name="T25" fmla="*/ 2147483647 h 73"/>
              <a:gd name="T26" fmla="*/ 2147483647 w 59"/>
              <a:gd name="T27" fmla="*/ 0 h 73"/>
              <a:gd name="T28" fmla="*/ 0 w 59"/>
              <a:gd name="T29" fmla="*/ 2147483647 h 73"/>
              <a:gd name="T30" fmla="*/ 2147483647 w 59"/>
              <a:gd name="T31" fmla="*/ 2147483647 h 73"/>
              <a:gd name="T32" fmla="*/ 2147483647 w 59"/>
              <a:gd name="T33" fmla="*/ 2147483647 h 73"/>
              <a:gd name="T34" fmla="*/ 2147483647 w 59"/>
              <a:gd name="T35" fmla="*/ 2147483647 h 73"/>
              <a:gd name="T36" fmla="*/ 2147483647 w 59"/>
              <a:gd name="T37" fmla="*/ 2147483647 h 73"/>
              <a:gd name="T38" fmla="*/ 2147483647 w 59"/>
              <a:gd name="T39" fmla="*/ 2147483647 h 73"/>
              <a:gd name="T40" fmla="*/ 2147483647 w 59"/>
              <a:gd name="T41" fmla="*/ 2147483647 h 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9" h="73">
                <a:moveTo>
                  <a:pt x="12" y="54"/>
                </a:moveTo>
                <a:cubicBezTo>
                  <a:pt x="20" y="68"/>
                  <a:pt x="20" y="68"/>
                  <a:pt x="20" y="68"/>
                </a:cubicBezTo>
                <a:cubicBezTo>
                  <a:pt x="20" y="70"/>
                  <a:pt x="20" y="70"/>
                  <a:pt x="20" y="70"/>
                </a:cubicBezTo>
                <a:cubicBezTo>
                  <a:pt x="22" y="72"/>
                  <a:pt x="22" y="72"/>
                  <a:pt x="22" y="72"/>
                </a:cubicBezTo>
                <a:cubicBezTo>
                  <a:pt x="23" y="72"/>
                  <a:pt x="24" y="72"/>
                  <a:pt x="24" y="72"/>
                </a:cubicBezTo>
                <a:cubicBezTo>
                  <a:pt x="26" y="72"/>
                  <a:pt x="28" y="72"/>
                  <a:pt x="29" y="72"/>
                </a:cubicBezTo>
                <a:cubicBezTo>
                  <a:pt x="31" y="72"/>
                  <a:pt x="32" y="72"/>
                  <a:pt x="34" y="72"/>
                </a:cubicBezTo>
                <a:cubicBezTo>
                  <a:pt x="35" y="72"/>
                  <a:pt x="36" y="72"/>
                  <a:pt x="37" y="73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68"/>
                  <a:pt x="39" y="68"/>
                  <a:pt x="39" y="68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54" y="48"/>
                  <a:pt x="59" y="40"/>
                  <a:pt x="59" y="30"/>
                </a:cubicBezTo>
                <a:cubicBezTo>
                  <a:pt x="59" y="14"/>
                  <a:pt x="46" y="0"/>
                  <a:pt x="29" y="0"/>
                </a:cubicBezTo>
                <a:cubicBezTo>
                  <a:pt x="13" y="0"/>
                  <a:pt x="0" y="14"/>
                  <a:pt x="0" y="30"/>
                </a:cubicBezTo>
                <a:cubicBezTo>
                  <a:pt x="0" y="40"/>
                  <a:pt x="5" y="48"/>
                  <a:pt x="12" y="54"/>
                </a:cubicBezTo>
                <a:close/>
                <a:moveTo>
                  <a:pt x="29" y="9"/>
                </a:moveTo>
                <a:cubicBezTo>
                  <a:pt x="41" y="9"/>
                  <a:pt x="50" y="19"/>
                  <a:pt x="50" y="30"/>
                </a:cubicBezTo>
                <a:cubicBezTo>
                  <a:pt x="50" y="41"/>
                  <a:pt x="41" y="50"/>
                  <a:pt x="29" y="50"/>
                </a:cubicBezTo>
                <a:cubicBezTo>
                  <a:pt x="18" y="50"/>
                  <a:pt x="9" y="41"/>
                  <a:pt x="9" y="30"/>
                </a:cubicBezTo>
                <a:cubicBezTo>
                  <a:pt x="9" y="19"/>
                  <a:pt x="18" y="9"/>
                  <a:pt x="2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Freeform 500"/>
          <p:cNvSpPr>
            <a:spLocks/>
          </p:cNvSpPr>
          <p:nvPr/>
        </p:nvSpPr>
        <p:spPr bwMode="auto">
          <a:xfrm>
            <a:off x="7795101" y="5294471"/>
            <a:ext cx="166688" cy="73025"/>
          </a:xfrm>
          <a:custGeom>
            <a:avLst/>
            <a:gdLst>
              <a:gd name="T0" fmla="*/ 2147483647 w 48"/>
              <a:gd name="T1" fmla="*/ 0 h 21"/>
              <a:gd name="T2" fmla="*/ 2147483647 w 48"/>
              <a:gd name="T3" fmla="*/ 2147483647 h 21"/>
              <a:gd name="T4" fmla="*/ 2147483647 w 48"/>
              <a:gd name="T5" fmla="*/ 0 h 21"/>
              <a:gd name="T6" fmla="*/ 0 w 48"/>
              <a:gd name="T7" fmla="*/ 2147483647 h 21"/>
              <a:gd name="T8" fmla="*/ 2147483647 w 48"/>
              <a:gd name="T9" fmla="*/ 2147483647 h 21"/>
              <a:gd name="T10" fmla="*/ 2147483647 w 48"/>
              <a:gd name="T11" fmla="*/ 2147483647 h 21"/>
              <a:gd name="T12" fmla="*/ 2147483647 w 48"/>
              <a:gd name="T13" fmla="*/ 0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" h="21">
                <a:moveTo>
                  <a:pt x="32" y="0"/>
                </a:moveTo>
                <a:cubicBezTo>
                  <a:pt x="24" y="15"/>
                  <a:pt x="24" y="15"/>
                  <a:pt x="24" y="15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3"/>
                  <a:pt x="4" y="11"/>
                  <a:pt x="0" y="21"/>
                </a:cubicBezTo>
                <a:cubicBezTo>
                  <a:pt x="8" y="19"/>
                  <a:pt x="16" y="18"/>
                  <a:pt x="24" y="18"/>
                </a:cubicBezTo>
                <a:cubicBezTo>
                  <a:pt x="33" y="18"/>
                  <a:pt x="41" y="19"/>
                  <a:pt x="48" y="21"/>
                </a:cubicBezTo>
                <a:cubicBezTo>
                  <a:pt x="44" y="11"/>
                  <a:pt x="38" y="3"/>
                  <a:pt x="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Freeform 501"/>
          <p:cNvSpPr>
            <a:spLocks/>
          </p:cNvSpPr>
          <p:nvPr/>
        </p:nvSpPr>
        <p:spPr bwMode="auto">
          <a:xfrm>
            <a:off x="7791926" y="5577046"/>
            <a:ext cx="173038" cy="90488"/>
          </a:xfrm>
          <a:custGeom>
            <a:avLst/>
            <a:gdLst>
              <a:gd name="T0" fmla="*/ 2147483647 w 50"/>
              <a:gd name="T1" fmla="*/ 2147483647 h 25"/>
              <a:gd name="T2" fmla="*/ 0 w 50"/>
              <a:gd name="T3" fmla="*/ 0 h 25"/>
              <a:gd name="T4" fmla="*/ 2147483647 w 50"/>
              <a:gd name="T5" fmla="*/ 2147483647 h 25"/>
              <a:gd name="T6" fmla="*/ 2147483647 w 50"/>
              <a:gd name="T7" fmla="*/ 2147483647 h 25"/>
              <a:gd name="T8" fmla="*/ 2147483647 w 50"/>
              <a:gd name="T9" fmla="*/ 2147483647 h 25"/>
              <a:gd name="T10" fmla="*/ 2147483647 w 50"/>
              <a:gd name="T11" fmla="*/ 0 h 25"/>
              <a:gd name="T12" fmla="*/ 2147483647 w 50"/>
              <a:gd name="T13" fmla="*/ 2147483647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" h="25">
                <a:moveTo>
                  <a:pt x="25" y="3"/>
                </a:moveTo>
                <a:cubicBezTo>
                  <a:pt x="16" y="3"/>
                  <a:pt x="8" y="2"/>
                  <a:pt x="0" y="0"/>
                </a:cubicBezTo>
                <a:cubicBezTo>
                  <a:pt x="4" y="12"/>
                  <a:pt x="11" y="21"/>
                  <a:pt x="19" y="25"/>
                </a:cubicBezTo>
                <a:cubicBezTo>
                  <a:pt x="21" y="25"/>
                  <a:pt x="23" y="25"/>
                  <a:pt x="25" y="25"/>
                </a:cubicBezTo>
                <a:cubicBezTo>
                  <a:pt x="27" y="25"/>
                  <a:pt x="30" y="25"/>
                  <a:pt x="32" y="25"/>
                </a:cubicBezTo>
                <a:cubicBezTo>
                  <a:pt x="39" y="21"/>
                  <a:pt x="46" y="12"/>
                  <a:pt x="50" y="0"/>
                </a:cubicBezTo>
                <a:cubicBezTo>
                  <a:pt x="43" y="2"/>
                  <a:pt x="34" y="3"/>
                  <a:pt x="2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Oval 502"/>
          <p:cNvSpPr>
            <a:spLocks noChangeArrowheads="1"/>
          </p:cNvSpPr>
          <p:nvPr/>
        </p:nvSpPr>
        <p:spPr bwMode="auto">
          <a:xfrm>
            <a:off x="7844314" y="5105559"/>
            <a:ext cx="74612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42" name="Freeform 503"/>
          <p:cNvSpPr>
            <a:spLocks/>
          </p:cNvSpPr>
          <p:nvPr/>
        </p:nvSpPr>
        <p:spPr bwMode="auto">
          <a:xfrm>
            <a:off x="7703026" y="5297646"/>
            <a:ext cx="122238" cy="119063"/>
          </a:xfrm>
          <a:custGeom>
            <a:avLst/>
            <a:gdLst>
              <a:gd name="T0" fmla="*/ 2147483647 w 36"/>
              <a:gd name="T1" fmla="*/ 0 h 35"/>
              <a:gd name="T2" fmla="*/ 0 w 36"/>
              <a:gd name="T3" fmla="*/ 2147483647 h 35"/>
              <a:gd name="T4" fmla="*/ 2147483647 w 36"/>
              <a:gd name="T5" fmla="*/ 2147483647 h 35"/>
              <a:gd name="T6" fmla="*/ 2147483647 w 36"/>
              <a:gd name="T7" fmla="*/ 0 h 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" h="35">
                <a:moveTo>
                  <a:pt x="36" y="0"/>
                </a:moveTo>
                <a:cubicBezTo>
                  <a:pt x="19" y="5"/>
                  <a:pt x="6" y="18"/>
                  <a:pt x="0" y="35"/>
                </a:cubicBezTo>
                <a:cubicBezTo>
                  <a:pt x="5" y="29"/>
                  <a:pt x="13" y="25"/>
                  <a:pt x="23" y="21"/>
                </a:cubicBezTo>
                <a:cubicBezTo>
                  <a:pt x="26" y="12"/>
                  <a:pt x="30" y="5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Freeform 504"/>
          <p:cNvSpPr>
            <a:spLocks/>
          </p:cNvSpPr>
          <p:nvPr/>
        </p:nvSpPr>
        <p:spPr bwMode="auto">
          <a:xfrm>
            <a:off x="7696676" y="5524659"/>
            <a:ext cx="128588" cy="133350"/>
          </a:xfrm>
          <a:custGeom>
            <a:avLst/>
            <a:gdLst>
              <a:gd name="T0" fmla="*/ 2147483647 w 37"/>
              <a:gd name="T1" fmla="*/ 2147483647 h 38"/>
              <a:gd name="T2" fmla="*/ 0 w 37"/>
              <a:gd name="T3" fmla="*/ 0 h 38"/>
              <a:gd name="T4" fmla="*/ 2147483647 w 37"/>
              <a:gd name="T5" fmla="*/ 2147483647 h 38"/>
              <a:gd name="T6" fmla="*/ 2147483647 w 37"/>
              <a:gd name="T7" fmla="*/ 2147483647 h 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38">
                <a:moveTo>
                  <a:pt x="23" y="14"/>
                </a:moveTo>
                <a:cubicBezTo>
                  <a:pt x="13" y="10"/>
                  <a:pt x="5" y="5"/>
                  <a:pt x="0" y="0"/>
                </a:cubicBezTo>
                <a:cubicBezTo>
                  <a:pt x="5" y="18"/>
                  <a:pt x="19" y="32"/>
                  <a:pt x="37" y="38"/>
                </a:cubicBezTo>
                <a:cubicBezTo>
                  <a:pt x="31" y="32"/>
                  <a:pt x="26" y="24"/>
                  <a:pt x="23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Freeform 505"/>
          <p:cNvSpPr>
            <a:spLocks/>
          </p:cNvSpPr>
          <p:nvPr/>
        </p:nvSpPr>
        <p:spPr bwMode="auto">
          <a:xfrm>
            <a:off x="7690326" y="5386546"/>
            <a:ext cx="82550" cy="173038"/>
          </a:xfrm>
          <a:custGeom>
            <a:avLst/>
            <a:gdLst>
              <a:gd name="T0" fmla="*/ 2147483647 w 24"/>
              <a:gd name="T1" fmla="*/ 2147483647 h 49"/>
              <a:gd name="T2" fmla="*/ 2147483647 w 24"/>
              <a:gd name="T3" fmla="*/ 2147483647 h 49"/>
              <a:gd name="T4" fmla="*/ 2147483647 w 24"/>
              <a:gd name="T5" fmla="*/ 0 h 49"/>
              <a:gd name="T6" fmla="*/ 2147483647 w 24"/>
              <a:gd name="T7" fmla="*/ 2147483647 h 49"/>
              <a:gd name="T8" fmla="*/ 0 w 24"/>
              <a:gd name="T9" fmla="*/ 2147483647 h 49"/>
              <a:gd name="T10" fmla="*/ 0 w 24"/>
              <a:gd name="T11" fmla="*/ 2147483647 h 49"/>
              <a:gd name="T12" fmla="*/ 0 w 24"/>
              <a:gd name="T13" fmla="*/ 2147483647 h 49"/>
              <a:gd name="T14" fmla="*/ 2147483647 w 24"/>
              <a:gd name="T15" fmla="*/ 2147483647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49">
                <a:moveTo>
                  <a:pt x="23" y="49"/>
                </a:moveTo>
                <a:cubicBezTo>
                  <a:pt x="22" y="42"/>
                  <a:pt x="21" y="34"/>
                  <a:pt x="21" y="26"/>
                </a:cubicBezTo>
                <a:cubicBezTo>
                  <a:pt x="21" y="17"/>
                  <a:pt x="22" y="8"/>
                  <a:pt x="24" y="0"/>
                </a:cubicBezTo>
                <a:cubicBezTo>
                  <a:pt x="12" y="5"/>
                  <a:pt x="3" y="11"/>
                  <a:pt x="1" y="19"/>
                </a:cubicBezTo>
                <a:cubicBezTo>
                  <a:pt x="0" y="21"/>
                  <a:pt x="0" y="24"/>
                  <a:pt x="0" y="26"/>
                </a:cubicBezTo>
                <a:cubicBezTo>
                  <a:pt x="0" y="27"/>
                  <a:pt x="0" y="28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3" y="37"/>
                  <a:pt x="11" y="44"/>
                  <a:pt x="23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Rectangle 579"/>
          <p:cNvSpPr>
            <a:spLocks noChangeArrowheads="1"/>
          </p:cNvSpPr>
          <p:nvPr/>
        </p:nvSpPr>
        <p:spPr bwMode="auto">
          <a:xfrm>
            <a:off x="5067776" y="5886609"/>
            <a:ext cx="809625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46" name="Freeform 580"/>
          <p:cNvSpPr>
            <a:spLocks/>
          </p:cNvSpPr>
          <p:nvPr/>
        </p:nvSpPr>
        <p:spPr bwMode="auto">
          <a:xfrm>
            <a:off x="5136039" y="6281896"/>
            <a:ext cx="688975" cy="220663"/>
          </a:xfrm>
          <a:custGeom>
            <a:avLst/>
            <a:gdLst>
              <a:gd name="T0" fmla="*/ 2147483647 w 199"/>
              <a:gd name="T1" fmla="*/ 0 h 64"/>
              <a:gd name="T2" fmla="*/ 2147483647 w 199"/>
              <a:gd name="T3" fmla="*/ 2147483647 h 64"/>
              <a:gd name="T4" fmla="*/ 2147483647 w 199"/>
              <a:gd name="T5" fmla="*/ 2147483647 h 64"/>
              <a:gd name="T6" fmla="*/ 2147483647 w 199"/>
              <a:gd name="T7" fmla="*/ 2147483647 h 64"/>
              <a:gd name="T8" fmla="*/ 2147483647 w 199"/>
              <a:gd name="T9" fmla="*/ 2147483647 h 64"/>
              <a:gd name="T10" fmla="*/ 2147483647 w 199"/>
              <a:gd name="T11" fmla="*/ 2147483647 h 64"/>
              <a:gd name="T12" fmla="*/ 2147483647 w 199"/>
              <a:gd name="T13" fmla="*/ 2147483647 h 64"/>
              <a:gd name="T14" fmla="*/ 0 w 199"/>
              <a:gd name="T15" fmla="*/ 2147483647 h 64"/>
              <a:gd name="T16" fmla="*/ 2147483647 w 199"/>
              <a:gd name="T17" fmla="*/ 2147483647 h 64"/>
              <a:gd name="T18" fmla="*/ 2147483647 w 199"/>
              <a:gd name="T19" fmla="*/ 2147483647 h 64"/>
              <a:gd name="T20" fmla="*/ 2147483647 w 199"/>
              <a:gd name="T21" fmla="*/ 0 h 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9" h="64">
                <a:moveTo>
                  <a:pt x="150" y="0"/>
                </a:moveTo>
                <a:cubicBezTo>
                  <a:pt x="125" y="3"/>
                  <a:pt x="125" y="3"/>
                  <a:pt x="125" y="3"/>
                </a:cubicBezTo>
                <a:cubicBezTo>
                  <a:pt x="125" y="3"/>
                  <a:pt x="125" y="3"/>
                  <a:pt x="125" y="3"/>
                </a:cubicBezTo>
                <a:cubicBezTo>
                  <a:pt x="154" y="8"/>
                  <a:pt x="175" y="18"/>
                  <a:pt x="175" y="30"/>
                </a:cubicBezTo>
                <a:cubicBezTo>
                  <a:pt x="175" y="45"/>
                  <a:pt x="138" y="58"/>
                  <a:pt x="93" y="58"/>
                </a:cubicBezTo>
                <a:cubicBezTo>
                  <a:pt x="48" y="58"/>
                  <a:pt x="11" y="45"/>
                  <a:pt x="11" y="30"/>
                </a:cubicBezTo>
                <a:cubicBezTo>
                  <a:pt x="11" y="29"/>
                  <a:pt x="11" y="28"/>
                  <a:pt x="12" y="2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49"/>
                  <a:pt x="45" y="64"/>
                  <a:pt x="100" y="64"/>
                </a:cubicBezTo>
                <a:cubicBezTo>
                  <a:pt x="155" y="64"/>
                  <a:pt x="199" y="49"/>
                  <a:pt x="199" y="30"/>
                </a:cubicBezTo>
                <a:cubicBezTo>
                  <a:pt x="199" y="17"/>
                  <a:pt x="179" y="6"/>
                  <a:pt x="1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Freeform 581"/>
          <p:cNvSpPr>
            <a:spLocks/>
          </p:cNvSpPr>
          <p:nvPr/>
        </p:nvSpPr>
        <p:spPr bwMode="auto">
          <a:xfrm>
            <a:off x="5555139" y="6373971"/>
            <a:ext cx="63500" cy="17463"/>
          </a:xfrm>
          <a:custGeom>
            <a:avLst/>
            <a:gdLst>
              <a:gd name="T0" fmla="*/ 2147483647 w 21"/>
              <a:gd name="T1" fmla="*/ 2147483647 h 6"/>
              <a:gd name="T2" fmla="*/ 2147483647 w 21"/>
              <a:gd name="T3" fmla="*/ 2147483647 h 6"/>
              <a:gd name="T4" fmla="*/ 2147483647 w 21"/>
              <a:gd name="T5" fmla="*/ 0 h 6"/>
              <a:gd name="T6" fmla="*/ 0 w 21"/>
              <a:gd name="T7" fmla="*/ 2147483647 h 6"/>
              <a:gd name="T8" fmla="*/ 2147483647 w 21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" h="6">
                <a:moveTo>
                  <a:pt x="7" y="6"/>
                </a:moveTo>
                <a:lnTo>
                  <a:pt x="21" y="2"/>
                </a:lnTo>
                <a:lnTo>
                  <a:pt x="8" y="0"/>
                </a:lnTo>
                <a:lnTo>
                  <a:pt x="0" y="6"/>
                </a:lnTo>
                <a:lnTo>
                  <a:pt x="7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" name="Freeform 582"/>
          <p:cNvSpPr>
            <a:spLocks/>
          </p:cNvSpPr>
          <p:nvPr/>
        </p:nvSpPr>
        <p:spPr bwMode="auto">
          <a:xfrm>
            <a:off x="5110639" y="6161246"/>
            <a:ext cx="514350" cy="274638"/>
          </a:xfrm>
          <a:custGeom>
            <a:avLst/>
            <a:gdLst>
              <a:gd name="T0" fmla="*/ 2147483647 w 148"/>
              <a:gd name="T1" fmla="*/ 2147483647 h 79"/>
              <a:gd name="T2" fmla="*/ 2147483647 w 148"/>
              <a:gd name="T3" fmla="*/ 2147483647 h 79"/>
              <a:gd name="T4" fmla="*/ 2147483647 w 148"/>
              <a:gd name="T5" fmla="*/ 2147483647 h 79"/>
              <a:gd name="T6" fmla="*/ 2147483647 w 148"/>
              <a:gd name="T7" fmla="*/ 2147483647 h 79"/>
              <a:gd name="T8" fmla="*/ 2147483647 w 148"/>
              <a:gd name="T9" fmla="*/ 2147483647 h 79"/>
              <a:gd name="T10" fmla="*/ 2147483647 w 148"/>
              <a:gd name="T11" fmla="*/ 2147483647 h 79"/>
              <a:gd name="T12" fmla="*/ 2147483647 w 148"/>
              <a:gd name="T13" fmla="*/ 2147483647 h 79"/>
              <a:gd name="T14" fmla="*/ 2147483647 w 148"/>
              <a:gd name="T15" fmla="*/ 2147483647 h 79"/>
              <a:gd name="T16" fmla="*/ 2147483647 w 148"/>
              <a:gd name="T17" fmla="*/ 2147483647 h 79"/>
              <a:gd name="T18" fmla="*/ 2147483647 w 148"/>
              <a:gd name="T19" fmla="*/ 2147483647 h 79"/>
              <a:gd name="T20" fmla="*/ 2147483647 w 148"/>
              <a:gd name="T21" fmla="*/ 2147483647 h 79"/>
              <a:gd name="T22" fmla="*/ 2147483647 w 148"/>
              <a:gd name="T23" fmla="*/ 2147483647 h 79"/>
              <a:gd name="T24" fmla="*/ 2147483647 w 148"/>
              <a:gd name="T25" fmla="*/ 2147483647 h 79"/>
              <a:gd name="T26" fmla="*/ 2147483647 w 148"/>
              <a:gd name="T27" fmla="*/ 2147483647 h 79"/>
              <a:gd name="T28" fmla="*/ 2147483647 w 148"/>
              <a:gd name="T29" fmla="*/ 2147483647 h 79"/>
              <a:gd name="T30" fmla="*/ 2147483647 w 148"/>
              <a:gd name="T31" fmla="*/ 2147483647 h 79"/>
              <a:gd name="T32" fmla="*/ 2147483647 w 148"/>
              <a:gd name="T33" fmla="*/ 2147483647 h 79"/>
              <a:gd name="T34" fmla="*/ 2147483647 w 148"/>
              <a:gd name="T35" fmla="*/ 2147483647 h 79"/>
              <a:gd name="T36" fmla="*/ 2147483647 w 148"/>
              <a:gd name="T37" fmla="*/ 2147483647 h 79"/>
              <a:gd name="T38" fmla="*/ 2147483647 w 148"/>
              <a:gd name="T39" fmla="*/ 2147483647 h 79"/>
              <a:gd name="T40" fmla="*/ 2147483647 w 148"/>
              <a:gd name="T41" fmla="*/ 2147483647 h 79"/>
              <a:gd name="T42" fmla="*/ 2147483647 w 148"/>
              <a:gd name="T43" fmla="*/ 2147483647 h 79"/>
              <a:gd name="T44" fmla="*/ 2147483647 w 148"/>
              <a:gd name="T45" fmla="*/ 2147483647 h 79"/>
              <a:gd name="T46" fmla="*/ 2147483647 w 148"/>
              <a:gd name="T47" fmla="*/ 2147483647 h 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" h="79">
                <a:moveTo>
                  <a:pt x="39" y="36"/>
                </a:moveTo>
                <a:cubicBezTo>
                  <a:pt x="39" y="39"/>
                  <a:pt x="42" y="70"/>
                  <a:pt x="42" y="70"/>
                </a:cubicBezTo>
                <a:cubicBezTo>
                  <a:pt x="49" y="79"/>
                  <a:pt x="49" y="79"/>
                  <a:pt x="49" y="79"/>
                </a:cubicBezTo>
                <a:cubicBezTo>
                  <a:pt x="49" y="79"/>
                  <a:pt x="49" y="79"/>
                  <a:pt x="52" y="70"/>
                </a:cubicBezTo>
                <a:cubicBezTo>
                  <a:pt x="55" y="61"/>
                  <a:pt x="67" y="49"/>
                  <a:pt x="67" y="49"/>
                </a:cubicBezTo>
                <a:cubicBezTo>
                  <a:pt x="67" y="49"/>
                  <a:pt x="75" y="53"/>
                  <a:pt x="91" y="61"/>
                </a:cubicBezTo>
                <a:cubicBezTo>
                  <a:pt x="98" y="65"/>
                  <a:pt x="102" y="67"/>
                  <a:pt x="105" y="67"/>
                </a:cubicBezTo>
                <a:cubicBezTo>
                  <a:pt x="114" y="63"/>
                  <a:pt x="123" y="67"/>
                  <a:pt x="123" y="67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36" y="48"/>
                  <a:pt x="136" y="48"/>
                  <a:pt x="136" y="48"/>
                </a:cubicBezTo>
                <a:cubicBezTo>
                  <a:pt x="136" y="48"/>
                  <a:pt x="118" y="56"/>
                  <a:pt x="109" y="55"/>
                </a:cubicBezTo>
                <a:cubicBezTo>
                  <a:pt x="99" y="54"/>
                  <a:pt x="78" y="38"/>
                  <a:pt x="78" y="38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32" y="9"/>
                </a:cubicBezTo>
                <a:cubicBezTo>
                  <a:pt x="28" y="6"/>
                  <a:pt x="23" y="4"/>
                  <a:pt x="19" y="3"/>
                </a:cubicBezTo>
                <a:cubicBezTo>
                  <a:pt x="15" y="1"/>
                  <a:pt x="8" y="0"/>
                  <a:pt x="4" y="1"/>
                </a:cubicBezTo>
                <a:cubicBezTo>
                  <a:pt x="3" y="2"/>
                  <a:pt x="2" y="2"/>
                  <a:pt x="2" y="3"/>
                </a:cubicBezTo>
                <a:cubicBezTo>
                  <a:pt x="0" y="5"/>
                  <a:pt x="4" y="10"/>
                  <a:pt x="6" y="12"/>
                </a:cubicBezTo>
                <a:cubicBezTo>
                  <a:pt x="17" y="20"/>
                  <a:pt x="28" y="26"/>
                  <a:pt x="39" y="33"/>
                </a:cubicBezTo>
                <a:cubicBezTo>
                  <a:pt x="39" y="33"/>
                  <a:pt x="39" y="33"/>
                  <a:pt x="39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" name="Freeform 583"/>
          <p:cNvSpPr>
            <a:spLocks/>
          </p:cNvSpPr>
          <p:nvPr/>
        </p:nvSpPr>
        <p:spPr bwMode="auto">
          <a:xfrm>
            <a:off x="5486876" y="6386671"/>
            <a:ext cx="46038" cy="79375"/>
          </a:xfrm>
          <a:custGeom>
            <a:avLst/>
            <a:gdLst>
              <a:gd name="T0" fmla="*/ 0 w 13"/>
              <a:gd name="T1" fmla="*/ 2147483647 h 23"/>
              <a:gd name="T2" fmla="*/ 2147483647 w 13"/>
              <a:gd name="T3" fmla="*/ 2147483647 h 23"/>
              <a:gd name="T4" fmla="*/ 2147483647 w 13"/>
              <a:gd name="T5" fmla="*/ 2147483647 h 23"/>
              <a:gd name="T6" fmla="*/ 2147483647 w 13"/>
              <a:gd name="T7" fmla="*/ 2147483647 h 23"/>
              <a:gd name="T8" fmla="*/ 2147483647 w 13"/>
              <a:gd name="T9" fmla="*/ 2147483647 h 23"/>
              <a:gd name="T10" fmla="*/ 0 w 13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" h="23">
                <a:moveTo>
                  <a:pt x="0" y="3"/>
                </a:moveTo>
                <a:cubicBezTo>
                  <a:pt x="1" y="3"/>
                  <a:pt x="2" y="3"/>
                  <a:pt x="2" y="3"/>
                </a:cubicBezTo>
                <a:cubicBezTo>
                  <a:pt x="5" y="15"/>
                  <a:pt x="5" y="15"/>
                  <a:pt x="5" y="15"/>
                </a:cubicBezTo>
                <a:cubicBezTo>
                  <a:pt x="10" y="23"/>
                  <a:pt x="10" y="23"/>
                  <a:pt x="10" y="23"/>
                </a:cubicBezTo>
                <a:cubicBezTo>
                  <a:pt x="13" y="3"/>
                  <a:pt x="13" y="3"/>
                  <a:pt x="13" y="3"/>
                </a:cubicBezTo>
                <a:cubicBezTo>
                  <a:pt x="7" y="0"/>
                  <a:pt x="1" y="3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" name="Rectangle 621"/>
          <p:cNvSpPr>
            <a:spLocks noChangeArrowheads="1"/>
          </p:cNvSpPr>
          <p:nvPr/>
        </p:nvSpPr>
        <p:spPr bwMode="auto">
          <a:xfrm>
            <a:off x="9900126" y="3049746"/>
            <a:ext cx="806450" cy="811213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51" name="Freeform 622"/>
          <p:cNvSpPr>
            <a:spLocks/>
          </p:cNvSpPr>
          <p:nvPr/>
        </p:nvSpPr>
        <p:spPr bwMode="auto">
          <a:xfrm>
            <a:off x="9995376" y="3341846"/>
            <a:ext cx="539750" cy="376238"/>
          </a:xfrm>
          <a:custGeom>
            <a:avLst/>
            <a:gdLst>
              <a:gd name="T0" fmla="*/ 2147483647 w 175"/>
              <a:gd name="T1" fmla="*/ 2147483647 h 122"/>
              <a:gd name="T2" fmla="*/ 2147483647 w 175"/>
              <a:gd name="T3" fmla="*/ 2147483647 h 122"/>
              <a:gd name="T4" fmla="*/ 2147483647 w 175"/>
              <a:gd name="T5" fmla="*/ 2147483647 h 122"/>
              <a:gd name="T6" fmla="*/ 2147483647 w 175"/>
              <a:gd name="T7" fmla="*/ 2147483647 h 122"/>
              <a:gd name="T8" fmla="*/ 2147483647 w 175"/>
              <a:gd name="T9" fmla="*/ 0 h 122"/>
              <a:gd name="T10" fmla="*/ 0 w 175"/>
              <a:gd name="T11" fmla="*/ 0 h 122"/>
              <a:gd name="T12" fmla="*/ 0 w 175"/>
              <a:gd name="T13" fmla="*/ 2147483647 h 122"/>
              <a:gd name="T14" fmla="*/ 2147483647 w 175"/>
              <a:gd name="T15" fmla="*/ 2147483647 h 122"/>
              <a:gd name="T16" fmla="*/ 2147483647 w 175"/>
              <a:gd name="T17" fmla="*/ 2147483647 h 122"/>
              <a:gd name="T18" fmla="*/ 2147483647 w 175"/>
              <a:gd name="T19" fmla="*/ 2147483647 h 122"/>
              <a:gd name="T20" fmla="*/ 2147483647 w 175"/>
              <a:gd name="T21" fmla="*/ 2147483647 h 1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5" h="122">
                <a:moveTo>
                  <a:pt x="167" y="115"/>
                </a:moveTo>
                <a:lnTo>
                  <a:pt x="7" y="115"/>
                </a:lnTo>
                <a:lnTo>
                  <a:pt x="7" y="7"/>
                </a:lnTo>
                <a:lnTo>
                  <a:pt x="140" y="7"/>
                </a:lnTo>
                <a:lnTo>
                  <a:pt x="146" y="0"/>
                </a:lnTo>
                <a:lnTo>
                  <a:pt x="0" y="0"/>
                </a:lnTo>
                <a:lnTo>
                  <a:pt x="0" y="122"/>
                </a:lnTo>
                <a:lnTo>
                  <a:pt x="175" y="122"/>
                </a:lnTo>
                <a:lnTo>
                  <a:pt x="175" y="26"/>
                </a:lnTo>
                <a:lnTo>
                  <a:pt x="167" y="34"/>
                </a:lnTo>
                <a:lnTo>
                  <a:pt x="167" y="1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" name="Freeform 623"/>
          <p:cNvSpPr>
            <a:spLocks/>
          </p:cNvSpPr>
          <p:nvPr/>
        </p:nvSpPr>
        <p:spPr bwMode="auto">
          <a:xfrm>
            <a:off x="10116026" y="3200559"/>
            <a:ext cx="533400" cy="412750"/>
          </a:xfrm>
          <a:custGeom>
            <a:avLst/>
            <a:gdLst>
              <a:gd name="T0" fmla="*/ 2147483647 w 173"/>
              <a:gd name="T1" fmla="*/ 2147483647 h 134"/>
              <a:gd name="T2" fmla="*/ 2147483647 w 173"/>
              <a:gd name="T3" fmla="*/ 2147483647 h 134"/>
              <a:gd name="T4" fmla="*/ 2147483647 w 173"/>
              <a:gd name="T5" fmla="*/ 2147483647 h 134"/>
              <a:gd name="T6" fmla="*/ 2147483647 w 173"/>
              <a:gd name="T7" fmla="*/ 2147483647 h 134"/>
              <a:gd name="T8" fmla="*/ 2147483647 w 173"/>
              <a:gd name="T9" fmla="*/ 2147483647 h 134"/>
              <a:gd name="T10" fmla="*/ 2147483647 w 173"/>
              <a:gd name="T11" fmla="*/ 2147483647 h 134"/>
              <a:gd name="T12" fmla="*/ 2147483647 w 173"/>
              <a:gd name="T13" fmla="*/ 2147483647 h 134"/>
              <a:gd name="T14" fmla="*/ 0 w 173"/>
              <a:gd name="T15" fmla="*/ 2147483647 h 134"/>
              <a:gd name="T16" fmla="*/ 2147483647 w 173"/>
              <a:gd name="T17" fmla="*/ 2147483647 h 134"/>
              <a:gd name="T18" fmla="*/ 2147483647 w 173"/>
              <a:gd name="T19" fmla="*/ 2147483647 h 134"/>
              <a:gd name="T20" fmla="*/ 2147483647 w 173"/>
              <a:gd name="T21" fmla="*/ 2147483647 h 134"/>
              <a:gd name="T22" fmla="*/ 2147483647 w 173"/>
              <a:gd name="T23" fmla="*/ 2147483647 h 134"/>
              <a:gd name="T24" fmla="*/ 2147483647 w 173"/>
              <a:gd name="T25" fmla="*/ 2147483647 h 134"/>
              <a:gd name="T26" fmla="*/ 2147483647 w 173"/>
              <a:gd name="T27" fmla="*/ 2147483647 h 134"/>
              <a:gd name="T28" fmla="*/ 2147483647 w 173"/>
              <a:gd name="T29" fmla="*/ 2147483647 h 134"/>
              <a:gd name="T30" fmla="*/ 2147483647 w 173"/>
              <a:gd name="T31" fmla="*/ 0 h 134"/>
              <a:gd name="T32" fmla="*/ 2147483647 w 173"/>
              <a:gd name="T33" fmla="*/ 2147483647 h 1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3" h="134">
                <a:moveTo>
                  <a:pt x="115" y="22"/>
                </a:moveTo>
                <a:lnTo>
                  <a:pt x="134" y="26"/>
                </a:lnTo>
                <a:lnTo>
                  <a:pt x="119" y="46"/>
                </a:lnTo>
                <a:lnTo>
                  <a:pt x="115" y="53"/>
                </a:lnTo>
                <a:lnTo>
                  <a:pt x="73" y="112"/>
                </a:lnTo>
                <a:lnTo>
                  <a:pt x="48" y="82"/>
                </a:lnTo>
                <a:lnTo>
                  <a:pt x="0" y="131"/>
                </a:lnTo>
                <a:lnTo>
                  <a:pt x="48" y="98"/>
                </a:lnTo>
                <a:lnTo>
                  <a:pt x="71" y="134"/>
                </a:lnTo>
                <a:lnTo>
                  <a:pt x="128" y="68"/>
                </a:lnTo>
                <a:lnTo>
                  <a:pt x="136" y="60"/>
                </a:lnTo>
                <a:lnTo>
                  <a:pt x="153" y="39"/>
                </a:lnTo>
                <a:lnTo>
                  <a:pt x="162" y="57"/>
                </a:lnTo>
                <a:lnTo>
                  <a:pt x="173" y="0"/>
                </a:lnTo>
                <a:lnTo>
                  <a:pt x="1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Rectangle 654"/>
          <p:cNvSpPr>
            <a:spLocks noChangeArrowheads="1"/>
          </p:cNvSpPr>
          <p:nvPr/>
        </p:nvSpPr>
        <p:spPr bwMode="auto">
          <a:xfrm>
            <a:off x="6296501" y="5880259"/>
            <a:ext cx="814388" cy="814387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54" name="Freeform 655"/>
          <p:cNvSpPr>
            <a:spLocks noEditPoints="1"/>
          </p:cNvSpPr>
          <p:nvPr/>
        </p:nvSpPr>
        <p:spPr bwMode="auto">
          <a:xfrm>
            <a:off x="6848951" y="6439059"/>
            <a:ext cx="76200" cy="73025"/>
          </a:xfrm>
          <a:custGeom>
            <a:avLst/>
            <a:gdLst>
              <a:gd name="T0" fmla="*/ 2147483647 w 22"/>
              <a:gd name="T1" fmla="*/ 0 h 21"/>
              <a:gd name="T2" fmla="*/ 0 w 22"/>
              <a:gd name="T3" fmla="*/ 2147483647 h 21"/>
              <a:gd name="T4" fmla="*/ 0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0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2" h="21">
                <a:moveTo>
                  <a:pt x="11" y="0"/>
                </a:moveTo>
                <a:cubicBezTo>
                  <a:pt x="5" y="0"/>
                  <a:pt x="0" y="5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7"/>
                  <a:pt x="5" y="21"/>
                  <a:pt x="11" y="21"/>
                </a:cubicBezTo>
                <a:cubicBezTo>
                  <a:pt x="17" y="21"/>
                  <a:pt x="22" y="17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5"/>
                  <a:pt x="17" y="0"/>
                  <a:pt x="11" y="0"/>
                </a:cubicBezTo>
                <a:close/>
                <a:moveTo>
                  <a:pt x="16" y="11"/>
                </a:moveTo>
                <a:cubicBezTo>
                  <a:pt x="16" y="13"/>
                  <a:pt x="14" y="15"/>
                  <a:pt x="11" y="15"/>
                </a:cubicBezTo>
                <a:cubicBezTo>
                  <a:pt x="8" y="15"/>
                  <a:pt x="6" y="13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8"/>
                  <a:pt x="8" y="6"/>
                  <a:pt x="11" y="6"/>
                </a:cubicBezTo>
                <a:cubicBezTo>
                  <a:pt x="14" y="6"/>
                  <a:pt x="16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" name="Freeform 656"/>
          <p:cNvSpPr>
            <a:spLocks/>
          </p:cNvSpPr>
          <p:nvPr/>
        </p:nvSpPr>
        <p:spPr bwMode="auto">
          <a:xfrm>
            <a:off x="6561614" y="6083459"/>
            <a:ext cx="382587" cy="104775"/>
          </a:xfrm>
          <a:custGeom>
            <a:avLst/>
            <a:gdLst>
              <a:gd name="T0" fmla="*/ 2147483647 w 110"/>
              <a:gd name="T1" fmla="*/ 2147483647 h 30"/>
              <a:gd name="T2" fmla="*/ 2147483647 w 110"/>
              <a:gd name="T3" fmla="*/ 2147483647 h 30"/>
              <a:gd name="T4" fmla="*/ 2147483647 w 110"/>
              <a:gd name="T5" fmla="*/ 2147483647 h 30"/>
              <a:gd name="T6" fmla="*/ 2147483647 w 110"/>
              <a:gd name="T7" fmla="*/ 2147483647 h 30"/>
              <a:gd name="T8" fmla="*/ 2147483647 w 110"/>
              <a:gd name="T9" fmla="*/ 2147483647 h 30"/>
              <a:gd name="T10" fmla="*/ 0 w 110"/>
              <a:gd name="T11" fmla="*/ 2147483647 h 30"/>
              <a:gd name="T12" fmla="*/ 2147483647 w 110"/>
              <a:gd name="T13" fmla="*/ 2147483647 h 30"/>
              <a:gd name="T14" fmla="*/ 2147483647 w 110"/>
              <a:gd name="T15" fmla="*/ 2147483647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0" h="30">
                <a:moveTo>
                  <a:pt x="110" y="30"/>
                </a:moveTo>
                <a:cubicBezTo>
                  <a:pt x="110" y="30"/>
                  <a:pt x="109" y="25"/>
                  <a:pt x="106" y="22"/>
                </a:cubicBezTo>
                <a:cubicBezTo>
                  <a:pt x="95" y="10"/>
                  <a:pt x="80" y="14"/>
                  <a:pt x="80" y="14"/>
                </a:cubicBezTo>
                <a:cubicBezTo>
                  <a:pt x="72" y="3"/>
                  <a:pt x="52" y="6"/>
                  <a:pt x="52" y="6"/>
                </a:cubicBezTo>
                <a:cubicBezTo>
                  <a:pt x="44" y="2"/>
                  <a:pt x="33" y="8"/>
                  <a:pt x="33" y="8"/>
                </a:cubicBezTo>
                <a:cubicBezTo>
                  <a:pt x="1" y="0"/>
                  <a:pt x="0" y="30"/>
                  <a:pt x="0" y="30"/>
                </a:cubicBezTo>
                <a:cubicBezTo>
                  <a:pt x="48" y="30"/>
                  <a:pt x="48" y="30"/>
                  <a:pt x="48" y="30"/>
                </a:cubicBezTo>
                <a:lnTo>
                  <a:pt x="1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" name="Freeform 657"/>
          <p:cNvSpPr>
            <a:spLocks noEditPoints="1"/>
          </p:cNvSpPr>
          <p:nvPr/>
        </p:nvSpPr>
        <p:spPr bwMode="auto">
          <a:xfrm>
            <a:off x="6731476" y="6439059"/>
            <a:ext cx="77788" cy="73025"/>
          </a:xfrm>
          <a:custGeom>
            <a:avLst/>
            <a:gdLst>
              <a:gd name="T0" fmla="*/ 2147483647 w 22"/>
              <a:gd name="T1" fmla="*/ 0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0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" h="21">
                <a:moveTo>
                  <a:pt x="11" y="0"/>
                </a:move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1"/>
                  <a:pt x="11" y="21"/>
                </a:cubicBezTo>
                <a:cubicBezTo>
                  <a:pt x="17" y="21"/>
                  <a:pt x="22" y="17"/>
                  <a:pt x="22" y="11"/>
                </a:cubicBezTo>
                <a:cubicBezTo>
                  <a:pt x="22" y="5"/>
                  <a:pt x="17" y="0"/>
                  <a:pt x="11" y="0"/>
                </a:cubicBezTo>
                <a:close/>
                <a:moveTo>
                  <a:pt x="11" y="15"/>
                </a:moveTo>
                <a:cubicBezTo>
                  <a:pt x="8" y="15"/>
                  <a:pt x="6" y="13"/>
                  <a:pt x="6" y="11"/>
                </a:cubicBezTo>
                <a:cubicBezTo>
                  <a:pt x="6" y="8"/>
                  <a:pt x="8" y="6"/>
                  <a:pt x="11" y="6"/>
                </a:cubicBezTo>
                <a:cubicBezTo>
                  <a:pt x="13" y="6"/>
                  <a:pt x="16" y="8"/>
                  <a:pt x="16" y="11"/>
                </a:cubicBezTo>
                <a:cubicBezTo>
                  <a:pt x="16" y="13"/>
                  <a:pt x="13" y="15"/>
                  <a:pt x="1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" name="Freeform 658"/>
          <p:cNvSpPr>
            <a:spLocks/>
          </p:cNvSpPr>
          <p:nvPr/>
        </p:nvSpPr>
        <p:spPr bwMode="auto">
          <a:xfrm>
            <a:off x="6445726" y="6231096"/>
            <a:ext cx="69850" cy="15875"/>
          </a:xfrm>
          <a:custGeom>
            <a:avLst/>
            <a:gdLst>
              <a:gd name="T0" fmla="*/ 0 w 20"/>
              <a:gd name="T1" fmla="*/ 2147483647 h 5"/>
              <a:gd name="T2" fmla="*/ 2147483647 w 20"/>
              <a:gd name="T3" fmla="*/ 2147483647 h 5"/>
              <a:gd name="T4" fmla="*/ 2147483647 w 20"/>
              <a:gd name="T5" fmla="*/ 0 h 5"/>
              <a:gd name="T6" fmla="*/ 0 w 20"/>
              <a:gd name="T7" fmla="*/ 2147483647 h 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5">
                <a:moveTo>
                  <a:pt x="0" y="5"/>
                </a:moveTo>
                <a:cubicBezTo>
                  <a:pt x="20" y="5"/>
                  <a:pt x="20" y="5"/>
                  <a:pt x="20" y="5"/>
                </a:cubicBezTo>
                <a:cubicBezTo>
                  <a:pt x="20" y="0"/>
                  <a:pt x="20" y="0"/>
                  <a:pt x="20" y="0"/>
                </a:cubicBezTo>
                <a:cubicBezTo>
                  <a:pt x="2" y="0"/>
                  <a:pt x="0" y="5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" name="Freeform 659"/>
          <p:cNvSpPr>
            <a:spLocks noEditPoints="1"/>
          </p:cNvSpPr>
          <p:nvPr/>
        </p:nvSpPr>
        <p:spPr bwMode="auto">
          <a:xfrm>
            <a:off x="6469539" y="6194584"/>
            <a:ext cx="560387" cy="287337"/>
          </a:xfrm>
          <a:custGeom>
            <a:avLst/>
            <a:gdLst>
              <a:gd name="T0" fmla="*/ 2147483647 w 161"/>
              <a:gd name="T1" fmla="*/ 2147483647 h 82"/>
              <a:gd name="T2" fmla="*/ 2147483647 w 161"/>
              <a:gd name="T3" fmla="*/ 2147483647 h 82"/>
              <a:gd name="T4" fmla="*/ 2147483647 w 161"/>
              <a:gd name="T5" fmla="*/ 2147483647 h 82"/>
              <a:gd name="T6" fmla="*/ 2147483647 w 161"/>
              <a:gd name="T7" fmla="*/ 2147483647 h 82"/>
              <a:gd name="T8" fmla="*/ 2147483647 w 161"/>
              <a:gd name="T9" fmla="*/ 2147483647 h 82"/>
              <a:gd name="T10" fmla="*/ 2147483647 w 161"/>
              <a:gd name="T11" fmla="*/ 2147483647 h 82"/>
              <a:gd name="T12" fmla="*/ 2147483647 w 161"/>
              <a:gd name="T13" fmla="*/ 2147483647 h 82"/>
              <a:gd name="T14" fmla="*/ 2147483647 w 161"/>
              <a:gd name="T15" fmla="*/ 2147483647 h 82"/>
              <a:gd name="T16" fmla="*/ 2147483647 w 161"/>
              <a:gd name="T17" fmla="*/ 2147483647 h 82"/>
              <a:gd name="T18" fmla="*/ 2147483647 w 161"/>
              <a:gd name="T19" fmla="*/ 2147483647 h 82"/>
              <a:gd name="T20" fmla="*/ 2147483647 w 161"/>
              <a:gd name="T21" fmla="*/ 2147483647 h 82"/>
              <a:gd name="T22" fmla="*/ 2147483647 w 161"/>
              <a:gd name="T23" fmla="*/ 0 h 82"/>
              <a:gd name="T24" fmla="*/ 2147483647 w 161"/>
              <a:gd name="T25" fmla="*/ 2147483647 h 82"/>
              <a:gd name="T26" fmla="*/ 2147483647 w 161"/>
              <a:gd name="T27" fmla="*/ 2147483647 h 82"/>
              <a:gd name="T28" fmla="*/ 2147483647 w 161"/>
              <a:gd name="T29" fmla="*/ 2147483647 h 82"/>
              <a:gd name="T30" fmla="*/ 2147483647 w 161"/>
              <a:gd name="T31" fmla="*/ 2147483647 h 82"/>
              <a:gd name="T32" fmla="*/ 2147483647 w 161"/>
              <a:gd name="T33" fmla="*/ 2147483647 h 82"/>
              <a:gd name="T34" fmla="*/ 2147483647 w 161"/>
              <a:gd name="T35" fmla="*/ 2147483647 h 82"/>
              <a:gd name="T36" fmla="*/ 2147483647 w 161"/>
              <a:gd name="T37" fmla="*/ 2147483647 h 82"/>
              <a:gd name="T38" fmla="*/ 2147483647 w 161"/>
              <a:gd name="T39" fmla="*/ 2147483647 h 82"/>
              <a:gd name="T40" fmla="*/ 2147483647 w 161"/>
              <a:gd name="T41" fmla="*/ 2147483647 h 82"/>
              <a:gd name="T42" fmla="*/ 2147483647 w 161"/>
              <a:gd name="T43" fmla="*/ 2147483647 h 82"/>
              <a:gd name="T44" fmla="*/ 2147483647 w 161"/>
              <a:gd name="T45" fmla="*/ 2147483647 h 82"/>
              <a:gd name="T46" fmla="*/ 2147483647 w 161"/>
              <a:gd name="T47" fmla="*/ 2147483647 h 82"/>
              <a:gd name="T48" fmla="*/ 2147483647 w 161"/>
              <a:gd name="T49" fmla="*/ 2147483647 h 82"/>
              <a:gd name="T50" fmla="*/ 2147483647 w 161"/>
              <a:gd name="T51" fmla="*/ 2147483647 h 82"/>
              <a:gd name="T52" fmla="*/ 2147483647 w 161"/>
              <a:gd name="T53" fmla="*/ 2147483647 h 82"/>
              <a:gd name="T54" fmla="*/ 2147483647 w 161"/>
              <a:gd name="T55" fmla="*/ 2147483647 h 82"/>
              <a:gd name="T56" fmla="*/ 2147483647 w 161"/>
              <a:gd name="T57" fmla="*/ 2147483647 h 82"/>
              <a:gd name="T58" fmla="*/ 2147483647 w 161"/>
              <a:gd name="T59" fmla="*/ 2147483647 h 82"/>
              <a:gd name="T60" fmla="*/ 2147483647 w 161"/>
              <a:gd name="T61" fmla="*/ 2147483647 h 82"/>
              <a:gd name="T62" fmla="*/ 2147483647 w 161"/>
              <a:gd name="T63" fmla="*/ 2147483647 h 82"/>
              <a:gd name="T64" fmla="*/ 2147483647 w 161"/>
              <a:gd name="T65" fmla="*/ 2147483647 h 82"/>
              <a:gd name="T66" fmla="*/ 2147483647 w 161"/>
              <a:gd name="T67" fmla="*/ 2147483647 h 82"/>
              <a:gd name="T68" fmla="*/ 2147483647 w 161"/>
              <a:gd name="T69" fmla="*/ 2147483647 h 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61" h="82">
                <a:moveTo>
                  <a:pt x="8" y="0"/>
                </a:moveTo>
                <a:cubicBezTo>
                  <a:pt x="0" y="0"/>
                  <a:pt x="1" y="7"/>
                  <a:pt x="1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67"/>
                  <a:pt x="19" y="81"/>
                  <a:pt x="34" y="81"/>
                </a:cubicBezTo>
                <a:cubicBezTo>
                  <a:pt x="39" y="81"/>
                  <a:pt x="55" y="81"/>
                  <a:pt x="73" y="81"/>
                </a:cubicBezTo>
                <a:cubicBezTo>
                  <a:pt x="73" y="73"/>
                  <a:pt x="79" y="67"/>
                  <a:pt x="86" y="67"/>
                </a:cubicBezTo>
                <a:cubicBezTo>
                  <a:pt x="93" y="67"/>
                  <a:pt x="99" y="73"/>
                  <a:pt x="99" y="81"/>
                </a:cubicBezTo>
                <a:cubicBezTo>
                  <a:pt x="102" y="81"/>
                  <a:pt x="104" y="81"/>
                  <a:pt x="107" y="81"/>
                </a:cubicBezTo>
                <a:cubicBezTo>
                  <a:pt x="107" y="75"/>
                  <a:pt x="110" y="70"/>
                  <a:pt x="115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4" y="68"/>
                  <a:pt x="114" y="67"/>
                  <a:pt x="114" y="67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4" y="13"/>
                  <a:pt x="115" y="12"/>
                  <a:pt x="117" y="12"/>
                </a:cubicBezTo>
                <a:cubicBezTo>
                  <a:pt x="118" y="12"/>
                  <a:pt x="119" y="13"/>
                  <a:pt x="119" y="13"/>
                </a:cubicBezTo>
                <a:cubicBezTo>
                  <a:pt x="120" y="13"/>
                  <a:pt x="120" y="14"/>
                  <a:pt x="120" y="14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7" y="67"/>
                  <a:pt x="133" y="73"/>
                  <a:pt x="133" y="81"/>
                </a:cubicBezTo>
                <a:cubicBezTo>
                  <a:pt x="135" y="81"/>
                  <a:pt x="136" y="81"/>
                  <a:pt x="136" y="81"/>
                </a:cubicBezTo>
                <a:cubicBezTo>
                  <a:pt x="136" y="81"/>
                  <a:pt x="146" y="82"/>
                  <a:pt x="150" y="64"/>
                </a:cubicBezTo>
                <a:cubicBezTo>
                  <a:pt x="154" y="47"/>
                  <a:pt x="161" y="11"/>
                  <a:pt x="161" y="11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" y="0"/>
                  <a:pt x="8" y="0"/>
                </a:cubicBezTo>
                <a:close/>
                <a:moveTo>
                  <a:pt x="37" y="67"/>
                </a:moveTo>
                <a:cubicBezTo>
                  <a:pt x="37" y="68"/>
                  <a:pt x="36" y="69"/>
                  <a:pt x="34" y="69"/>
                </a:cubicBezTo>
                <a:cubicBezTo>
                  <a:pt x="33" y="69"/>
                  <a:pt x="33" y="68"/>
                  <a:pt x="32" y="68"/>
                </a:cubicBezTo>
                <a:cubicBezTo>
                  <a:pt x="31" y="68"/>
                  <a:pt x="31" y="67"/>
                  <a:pt x="31" y="67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3"/>
                  <a:pt x="32" y="12"/>
                  <a:pt x="34" y="12"/>
                </a:cubicBezTo>
                <a:cubicBezTo>
                  <a:pt x="35" y="12"/>
                  <a:pt x="36" y="13"/>
                  <a:pt x="36" y="13"/>
                </a:cubicBezTo>
                <a:cubicBezTo>
                  <a:pt x="37" y="13"/>
                  <a:pt x="37" y="14"/>
                  <a:pt x="37" y="14"/>
                </a:cubicBezTo>
                <a:lnTo>
                  <a:pt x="37" y="67"/>
                </a:lnTo>
                <a:close/>
                <a:moveTo>
                  <a:pt x="57" y="67"/>
                </a:moveTo>
                <a:cubicBezTo>
                  <a:pt x="57" y="68"/>
                  <a:pt x="56" y="69"/>
                  <a:pt x="54" y="69"/>
                </a:cubicBezTo>
                <a:cubicBezTo>
                  <a:pt x="53" y="69"/>
                  <a:pt x="53" y="68"/>
                  <a:pt x="52" y="68"/>
                </a:cubicBezTo>
                <a:cubicBezTo>
                  <a:pt x="51" y="68"/>
                  <a:pt x="51" y="67"/>
                  <a:pt x="51" y="67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3"/>
                  <a:pt x="52" y="12"/>
                  <a:pt x="54" y="12"/>
                </a:cubicBezTo>
                <a:cubicBezTo>
                  <a:pt x="55" y="12"/>
                  <a:pt x="56" y="13"/>
                  <a:pt x="56" y="13"/>
                </a:cubicBezTo>
                <a:cubicBezTo>
                  <a:pt x="57" y="13"/>
                  <a:pt x="57" y="14"/>
                  <a:pt x="57" y="14"/>
                </a:cubicBezTo>
                <a:lnTo>
                  <a:pt x="57" y="67"/>
                </a:lnTo>
                <a:close/>
                <a:moveTo>
                  <a:pt x="79" y="67"/>
                </a:moveTo>
                <a:cubicBezTo>
                  <a:pt x="79" y="68"/>
                  <a:pt x="78" y="69"/>
                  <a:pt x="76" y="69"/>
                </a:cubicBezTo>
                <a:cubicBezTo>
                  <a:pt x="75" y="69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6" y="12"/>
                </a:cubicBezTo>
                <a:cubicBezTo>
                  <a:pt x="77" y="12"/>
                  <a:pt x="78" y="13"/>
                  <a:pt x="78" y="13"/>
                </a:cubicBezTo>
                <a:cubicBezTo>
                  <a:pt x="79" y="13"/>
                  <a:pt x="79" y="14"/>
                  <a:pt x="79" y="14"/>
                </a:cubicBezTo>
                <a:lnTo>
                  <a:pt x="79" y="67"/>
                </a:lnTo>
                <a:close/>
                <a:moveTo>
                  <a:pt x="99" y="67"/>
                </a:moveTo>
                <a:cubicBezTo>
                  <a:pt x="99" y="68"/>
                  <a:pt x="98" y="69"/>
                  <a:pt x="96" y="69"/>
                </a:cubicBezTo>
                <a:cubicBezTo>
                  <a:pt x="95" y="69"/>
                  <a:pt x="94" y="68"/>
                  <a:pt x="94" y="68"/>
                </a:cubicBezTo>
                <a:cubicBezTo>
                  <a:pt x="93" y="68"/>
                  <a:pt x="93" y="67"/>
                  <a:pt x="93" y="67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3"/>
                  <a:pt x="94" y="12"/>
                  <a:pt x="96" y="12"/>
                </a:cubicBezTo>
                <a:cubicBezTo>
                  <a:pt x="97" y="12"/>
                  <a:pt x="97" y="13"/>
                  <a:pt x="98" y="13"/>
                </a:cubicBezTo>
                <a:cubicBezTo>
                  <a:pt x="99" y="13"/>
                  <a:pt x="99" y="14"/>
                  <a:pt x="99" y="14"/>
                </a:cubicBezTo>
                <a:lnTo>
                  <a:pt x="99" y="67"/>
                </a:lnTo>
                <a:close/>
                <a:moveTo>
                  <a:pt x="140" y="67"/>
                </a:moveTo>
                <a:cubicBezTo>
                  <a:pt x="140" y="68"/>
                  <a:pt x="139" y="69"/>
                  <a:pt x="137" y="69"/>
                </a:cubicBezTo>
                <a:cubicBezTo>
                  <a:pt x="136" y="69"/>
                  <a:pt x="135" y="68"/>
                  <a:pt x="135" y="68"/>
                </a:cubicBezTo>
                <a:cubicBezTo>
                  <a:pt x="134" y="68"/>
                  <a:pt x="134" y="67"/>
                  <a:pt x="134" y="67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4" y="13"/>
                  <a:pt x="135" y="12"/>
                  <a:pt x="137" y="12"/>
                </a:cubicBezTo>
                <a:cubicBezTo>
                  <a:pt x="138" y="12"/>
                  <a:pt x="139" y="13"/>
                  <a:pt x="139" y="13"/>
                </a:cubicBezTo>
                <a:cubicBezTo>
                  <a:pt x="140" y="13"/>
                  <a:pt x="140" y="14"/>
                  <a:pt x="140" y="14"/>
                </a:cubicBezTo>
                <a:lnTo>
                  <a:pt x="140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" name="Freeform 660"/>
          <p:cNvSpPr>
            <a:spLocks/>
          </p:cNvSpPr>
          <p:nvPr/>
        </p:nvSpPr>
        <p:spPr bwMode="auto">
          <a:xfrm>
            <a:off x="6469539" y="6446996"/>
            <a:ext cx="46037" cy="31750"/>
          </a:xfrm>
          <a:custGeom>
            <a:avLst/>
            <a:gdLst>
              <a:gd name="T0" fmla="*/ 2147483647 w 13"/>
              <a:gd name="T1" fmla="*/ 2147483647 h 9"/>
              <a:gd name="T2" fmla="*/ 2147483647 w 13"/>
              <a:gd name="T3" fmla="*/ 2147483647 h 9"/>
              <a:gd name="T4" fmla="*/ 2147483647 w 13"/>
              <a:gd name="T5" fmla="*/ 0 h 9"/>
              <a:gd name="T6" fmla="*/ 0 w 13"/>
              <a:gd name="T7" fmla="*/ 0 h 9"/>
              <a:gd name="T8" fmla="*/ 2147483647 w 13"/>
              <a:gd name="T9" fmla="*/ 2147483647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" h="9">
                <a:moveTo>
                  <a:pt x="4" y="9"/>
                </a:moveTo>
                <a:cubicBezTo>
                  <a:pt x="13" y="9"/>
                  <a:pt x="13" y="9"/>
                  <a:pt x="13" y="9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2"/>
                  <a:pt x="4" y="5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" name="Freeform 661"/>
          <p:cNvSpPr>
            <a:spLocks noEditPoints="1"/>
          </p:cNvSpPr>
          <p:nvPr/>
        </p:nvSpPr>
        <p:spPr bwMode="auto">
          <a:xfrm>
            <a:off x="6401276" y="6439059"/>
            <a:ext cx="71438" cy="73025"/>
          </a:xfrm>
          <a:custGeom>
            <a:avLst/>
            <a:gdLst>
              <a:gd name="T0" fmla="*/ 2147483647 w 21"/>
              <a:gd name="T1" fmla="*/ 2147483647 h 21"/>
              <a:gd name="T2" fmla="*/ 2147483647 w 21"/>
              <a:gd name="T3" fmla="*/ 0 h 21"/>
              <a:gd name="T4" fmla="*/ 2147483647 w 21"/>
              <a:gd name="T5" fmla="*/ 2147483647 h 21"/>
              <a:gd name="T6" fmla="*/ 0 w 21"/>
              <a:gd name="T7" fmla="*/ 2147483647 h 21"/>
              <a:gd name="T8" fmla="*/ 0 w 21"/>
              <a:gd name="T9" fmla="*/ 2147483647 h 21"/>
              <a:gd name="T10" fmla="*/ 2147483647 w 21"/>
              <a:gd name="T11" fmla="*/ 2147483647 h 21"/>
              <a:gd name="T12" fmla="*/ 2147483647 w 21"/>
              <a:gd name="T13" fmla="*/ 2147483647 h 21"/>
              <a:gd name="T14" fmla="*/ 2147483647 w 21"/>
              <a:gd name="T15" fmla="*/ 2147483647 h 21"/>
              <a:gd name="T16" fmla="*/ 2147483647 w 21"/>
              <a:gd name="T17" fmla="*/ 2147483647 h 21"/>
              <a:gd name="T18" fmla="*/ 2147483647 w 21"/>
              <a:gd name="T19" fmla="*/ 2147483647 h 21"/>
              <a:gd name="T20" fmla="*/ 2147483647 w 21"/>
              <a:gd name="T21" fmla="*/ 2147483647 h 21"/>
              <a:gd name="T22" fmla="*/ 2147483647 w 21"/>
              <a:gd name="T23" fmla="*/ 2147483647 h 21"/>
              <a:gd name="T24" fmla="*/ 2147483647 w 21"/>
              <a:gd name="T25" fmla="*/ 2147483647 h 21"/>
              <a:gd name="T26" fmla="*/ 2147483647 w 21"/>
              <a:gd name="T27" fmla="*/ 2147483647 h 21"/>
              <a:gd name="T28" fmla="*/ 2147483647 w 21"/>
              <a:gd name="T29" fmla="*/ 2147483647 h 21"/>
              <a:gd name="T30" fmla="*/ 2147483647 w 21"/>
              <a:gd name="T31" fmla="*/ 2147483647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" h="21">
                <a:moveTo>
                  <a:pt x="16" y="2"/>
                </a:moveTo>
                <a:cubicBezTo>
                  <a:pt x="15" y="1"/>
                  <a:pt x="12" y="0"/>
                  <a:pt x="10" y="0"/>
                </a:cubicBezTo>
                <a:cubicBezTo>
                  <a:pt x="8" y="0"/>
                  <a:pt x="6" y="1"/>
                  <a:pt x="4" y="2"/>
                </a:cubicBezTo>
                <a:cubicBezTo>
                  <a:pt x="1" y="4"/>
                  <a:pt x="0" y="7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7"/>
                  <a:pt x="4" y="21"/>
                  <a:pt x="10" y="21"/>
                </a:cubicBezTo>
                <a:cubicBezTo>
                  <a:pt x="16" y="21"/>
                  <a:pt x="21" y="17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7"/>
                  <a:pt x="19" y="4"/>
                  <a:pt x="16" y="2"/>
                </a:cubicBezTo>
                <a:close/>
                <a:moveTo>
                  <a:pt x="15" y="11"/>
                </a:moveTo>
                <a:cubicBezTo>
                  <a:pt x="15" y="13"/>
                  <a:pt x="13" y="15"/>
                  <a:pt x="10" y="15"/>
                </a:cubicBezTo>
                <a:cubicBezTo>
                  <a:pt x="8" y="15"/>
                  <a:pt x="6" y="13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8"/>
                  <a:pt x="8" y="6"/>
                  <a:pt x="10" y="6"/>
                </a:cubicBezTo>
                <a:cubicBezTo>
                  <a:pt x="13" y="6"/>
                  <a:pt x="15" y="8"/>
                  <a:pt x="15" y="11"/>
                </a:cubicBezTo>
                <a:cubicBezTo>
                  <a:pt x="15" y="11"/>
                  <a:pt x="15" y="11"/>
                  <a:pt x="1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" name="Freeform 662"/>
          <p:cNvSpPr>
            <a:spLocks/>
          </p:cNvSpPr>
          <p:nvPr/>
        </p:nvSpPr>
        <p:spPr bwMode="auto">
          <a:xfrm>
            <a:off x="6355239" y="6446996"/>
            <a:ext cx="46037" cy="31750"/>
          </a:xfrm>
          <a:custGeom>
            <a:avLst/>
            <a:gdLst>
              <a:gd name="T0" fmla="*/ 0 w 13"/>
              <a:gd name="T1" fmla="*/ 0 h 9"/>
              <a:gd name="T2" fmla="*/ 0 w 13"/>
              <a:gd name="T3" fmla="*/ 2147483647 h 9"/>
              <a:gd name="T4" fmla="*/ 2147483647 w 13"/>
              <a:gd name="T5" fmla="*/ 2147483647 h 9"/>
              <a:gd name="T6" fmla="*/ 2147483647 w 13"/>
              <a:gd name="T7" fmla="*/ 2147483647 h 9"/>
              <a:gd name="T8" fmla="*/ 2147483647 w 13"/>
              <a:gd name="T9" fmla="*/ 0 h 9"/>
              <a:gd name="T10" fmla="*/ 0 w 13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" h="9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9"/>
                  <a:pt x="5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5"/>
                  <a:pt x="11" y="2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Freeform 663"/>
          <p:cNvSpPr>
            <a:spLocks noEditPoints="1"/>
          </p:cNvSpPr>
          <p:nvPr/>
        </p:nvSpPr>
        <p:spPr bwMode="auto">
          <a:xfrm>
            <a:off x="6355239" y="6256496"/>
            <a:ext cx="160337" cy="182563"/>
          </a:xfrm>
          <a:custGeom>
            <a:avLst/>
            <a:gdLst>
              <a:gd name="T0" fmla="*/ 2147483647 w 46"/>
              <a:gd name="T1" fmla="*/ 0 h 53"/>
              <a:gd name="T2" fmla="*/ 2147483647 w 46"/>
              <a:gd name="T3" fmla="*/ 2147483647 h 53"/>
              <a:gd name="T4" fmla="*/ 0 w 46"/>
              <a:gd name="T5" fmla="*/ 2147483647 h 53"/>
              <a:gd name="T6" fmla="*/ 0 w 46"/>
              <a:gd name="T7" fmla="*/ 2147483647 h 53"/>
              <a:gd name="T8" fmla="*/ 2147483647 w 46"/>
              <a:gd name="T9" fmla="*/ 2147483647 h 53"/>
              <a:gd name="T10" fmla="*/ 2147483647 w 46"/>
              <a:gd name="T11" fmla="*/ 2147483647 h 53"/>
              <a:gd name="T12" fmla="*/ 2147483647 w 46"/>
              <a:gd name="T13" fmla="*/ 2147483647 h 53"/>
              <a:gd name="T14" fmla="*/ 2147483647 w 46"/>
              <a:gd name="T15" fmla="*/ 2147483647 h 53"/>
              <a:gd name="T16" fmla="*/ 2147483647 w 46"/>
              <a:gd name="T17" fmla="*/ 2147483647 h 53"/>
              <a:gd name="T18" fmla="*/ 2147483647 w 46"/>
              <a:gd name="T19" fmla="*/ 0 h 53"/>
              <a:gd name="T20" fmla="*/ 2147483647 w 46"/>
              <a:gd name="T21" fmla="*/ 0 h 53"/>
              <a:gd name="T22" fmla="*/ 2147483647 w 46"/>
              <a:gd name="T23" fmla="*/ 0 h 53"/>
              <a:gd name="T24" fmla="*/ 2147483647 w 46"/>
              <a:gd name="T25" fmla="*/ 2147483647 h 53"/>
              <a:gd name="T26" fmla="*/ 2147483647 w 46"/>
              <a:gd name="T27" fmla="*/ 2147483647 h 53"/>
              <a:gd name="T28" fmla="*/ 2147483647 w 46"/>
              <a:gd name="T29" fmla="*/ 2147483647 h 53"/>
              <a:gd name="T30" fmla="*/ 2147483647 w 46"/>
              <a:gd name="T31" fmla="*/ 2147483647 h 53"/>
              <a:gd name="T32" fmla="*/ 2147483647 w 46"/>
              <a:gd name="T33" fmla="*/ 2147483647 h 53"/>
              <a:gd name="T34" fmla="*/ 2147483647 w 46"/>
              <a:gd name="T35" fmla="*/ 2147483647 h 53"/>
              <a:gd name="T36" fmla="*/ 2147483647 w 46"/>
              <a:gd name="T37" fmla="*/ 2147483647 h 53"/>
              <a:gd name="T38" fmla="*/ 2147483647 w 46"/>
              <a:gd name="T39" fmla="*/ 2147483647 h 53"/>
              <a:gd name="T40" fmla="*/ 2147483647 w 46"/>
              <a:gd name="T41" fmla="*/ 2147483647 h 53"/>
              <a:gd name="T42" fmla="*/ 2147483647 w 46"/>
              <a:gd name="T43" fmla="*/ 2147483647 h 53"/>
              <a:gd name="T44" fmla="*/ 2147483647 w 46"/>
              <a:gd name="T45" fmla="*/ 2147483647 h 53"/>
              <a:gd name="T46" fmla="*/ 2147483647 w 46"/>
              <a:gd name="T47" fmla="*/ 2147483647 h 53"/>
              <a:gd name="T48" fmla="*/ 2147483647 w 46"/>
              <a:gd name="T49" fmla="*/ 2147483647 h 53"/>
              <a:gd name="T50" fmla="*/ 2147483647 w 46"/>
              <a:gd name="T51" fmla="*/ 2147483647 h 53"/>
              <a:gd name="T52" fmla="*/ 2147483647 w 46"/>
              <a:gd name="T53" fmla="*/ 2147483647 h 53"/>
              <a:gd name="T54" fmla="*/ 2147483647 w 46"/>
              <a:gd name="T55" fmla="*/ 2147483647 h 53"/>
              <a:gd name="T56" fmla="*/ 2147483647 w 46"/>
              <a:gd name="T57" fmla="*/ 2147483647 h 5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6" h="53">
                <a:moveTo>
                  <a:pt x="15" y="0"/>
                </a:moveTo>
                <a:cubicBezTo>
                  <a:pt x="15" y="0"/>
                  <a:pt x="9" y="0"/>
                  <a:pt x="6" y="9"/>
                </a:cubicBezTo>
                <a:cubicBezTo>
                  <a:pt x="4" y="17"/>
                  <a:pt x="0" y="33"/>
                  <a:pt x="0" y="33"/>
                </a:cubicBezTo>
                <a:cubicBezTo>
                  <a:pt x="0" y="53"/>
                  <a:pt x="0" y="53"/>
                  <a:pt x="0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8" y="51"/>
                  <a:pt x="21" y="50"/>
                  <a:pt x="23" y="50"/>
                </a:cubicBezTo>
                <a:cubicBezTo>
                  <a:pt x="26" y="50"/>
                  <a:pt x="28" y="51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0"/>
                  <a:pt x="46" y="0"/>
                  <a:pt x="46" y="0"/>
                </a:cubicBezTo>
                <a:cubicBezTo>
                  <a:pt x="42" y="0"/>
                  <a:pt x="42" y="0"/>
                  <a:pt x="42" y="0"/>
                </a:cubicBezTo>
                <a:lnTo>
                  <a:pt x="15" y="0"/>
                </a:lnTo>
                <a:close/>
                <a:moveTo>
                  <a:pt x="30" y="38"/>
                </a:moveTo>
                <a:cubicBezTo>
                  <a:pt x="23" y="38"/>
                  <a:pt x="10" y="38"/>
                  <a:pt x="10" y="38"/>
                </a:cubicBezTo>
                <a:cubicBezTo>
                  <a:pt x="10" y="32"/>
                  <a:pt x="10" y="32"/>
                  <a:pt x="10" y="32"/>
                </a:cubicBezTo>
                <a:cubicBezTo>
                  <a:pt x="14" y="17"/>
                  <a:pt x="14" y="17"/>
                  <a:pt x="14" y="17"/>
                </a:cubicBezTo>
                <a:cubicBezTo>
                  <a:pt x="16" y="11"/>
                  <a:pt x="20" y="11"/>
                  <a:pt x="20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7" y="38"/>
                  <a:pt x="30" y="38"/>
                </a:cubicBezTo>
                <a:close/>
                <a:moveTo>
                  <a:pt x="39" y="46"/>
                </a:moveTo>
                <a:cubicBezTo>
                  <a:pt x="39" y="47"/>
                  <a:pt x="38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6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0"/>
                  <a:pt x="37" y="39"/>
                  <a:pt x="37" y="39"/>
                </a:cubicBezTo>
                <a:cubicBezTo>
                  <a:pt x="38" y="39"/>
                  <a:pt x="38" y="39"/>
                  <a:pt x="38" y="40"/>
                </a:cubicBezTo>
                <a:cubicBezTo>
                  <a:pt x="39" y="40"/>
                  <a:pt x="39" y="40"/>
                  <a:pt x="39" y="41"/>
                </a:cubicBezTo>
                <a:lnTo>
                  <a:pt x="3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Rectangle 723"/>
          <p:cNvSpPr>
            <a:spLocks noChangeArrowheads="1"/>
          </p:cNvSpPr>
          <p:nvPr/>
        </p:nvSpPr>
        <p:spPr bwMode="auto">
          <a:xfrm>
            <a:off x="2675414" y="2108359"/>
            <a:ext cx="811212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4" name="Freeform 724"/>
          <p:cNvSpPr>
            <a:spLocks/>
          </p:cNvSpPr>
          <p:nvPr/>
        </p:nvSpPr>
        <p:spPr bwMode="auto">
          <a:xfrm>
            <a:off x="3283426" y="2332196"/>
            <a:ext cx="111125" cy="71438"/>
          </a:xfrm>
          <a:custGeom>
            <a:avLst/>
            <a:gdLst>
              <a:gd name="T0" fmla="*/ 2147483647 w 32"/>
              <a:gd name="T1" fmla="*/ 2147483647 h 21"/>
              <a:gd name="T2" fmla="*/ 2147483647 w 32"/>
              <a:gd name="T3" fmla="*/ 2147483647 h 21"/>
              <a:gd name="T4" fmla="*/ 2147483647 w 32"/>
              <a:gd name="T5" fmla="*/ 2147483647 h 21"/>
              <a:gd name="T6" fmla="*/ 2147483647 w 32"/>
              <a:gd name="T7" fmla="*/ 2147483647 h 21"/>
              <a:gd name="T8" fmla="*/ 2147483647 w 32"/>
              <a:gd name="T9" fmla="*/ 0 h 21"/>
              <a:gd name="T10" fmla="*/ 2147483647 w 32"/>
              <a:gd name="T11" fmla="*/ 2147483647 h 21"/>
              <a:gd name="T12" fmla="*/ 2147483647 w 32"/>
              <a:gd name="T13" fmla="*/ 2147483647 h 21"/>
              <a:gd name="T14" fmla="*/ 2147483647 w 32"/>
              <a:gd name="T15" fmla="*/ 2147483647 h 21"/>
              <a:gd name="T16" fmla="*/ 2147483647 w 32"/>
              <a:gd name="T17" fmla="*/ 0 h 21"/>
              <a:gd name="T18" fmla="*/ 2147483647 w 32"/>
              <a:gd name="T19" fmla="*/ 2147483647 h 21"/>
              <a:gd name="T20" fmla="*/ 2147483647 w 32"/>
              <a:gd name="T21" fmla="*/ 2147483647 h 21"/>
              <a:gd name="T22" fmla="*/ 2147483647 w 32"/>
              <a:gd name="T23" fmla="*/ 2147483647 h 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21">
                <a:moveTo>
                  <a:pt x="16" y="21"/>
                </a:moveTo>
                <a:cubicBezTo>
                  <a:pt x="17" y="21"/>
                  <a:pt x="17" y="21"/>
                  <a:pt x="17" y="21"/>
                </a:cubicBezTo>
                <a:cubicBezTo>
                  <a:pt x="32" y="21"/>
                  <a:pt x="32" y="17"/>
                  <a:pt x="32" y="17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4"/>
                  <a:pt x="29" y="2"/>
                  <a:pt x="25" y="0"/>
                </a:cubicBezTo>
                <a:cubicBezTo>
                  <a:pt x="20" y="10"/>
                  <a:pt x="20" y="10"/>
                  <a:pt x="20" y="1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10"/>
                  <a:pt x="13" y="10"/>
                  <a:pt x="13" y="10"/>
                </a:cubicBezTo>
                <a:cubicBezTo>
                  <a:pt x="8" y="0"/>
                  <a:pt x="8" y="0"/>
                  <a:pt x="8" y="0"/>
                </a:cubicBezTo>
                <a:cubicBezTo>
                  <a:pt x="4" y="2"/>
                  <a:pt x="1" y="4"/>
                  <a:pt x="1" y="9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21"/>
                  <a:pt x="16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Freeform 725"/>
          <p:cNvSpPr>
            <a:spLocks/>
          </p:cNvSpPr>
          <p:nvPr/>
        </p:nvSpPr>
        <p:spPr bwMode="auto">
          <a:xfrm>
            <a:off x="3283426" y="2613184"/>
            <a:ext cx="111125" cy="74612"/>
          </a:xfrm>
          <a:custGeom>
            <a:avLst/>
            <a:gdLst>
              <a:gd name="T0" fmla="*/ 2147483647 w 32"/>
              <a:gd name="T1" fmla="*/ 2147483647 h 21"/>
              <a:gd name="T2" fmla="*/ 2147483647 w 32"/>
              <a:gd name="T3" fmla="*/ 0 h 21"/>
              <a:gd name="T4" fmla="*/ 2147483647 w 32"/>
              <a:gd name="T5" fmla="*/ 2147483647 h 21"/>
              <a:gd name="T6" fmla="*/ 2147483647 w 32"/>
              <a:gd name="T7" fmla="*/ 2147483647 h 21"/>
              <a:gd name="T8" fmla="*/ 2147483647 w 32"/>
              <a:gd name="T9" fmla="*/ 2147483647 h 21"/>
              <a:gd name="T10" fmla="*/ 2147483647 w 32"/>
              <a:gd name="T11" fmla="*/ 0 h 21"/>
              <a:gd name="T12" fmla="*/ 2147483647 w 32"/>
              <a:gd name="T13" fmla="*/ 2147483647 h 21"/>
              <a:gd name="T14" fmla="*/ 2147483647 w 32"/>
              <a:gd name="T15" fmla="*/ 2147483647 h 21"/>
              <a:gd name="T16" fmla="*/ 2147483647 w 32"/>
              <a:gd name="T17" fmla="*/ 2147483647 h 21"/>
              <a:gd name="T18" fmla="*/ 2147483647 w 32"/>
              <a:gd name="T19" fmla="*/ 2147483647 h 21"/>
              <a:gd name="T20" fmla="*/ 2147483647 w 32"/>
              <a:gd name="T21" fmla="*/ 2147483647 h 21"/>
              <a:gd name="T22" fmla="*/ 2147483647 w 32"/>
              <a:gd name="T23" fmla="*/ 2147483647 h 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21">
                <a:moveTo>
                  <a:pt x="32" y="9"/>
                </a:moveTo>
                <a:cubicBezTo>
                  <a:pt x="32" y="4"/>
                  <a:pt x="29" y="2"/>
                  <a:pt x="25" y="0"/>
                </a:cubicBezTo>
                <a:cubicBezTo>
                  <a:pt x="20" y="10"/>
                  <a:pt x="20" y="10"/>
                  <a:pt x="20" y="1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10"/>
                  <a:pt x="13" y="10"/>
                  <a:pt x="13" y="10"/>
                </a:cubicBezTo>
                <a:cubicBezTo>
                  <a:pt x="8" y="0"/>
                  <a:pt x="8" y="0"/>
                  <a:pt x="8" y="0"/>
                </a:cubicBezTo>
                <a:cubicBezTo>
                  <a:pt x="4" y="2"/>
                  <a:pt x="1" y="4"/>
                  <a:pt x="1" y="9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21"/>
                  <a:pt x="16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32" y="21"/>
                  <a:pt x="32" y="17"/>
                  <a:pt x="32" y="17"/>
                </a:cubicBezTo>
                <a:lnTo>
                  <a:pt x="3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Freeform 726"/>
          <p:cNvSpPr>
            <a:spLocks/>
          </p:cNvSpPr>
          <p:nvPr/>
        </p:nvSpPr>
        <p:spPr bwMode="auto">
          <a:xfrm>
            <a:off x="3323114" y="2468721"/>
            <a:ext cx="39687" cy="12700"/>
          </a:xfrm>
          <a:custGeom>
            <a:avLst/>
            <a:gdLst>
              <a:gd name="T0" fmla="*/ 2147483647 w 11"/>
              <a:gd name="T1" fmla="*/ 2147483647 h 4"/>
              <a:gd name="T2" fmla="*/ 2147483647 w 11"/>
              <a:gd name="T3" fmla="*/ 2147483647 h 4"/>
              <a:gd name="T4" fmla="*/ 2147483647 w 11"/>
              <a:gd name="T5" fmla="*/ 0 h 4"/>
              <a:gd name="T6" fmla="*/ 0 w 11"/>
              <a:gd name="T7" fmla="*/ 0 h 4"/>
              <a:gd name="T8" fmla="*/ 0 w 11"/>
              <a:gd name="T9" fmla="*/ 0 h 4"/>
              <a:gd name="T10" fmla="*/ 2147483647 w 11"/>
              <a:gd name="T11" fmla="*/ 2147483647 h 4"/>
              <a:gd name="T12" fmla="*/ 2147483647 w 11"/>
              <a:gd name="T13" fmla="*/ 2147483647 h 4"/>
              <a:gd name="T14" fmla="*/ 2147483647 w 11"/>
              <a:gd name="T15" fmla="*/ 2147483647 h 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" h="4">
                <a:moveTo>
                  <a:pt x="10" y="1"/>
                </a:moveTo>
                <a:cubicBezTo>
                  <a:pt x="6" y="3"/>
                  <a:pt x="6" y="3"/>
                  <a:pt x="6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4"/>
                  <a:pt x="6" y="4"/>
                  <a:pt x="6" y="4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Freeform 727"/>
          <p:cNvSpPr>
            <a:spLocks/>
          </p:cNvSpPr>
          <p:nvPr/>
        </p:nvSpPr>
        <p:spPr bwMode="auto">
          <a:xfrm>
            <a:off x="3323114" y="2327434"/>
            <a:ext cx="39687" cy="11112"/>
          </a:xfrm>
          <a:custGeom>
            <a:avLst/>
            <a:gdLst>
              <a:gd name="T0" fmla="*/ 2147483647 w 11"/>
              <a:gd name="T1" fmla="*/ 0 h 3"/>
              <a:gd name="T2" fmla="*/ 2147483647 w 11"/>
              <a:gd name="T3" fmla="*/ 0 h 3"/>
              <a:gd name="T4" fmla="*/ 2147483647 w 11"/>
              <a:gd name="T5" fmla="*/ 2147483647 h 3"/>
              <a:gd name="T6" fmla="*/ 2147483647 w 11"/>
              <a:gd name="T7" fmla="*/ 0 h 3"/>
              <a:gd name="T8" fmla="*/ 0 w 11"/>
              <a:gd name="T9" fmla="*/ 0 h 3"/>
              <a:gd name="T10" fmla="*/ 0 w 11"/>
              <a:gd name="T11" fmla="*/ 0 h 3"/>
              <a:gd name="T12" fmla="*/ 2147483647 w 11"/>
              <a:gd name="T13" fmla="*/ 2147483647 h 3"/>
              <a:gd name="T14" fmla="*/ 2147483647 w 11"/>
              <a:gd name="T15" fmla="*/ 0 h 3"/>
              <a:gd name="T16" fmla="*/ 2147483647 w 11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" h="3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Freeform 728"/>
          <p:cNvSpPr>
            <a:spLocks/>
          </p:cNvSpPr>
          <p:nvPr/>
        </p:nvSpPr>
        <p:spPr bwMode="auto">
          <a:xfrm>
            <a:off x="3323114" y="2610009"/>
            <a:ext cx="39687" cy="9525"/>
          </a:xfrm>
          <a:custGeom>
            <a:avLst/>
            <a:gdLst>
              <a:gd name="T0" fmla="*/ 2147483647 w 11"/>
              <a:gd name="T1" fmla="*/ 0 h 3"/>
              <a:gd name="T2" fmla="*/ 2147483647 w 11"/>
              <a:gd name="T3" fmla="*/ 0 h 3"/>
              <a:gd name="T4" fmla="*/ 2147483647 w 11"/>
              <a:gd name="T5" fmla="*/ 2147483647 h 3"/>
              <a:gd name="T6" fmla="*/ 2147483647 w 11"/>
              <a:gd name="T7" fmla="*/ 0 h 3"/>
              <a:gd name="T8" fmla="*/ 0 w 11"/>
              <a:gd name="T9" fmla="*/ 0 h 3"/>
              <a:gd name="T10" fmla="*/ 2147483647 w 11"/>
              <a:gd name="T11" fmla="*/ 2147483647 h 3"/>
              <a:gd name="T12" fmla="*/ 2147483647 w 11"/>
              <a:gd name="T13" fmla="*/ 0 h 3"/>
              <a:gd name="T14" fmla="*/ 2147483647 w 11"/>
              <a:gd name="T15" fmla="*/ 0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" h="3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Freeform 729"/>
          <p:cNvSpPr>
            <a:spLocks noEditPoints="1"/>
          </p:cNvSpPr>
          <p:nvPr/>
        </p:nvSpPr>
        <p:spPr bwMode="auto">
          <a:xfrm>
            <a:off x="3319939" y="2409984"/>
            <a:ext cx="46037" cy="65087"/>
          </a:xfrm>
          <a:custGeom>
            <a:avLst/>
            <a:gdLst>
              <a:gd name="T0" fmla="*/ 0 w 13"/>
              <a:gd name="T1" fmla="*/ 2147483647 h 18"/>
              <a:gd name="T2" fmla="*/ 2147483647 w 13"/>
              <a:gd name="T3" fmla="*/ 2147483647 h 18"/>
              <a:gd name="T4" fmla="*/ 2147483647 w 13"/>
              <a:gd name="T5" fmla="*/ 2147483647 h 18"/>
              <a:gd name="T6" fmla="*/ 2147483647 w 13"/>
              <a:gd name="T7" fmla="*/ 2147483647 h 18"/>
              <a:gd name="T8" fmla="*/ 2147483647 w 13"/>
              <a:gd name="T9" fmla="*/ 2147483647 h 18"/>
              <a:gd name="T10" fmla="*/ 2147483647 w 13"/>
              <a:gd name="T11" fmla="*/ 0 h 18"/>
              <a:gd name="T12" fmla="*/ 0 w 13"/>
              <a:gd name="T13" fmla="*/ 2147483647 h 18"/>
              <a:gd name="T14" fmla="*/ 2147483647 w 13"/>
              <a:gd name="T15" fmla="*/ 2147483647 h 18"/>
              <a:gd name="T16" fmla="*/ 2147483647 w 13"/>
              <a:gd name="T17" fmla="*/ 2147483647 h 18"/>
              <a:gd name="T18" fmla="*/ 2147483647 w 13"/>
              <a:gd name="T19" fmla="*/ 2147483647 h 18"/>
              <a:gd name="T20" fmla="*/ 2147483647 w 13"/>
              <a:gd name="T21" fmla="*/ 2147483647 h 18"/>
              <a:gd name="T22" fmla="*/ 2147483647 w 13"/>
              <a:gd name="T23" fmla="*/ 2147483647 h 18"/>
              <a:gd name="T24" fmla="*/ 2147483647 w 13"/>
              <a:gd name="T25" fmla="*/ 2147483647 h 18"/>
              <a:gd name="T26" fmla="*/ 2147483647 w 13"/>
              <a:gd name="T27" fmla="*/ 2147483647 h 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" h="18">
                <a:moveTo>
                  <a:pt x="0" y="9"/>
                </a:moveTo>
                <a:cubicBezTo>
                  <a:pt x="0" y="12"/>
                  <a:pt x="2" y="15"/>
                  <a:pt x="3" y="16"/>
                </a:cubicBezTo>
                <a:cubicBezTo>
                  <a:pt x="5" y="17"/>
                  <a:pt x="6" y="18"/>
                  <a:pt x="7" y="18"/>
                </a:cubicBezTo>
                <a:cubicBezTo>
                  <a:pt x="8" y="18"/>
                  <a:pt x="9" y="17"/>
                  <a:pt x="10" y="16"/>
                </a:cubicBezTo>
                <a:cubicBezTo>
                  <a:pt x="12" y="15"/>
                  <a:pt x="13" y="12"/>
                  <a:pt x="13" y="9"/>
                </a:cubicBezTo>
                <a:cubicBezTo>
                  <a:pt x="13" y="4"/>
                  <a:pt x="13" y="0"/>
                  <a:pt x="7" y="0"/>
                </a:cubicBezTo>
                <a:cubicBezTo>
                  <a:pt x="1" y="0"/>
                  <a:pt x="0" y="4"/>
                  <a:pt x="0" y="9"/>
                </a:cubicBezTo>
                <a:close/>
                <a:moveTo>
                  <a:pt x="13" y="9"/>
                </a:moveTo>
                <a:cubicBezTo>
                  <a:pt x="13" y="12"/>
                  <a:pt x="11" y="15"/>
                  <a:pt x="9" y="16"/>
                </a:cubicBezTo>
                <a:cubicBezTo>
                  <a:pt x="8" y="17"/>
                  <a:pt x="7" y="17"/>
                  <a:pt x="7" y="17"/>
                </a:cubicBezTo>
                <a:cubicBezTo>
                  <a:pt x="6" y="17"/>
                  <a:pt x="5" y="17"/>
                  <a:pt x="5" y="16"/>
                </a:cubicBezTo>
                <a:cubicBezTo>
                  <a:pt x="3" y="15"/>
                  <a:pt x="1" y="12"/>
                  <a:pt x="1" y="9"/>
                </a:cubicBezTo>
                <a:cubicBezTo>
                  <a:pt x="1" y="5"/>
                  <a:pt x="2" y="1"/>
                  <a:pt x="7" y="1"/>
                </a:cubicBezTo>
                <a:cubicBezTo>
                  <a:pt x="12" y="1"/>
                  <a:pt x="13" y="5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Freeform 730"/>
          <p:cNvSpPr>
            <a:spLocks noEditPoints="1"/>
          </p:cNvSpPr>
          <p:nvPr/>
        </p:nvSpPr>
        <p:spPr bwMode="auto">
          <a:xfrm>
            <a:off x="3319939" y="2271871"/>
            <a:ext cx="46037" cy="60325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2147483647 h 17"/>
              <a:gd name="T8" fmla="*/ 2147483647 w 13"/>
              <a:gd name="T9" fmla="*/ 2147483647 h 17"/>
              <a:gd name="T10" fmla="*/ 2147483647 w 13"/>
              <a:gd name="T11" fmla="*/ 0 h 17"/>
              <a:gd name="T12" fmla="*/ 0 w 13"/>
              <a:gd name="T13" fmla="*/ 2147483647 h 17"/>
              <a:gd name="T14" fmla="*/ 2147483647 w 13"/>
              <a:gd name="T15" fmla="*/ 2147483647 h 17"/>
              <a:gd name="T16" fmla="*/ 0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2147483647 w 13"/>
              <a:gd name="T29" fmla="*/ 2147483647 h 17"/>
              <a:gd name="T30" fmla="*/ 0 w 13"/>
              <a:gd name="T31" fmla="*/ 2147483647 h 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" h="17">
                <a:moveTo>
                  <a:pt x="3" y="16"/>
                </a:moveTo>
                <a:cubicBezTo>
                  <a:pt x="4" y="17"/>
                  <a:pt x="5" y="17"/>
                  <a:pt x="6" y="17"/>
                </a:cubicBezTo>
                <a:cubicBezTo>
                  <a:pt x="7" y="17"/>
                  <a:pt x="8" y="17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11" y="14"/>
                  <a:pt x="13" y="12"/>
                  <a:pt x="13" y="9"/>
                </a:cubicBezTo>
                <a:cubicBezTo>
                  <a:pt x="13" y="4"/>
                  <a:pt x="12" y="0"/>
                  <a:pt x="6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2"/>
                  <a:pt x="1" y="14"/>
                  <a:pt x="3" y="16"/>
                </a:cubicBezTo>
                <a:close/>
                <a:moveTo>
                  <a:pt x="0" y="9"/>
                </a:moveTo>
                <a:cubicBezTo>
                  <a:pt x="0" y="5"/>
                  <a:pt x="1" y="1"/>
                  <a:pt x="6" y="1"/>
                </a:cubicBezTo>
                <a:cubicBezTo>
                  <a:pt x="11" y="1"/>
                  <a:pt x="12" y="5"/>
                  <a:pt x="12" y="9"/>
                </a:cubicBezTo>
                <a:cubicBezTo>
                  <a:pt x="12" y="12"/>
                  <a:pt x="10" y="15"/>
                  <a:pt x="8" y="16"/>
                </a:cubicBezTo>
                <a:cubicBezTo>
                  <a:pt x="7" y="16"/>
                  <a:pt x="7" y="16"/>
                  <a:pt x="6" y="16"/>
                </a:cubicBezTo>
                <a:cubicBezTo>
                  <a:pt x="5" y="16"/>
                  <a:pt x="5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5"/>
                  <a:pt x="0" y="12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Freeform 731"/>
          <p:cNvSpPr>
            <a:spLocks noEditPoints="1"/>
          </p:cNvSpPr>
          <p:nvPr/>
        </p:nvSpPr>
        <p:spPr bwMode="auto">
          <a:xfrm>
            <a:off x="3319939" y="2554446"/>
            <a:ext cx="46037" cy="58738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2147483647 h 17"/>
              <a:gd name="T8" fmla="*/ 2147483647 w 13"/>
              <a:gd name="T9" fmla="*/ 0 h 17"/>
              <a:gd name="T10" fmla="*/ 0 w 13"/>
              <a:gd name="T11" fmla="*/ 2147483647 h 17"/>
              <a:gd name="T12" fmla="*/ 2147483647 w 13"/>
              <a:gd name="T13" fmla="*/ 2147483647 h 17"/>
              <a:gd name="T14" fmla="*/ 0 w 13"/>
              <a:gd name="T15" fmla="*/ 2147483647 h 17"/>
              <a:gd name="T16" fmla="*/ 2147483647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2147483647 w 13"/>
              <a:gd name="T29" fmla="*/ 2147483647 h 17"/>
              <a:gd name="T30" fmla="*/ 0 w 13"/>
              <a:gd name="T31" fmla="*/ 2147483647 h 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" h="17">
                <a:moveTo>
                  <a:pt x="3" y="16"/>
                </a:moveTo>
                <a:cubicBezTo>
                  <a:pt x="4" y="17"/>
                  <a:pt x="5" y="17"/>
                  <a:pt x="6" y="17"/>
                </a:cubicBezTo>
                <a:cubicBezTo>
                  <a:pt x="7" y="17"/>
                  <a:pt x="8" y="17"/>
                  <a:pt x="9" y="16"/>
                </a:cubicBezTo>
                <a:cubicBezTo>
                  <a:pt x="11" y="14"/>
                  <a:pt x="13" y="12"/>
                  <a:pt x="13" y="9"/>
                </a:cubicBezTo>
                <a:cubicBezTo>
                  <a:pt x="13" y="4"/>
                  <a:pt x="12" y="0"/>
                  <a:pt x="6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2"/>
                  <a:pt x="1" y="14"/>
                  <a:pt x="3" y="16"/>
                </a:cubicBezTo>
                <a:close/>
                <a:moveTo>
                  <a:pt x="0" y="9"/>
                </a:moveTo>
                <a:cubicBezTo>
                  <a:pt x="0" y="4"/>
                  <a:pt x="1" y="1"/>
                  <a:pt x="6" y="1"/>
                </a:cubicBezTo>
                <a:cubicBezTo>
                  <a:pt x="11" y="1"/>
                  <a:pt x="12" y="4"/>
                  <a:pt x="12" y="9"/>
                </a:cubicBezTo>
                <a:cubicBezTo>
                  <a:pt x="12" y="12"/>
                  <a:pt x="10" y="15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6" y="16"/>
                </a:cubicBezTo>
                <a:cubicBezTo>
                  <a:pt x="5" y="16"/>
                  <a:pt x="5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4"/>
                  <a:pt x="0" y="12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Freeform 732"/>
          <p:cNvSpPr>
            <a:spLocks/>
          </p:cNvSpPr>
          <p:nvPr/>
        </p:nvSpPr>
        <p:spPr bwMode="auto">
          <a:xfrm>
            <a:off x="3286601" y="2475071"/>
            <a:ext cx="111125" cy="68263"/>
          </a:xfrm>
          <a:custGeom>
            <a:avLst/>
            <a:gdLst>
              <a:gd name="T0" fmla="*/ 2147483647 w 32"/>
              <a:gd name="T1" fmla="*/ 2147483647 h 20"/>
              <a:gd name="T2" fmla="*/ 2147483647 w 32"/>
              <a:gd name="T3" fmla="*/ 2147483647 h 20"/>
              <a:gd name="T4" fmla="*/ 2147483647 w 32"/>
              <a:gd name="T5" fmla="*/ 0 h 20"/>
              <a:gd name="T6" fmla="*/ 2147483647 w 32"/>
              <a:gd name="T7" fmla="*/ 2147483647 h 20"/>
              <a:gd name="T8" fmla="*/ 2147483647 w 32"/>
              <a:gd name="T9" fmla="*/ 2147483647 h 20"/>
              <a:gd name="T10" fmla="*/ 2147483647 w 32"/>
              <a:gd name="T11" fmla="*/ 2147483647 h 20"/>
              <a:gd name="T12" fmla="*/ 2147483647 w 32"/>
              <a:gd name="T13" fmla="*/ 0 h 20"/>
              <a:gd name="T14" fmla="*/ 2147483647 w 32"/>
              <a:gd name="T15" fmla="*/ 2147483647 h 20"/>
              <a:gd name="T16" fmla="*/ 2147483647 w 32"/>
              <a:gd name="T17" fmla="*/ 2147483647 h 20"/>
              <a:gd name="T18" fmla="*/ 2147483647 w 32"/>
              <a:gd name="T19" fmla="*/ 2147483647 h 20"/>
              <a:gd name="T20" fmla="*/ 2147483647 w 32"/>
              <a:gd name="T21" fmla="*/ 2147483647 h 20"/>
              <a:gd name="T22" fmla="*/ 2147483647 w 32"/>
              <a:gd name="T23" fmla="*/ 2147483647 h 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20">
                <a:moveTo>
                  <a:pt x="31" y="16"/>
                </a:move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8" y="1"/>
                  <a:pt x="25" y="0"/>
                </a:cubicBezTo>
                <a:cubicBezTo>
                  <a:pt x="19" y="9"/>
                  <a:pt x="19" y="9"/>
                  <a:pt x="19" y="9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9"/>
                  <a:pt x="13" y="9"/>
                  <a:pt x="13" y="9"/>
                </a:cubicBezTo>
                <a:cubicBezTo>
                  <a:pt x="7" y="0"/>
                  <a:pt x="7" y="0"/>
                  <a:pt x="7" y="0"/>
                </a:cubicBezTo>
                <a:cubicBezTo>
                  <a:pt x="4" y="1"/>
                  <a:pt x="1" y="4"/>
                  <a:pt x="1" y="8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20"/>
                  <a:pt x="16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32" y="20"/>
                  <a:pt x="31" y="16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Freeform 733"/>
          <p:cNvSpPr>
            <a:spLocks/>
          </p:cNvSpPr>
          <p:nvPr/>
        </p:nvSpPr>
        <p:spPr bwMode="auto">
          <a:xfrm>
            <a:off x="3073876" y="2379821"/>
            <a:ext cx="203200" cy="223838"/>
          </a:xfrm>
          <a:custGeom>
            <a:avLst/>
            <a:gdLst>
              <a:gd name="T0" fmla="*/ 2147483647 w 59"/>
              <a:gd name="T1" fmla="*/ 2147483647 h 64"/>
              <a:gd name="T2" fmla="*/ 2147483647 w 59"/>
              <a:gd name="T3" fmla="*/ 0 h 64"/>
              <a:gd name="T4" fmla="*/ 2147483647 w 59"/>
              <a:gd name="T5" fmla="*/ 2147483647 h 64"/>
              <a:gd name="T6" fmla="*/ 2147483647 w 59"/>
              <a:gd name="T7" fmla="*/ 2147483647 h 64"/>
              <a:gd name="T8" fmla="*/ 2147483647 w 59"/>
              <a:gd name="T9" fmla="*/ 2147483647 h 64"/>
              <a:gd name="T10" fmla="*/ 2147483647 w 59"/>
              <a:gd name="T11" fmla="*/ 2147483647 h 64"/>
              <a:gd name="T12" fmla="*/ 2147483647 w 59"/>
              <a:gd name="T13" fmla="*/ 2147483647 h 64"/>
              <a:gd name="T14" fmla="*/ 0 w 59"/>
              <a:gd name="T15" fmla="*/ 2147483647 h 64"/>
              <a:gd name="T16" fmla="*/ 0 w 59"/>
              <a:gd name="T17" fmla="*/ 2147483647 h 64"/>
              <a:gd name="T18" fmla="*/ 2147483647 w 59"/>
              <a:gd name="T19" fmla="*/ 2147483647 h 64"/>
              <a:gd name="T20" fmla="*/ 2147483647 w 59"/>
              <a:gd name="T21" fmla="*/ 2147483647 h 64"/>
              <a:gd name="T22" fmla="*/ 2147483647 w 59"/>
              <a:gd name="T23" fmla="*/ 2147483647 h 64"/>
              <a:gd name="T24" fmla="*/ 2147483647 w 59"/>
              <a:gd name="T25" fmla="*/ 2147483647 h 64"/>
              <a:gd name="T26" fmla="*/ 2147483647 w 59"/>
              <a:gd name="T27" fmla="*/ 2147483647 h 64"/>
              <a:gd name="T28" fmla="*/ 2147483647 w 59"/>
              <a:gd name="T29" fmla="*/ 2147483647 h 64"/>
              <a:gd name="T30" fmla="*/ 2147483647 w 59"/>
              <a:gd name="T31" fmla="*/ 2147483647 h 64"/>
              <a:gd name="T32" fmla="*/ 2147483647 w 59"/>
              <a:gd name="T33" fmla="*/ 2147483647 h 64"/>
              <a:gd name="T34" fmla="*/ 2147483647 w 59"/>
              <a:gd name="T35" fmla="*/ 2147483647 h 64"/>
              <a:gd name="T36" fmla="*/ 2147483647 w 59"/>
              <a:gd name="T37" fmla="*/ 2147483647 h 64"/>
              <a:gd name="T38" fmla="*/ 2147483647 w 59"/>
              <a:gd name="T39" fmla="*/ 2147483647 h 64"/>
              <a:gd name="T40" fmla="*/ 2147483647 w 59"/>
              <a:gd name="T41" fmla="*/ 2147483647 h 64"/>
              <a:gd name="T42" fmla="*/ 2147483647 w 59"/>
              <a:gd name="T43" fmla="*/ 2147483647 h 64"/>
              <a:gd name="T44" fmla="*/ 2147483647 w 59"/>
              <a:gd name="T45" fmla="*/ 2147483647 h 64"/>
              <a:gd name="T46" fmla="*/ 2147483647 w 59"/>
              <a:gd name="T47" fmla="*/ 2147483647 h 64"/>
              <a:gd name="T48" fmla="*/ 2147483647 w 59"/>
              <a:gd name="T49" fmla="*/ 2147483647 h 64"/>
              <a:gd name="T50" fmla="*/ 2147483647 w 59"/>
              <a:gd name="T51" fmla="*/ 2147483647 h 64"/>
              <a:gd name="T52" fmla="*/ 2147483647 w 59"/>
              <a:gd name="T53" fmla="*/ 2147483647 h 64"/>
              <a:gd name="T54" fmla="*/ 2147483647 w 59"/>
              <a:gd name="T55" fmla="*/ 2147483647 h 64"/>
              <a:gd name="T56" fmla="*/ 2147483647 w 59"/>
              <a:gd name="T57" fmla="*/ 2147483647 h 64"/>
              <a:gd name="T58" fmla="*/ 2147483647 w 59"/>
              <a:gd name="T59" fmla="*/ 2147483647 h 64"/>
              <a:gd name="T60" fmla="*/ 2147483647 w 59"/>
              <a:gd name="T61" fmla="*/ 2147483647 h 64"/>
              <a:gd name="T62" fmla="*/ 2147483647 w 59"/>
              <a:gd name="T63" fmla="*/ 2147483647 h 6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9" h="64">
                <a:moveTo>
                  <a:pt x="59" y="5"/>
                </a:moveTo>
                <a:cubicBezTo>
                  <a:pt x="52" y="0"/>
                  <a:pt x="52" y="0"/>
                  <a:pt x="52" y="0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45" y="3"/>
                  <a:pt x="36" y="3"/>
                </a:cubicBezTo>
                <a:cubicBezTo>
                  <a:pt x="27" y="3"/>
                  <a:pt x="26" y="11"/>
                  <a:pt x="26" y="11"/>
                </a:cubicBezTo>
                <a:cubicBezTo>
                  <a:pt x="26" y="11"/>
                  <a:pt x="26" y="15"/>
                  <a:pt x="26" y="22"/>
                </a:cubicBezTo>
                <a:cubicBezTo>
                  <a:pt x="26" y="29"/>
                  <a:pt x="18" y="30"/>
                  <a:pt x="18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26" y="35"/>
                  <a:pt x="26" y="42"/>
                </a:cubicBezTo>
                <a:cubicBezTo>
                  <a:pt x="26" y="49"/>
                  <a:pt x="26" y="53"/>
                  <a:pt x="26" y="53"/>
                </a:cubicBezTo>
                <a:cubicBezTo>
                  <a:pt x="26" y="53"/>
                  <a:pt x="27" y="61"/>
                  <a:pt x="36" y="61"/>
                </a:cubicBezTo>
                <a:cubicBezTo>
                  <a:pt x="45" y="61"/>
                  <a:pt x="52" y="61"/>
                  <a:pt x="52" y="61"/>
                </a:cubicBezTo>
                <a:cubicBezTo>
                  <a:pt x="52" y="64"/>
                  <a:pt x="52" y="64"/>
                  <a:pt x="52" y="64"/>
                </a:cubicBezTo>
                <a:cubicBezTo>
                  <a:pt x="59" y="59"/>
                  <a:pt x="59" y="59"/>
                  <a:pt x="59" y="59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7"/>
                  <a:pt x="52" y="57"/>
                  <a:pt x="52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1" y="57"/>
                  <a:pt x="31" y="52"/>
                </a:cubicBezTo>
                <a:cubicBezTo>
                  <a:pt x="31" y="46"/>
                  <a:pt x="31" y="34"/>
                  <a:pt x="31" y="34"/>
                </a:cubicBezTo>
                <a:cubicBezTo>
                  <a:pt x="52" y="34"/>
                  <a:pt x="52" y="34"/>
                  <a:pt x="52" y="34"/>
                </a:cubicBezTo>
                <a:cubicBezTo>
                  <a:pt x="52" y="37"/>
                  <a:pt x="52" y="37"/>
                  <a:pt x="52" y="37"/>
                </a:cubicBezTo>
                <a:cubicBezTo>
                  <a:pt x="59" y="32"/>
                  <a:pt x="59" y="32"/>
                  <a:pt x="59" y="32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30"/>
                  <a:pt x="52" y="30"/>
                  <a:pt x="52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18"/>
                  <a:pt x="31" y="13"/>
                </a:cubicBezTo>
                <a:cubicBezTo>
                  <a:pt x="31" y="7"/>
                  <a:pt x="37" y="7"/>
                  <a:pt x="37" y="7"/>
                </a:cubicBezTo>
                <a:cubicBezTo>
                  <a:pt x="52" y="7"/>
                  <a:pt x="52" y="7"/>
                  <a:pt x="52" y="7"/>
                </a:cubicBezTo>
                <a:cubicBezTo>
                  <a:pt x="52" y="10"/>
                  <a:pt x="52" y="10"/>
                  <a:pt x="52" y="10"/>
                </a:cubicBezTo>
                <a:lnTo>
                  <a:pt x="5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734"/>
          <p:cNvSpPr>
            <a:spLocks/>
          </p:cNvSpPr>
          <p:nvPr/>
        </p:nvSpPr>
        <p:spPr bwMode="auto">
          <a:xfrm>
            <a:off x="2753201" y="2487771"/>
            <a:ext cx="354013" cy="227013"/>
          </a:xfrm>
          <a:custGeom>
            <a:avLst/>
            <a:gdLst>
              <a:gd name="T0" fmla="*/ 2147483647 w 102"/>
              <a:gd name="T1" fmla="*/ 2147483647 h 65"/>
              <a:gd name="T2" fmla="*/ 2147483647 w 102"/>
              <a:gd name="T3" fmla="*/ 0 h 65"/>
              <a:gd name="T4" fmla="*/ 2147483647 w 102"/>
              <a:gd name="T5" fmla="*/ 2147483647 h 65"/>
              <a:gd name="T6" fmla="*/ 2147483647 w 102"/>
              <a:gd name="T7" fmla="*/ 2147483647 h 65"/>
              <a:gd name="T8" fmla="*/ 2147483647 w 102"/>
              <a:gd name="T9" fmla="*/ 2147483647 h 65"/>
              <a:gd name="T10" fmla="*/ 2147483647 w 102"/>
              <a:gd name="T11" fmla="*/ 0 h 65"/>
              <a:gd name="T12" fmla="*/ 2147483647 w 102"/>
              <a:gd name="T13" fmla="*/ 2147483647 h 65"/>
              <a:gd name="T14" fmla="*/ 2147483647 w 102"/>
              <a:gd name="T15" fmla="*/ 2147483647 h 65"/>
              <a:gd name="T16" fmla="*/ 2147483647 w 102"/>
              <a:gd name="T17" fmla="*/ 2147483647 h 65"/>
              <a:gd name="T18" fmla="*/ 2147483647 w 102"/>
              <a:gd name="T19" fmla="*/ 2147483647 h 65"/>
              <a:gd name="T20" fmla="*/ 2147483647 w 102"/>
              <a:gd name="T21" fmla="*/ 2147483647 h 65"/>
              <a:gd name="T22" fmla="*/ 2147483647 w 102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2" h="65">
                <a:moveTo>
                  <a:pt x="100" y="28"/>
                </a:moveTo>
                <a:cubicBezTo>
                  <a:pt x="100" y="13"/>
                  <a:pt x="90" y="4"/>
                  <a:pt x="79" y="0"/>
                </a:cubicBezTo>
                <a:cubicBezTo>
                  <a:pt x="62" y="30"/>
                  <a:pt x="62" y="30"/>
                  <a:pt x="62" y="30"/>
                </a:cubicBezTo>
                <a:cubicBezTo>
                  <a:pt x="52" y="7"/>
                  <a:pt x="52" y="7"/>
                  <a:pt x="52" y="7"/>
                </a:cubicBezTo>
                <a:cubicBezTo>
                  <a:pt x="40" y="30"/>
                  <a:pt x="40" y="30"/>
                  <a:pt x="40" y="30"/>
                </a:cubicBezTo>
                <a:cubicBezTo>
                  <a:pt x="23" y="0"/>
                  <a:pt x="23" y="0"/>
                  <a:pt x="23" y="0"/>
                </a:cubicBezTo>
                <a:cubicBezTo>
                  <a:pt x="12" y="4"/>
                  <a:pt x="2" y="13"/>
                  <a:pt x="2" y="28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53"/>
                  <a:pt x="0" y="65"/>
                  <a:pt x="49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102" y="65"/>
                  <a:pt x="100" y="53"/>
                  <a:pt x="100" y="53"/>
                </a:cubicBezTo>
                <a:lnTo>
                  <a:pt x="10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735"/>
          <p:cNvSpPr>
            <a:spLocks noEditPoints="1"/>
          </p:cNvSpPr>
          <p:nvPr/>
        </p:nvSpPr>
        <p:spPr bwMode="auto">
          <a:xfrm>
            <a:off x="2864326" y="2295684"/>
            <a:ext cx="147638" cy="192087"/>
          </a:xfrm>
          <a:custGeom>
            <a:avLst/>
            <a:gdLst>
              <a:gd name="T0" fmla="*/ 2147483647 w 42"/>
              <a:gd name="T1" fmla="*/ 2147483647 h 55"/>
              <a:gd name="T2" fmla="*/ 2147483647 w 42"/>
              <a:gd name="T3" fmla="*/ 2147483647 h 55"/>
              <a:gd name="T4" fmla="*/ 2147483647 w 42"/>
              <a:gd name="T5" fmla="*/ 2147483647 h 55"/>
              <a:gd name="T6" fmla="*/ 2147483647 w 42"/>
              <a:gd name="T7" fmla="*/ 2147483647 h 55"/>
              <a:gd name="T8" fmla="*/ 2147483647 w 42"/>
              <a:gd name="T9" fmla="*/ 0 h 55"/>
              <a:gd name="T10" fmla="*/ 0 w 42"/>
              <a:gd name="T11" fmla="*/ 2147483647 h 55"/>
              <a:gd name="T12" fmla="*/ 2147483647 w 42"/>
              <a:gd name="T13" fmla="*/ 2147483647 h 55"/>
              <a:gd name="T14" fmla="*/ 2147483647 w 42"/>
              <a:gd name="T15" fmla="*/ 2147483647 h 55"/>
              <a:gd name="T16" fmla="*/ 2147483647 w 42"/>
              <a:gd name="T17" fmla="*/ 2147483647 h 55"/>
              <a:gd name="T18" fmla="*/ 2147483647 w 42"/>
              <a:gd name="T19" fmla="*/ 2147483647 h 55"/>
              <a:gd name="T20" fmla="*/ 2147483647 w 42"/>
              <a:gd name="T21" fmla="*/ 2147483647 h 55"/>
              <a:gd name="T22" fmla="*/ 2147483647 w 42"/>
              <a:gd name="T23" fmla="*/ 2147483647 h 55"/>
              <a:gd name="T24" fmla="*/ 2147483647 w 42"/>
              <a:gd name="T25" fmla="*/ 2147483647 h 55"/>
              <a:gd name="T26" fmla="*/ 2147483647 w 42"/>
              <a:gd name="T27" fmla="*/ 2147483647 h 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2" h="55">
                <a:moveTo>
                  <a:pt x="10" y="50"/>
                </a:moveTo>
                <a:cubicBezTo>
                  <a:pt x="14" y="53"/>
                  <a:pt x="18" y="55"/>
                  <a:pt x="21" y="55"/>
                </a:cubicBezTo>
                <a:cubicBezTo>
                  <a:pt x="24" y="55"/>
                  <a:pt x="28" y="53"/>
                  <a:pt x="31" y="51"/>
                </a:cubicBezTo>
                <a:cubicBezTo>
                  <a:pt x="37" y="46"/>
                  <a:pt x="42" y="37"/>
                  <a:pt x="42" y="27"/>
                </a:cubicBezTo>
                <a:cubicBezTo>
                  <a:pt x="42" y="12"/>
                  <a:pt x="40" y="0"/>
                  <a:pt x="21" y="0"/>
                </a:cubicBezTo>
                <a:cubicBezTo>
                  <a:pt x="2" y="0"/>
                  <a:pt x="0" y="12"/>
                  <a:pt x="0" y="27"/>
                </a:cubicBezTo>
                <a:cubicBezTo>
                  <a:pt x="0" y="37"/>
                  <a:pt x="5" y="45"/>
                  <a:pt x="10" y="50"/>
                </a:cubicBezTo>
                <a:close/>
                <a:moveTo>
                  <a:pt x="21" y="3"/>
                </a:moveTo>
                <a:cubicBezTo>
                  <a:pt x="38" y="3"/>
                  <a:pt x="40" y="14"/>
                  <a:pt x="40" y="27"/>
                </a:cubicBezTo>
                <a:cubicBezTo>
                  <a:pt x="40" y="38"/>
                  <a:pt x="34" y="46"/>
                  <a:pt x="28" y="50"/>
                </a:cubicBezTo>
                <a:cubicBezTo>
                  <a:pt x="25" y="51"/>
                  <a:pt x="23" y="52"/>
                  <a:pt x="21" y="52"/>
                </a:cubicBezTo>
                <a:cubicBezTo>
                  <a:pt x="19" y="52"/>
                  <a:pt x="16" y="51"/>
                  <a:pt x="14" y="50"/>
                </a:cubicBezTo>
                <a:cubicBezTo>
                  <a:pt x="8" y="46"/>
                  <a:pt x="2" y="37"/>
                  <a:pt x="2" y="27"/>
                </a:cubicBezTo>
                <a:cubicBezTo>
                  <a:pt x="2" y="14"/>
                  <a:pt x="4" y="3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736"/>
          <p:cNvSpPr>
            <a:spLocks/>
          </p:cNvSpPr>
          <p:nvPr/>
        </p:nvSpPr>
        <p:spPr bwMode="auto">
          <a:xfrm>
            <a:off x="2878614" y="2475071"/>
            <a:ext cx="120650" cy="36513"/>
          </a:xfrm>
          <a:custGeom>
            <a:avLst/>
            <a:gdLst>
              <a:gd name="T0" fmla="*/ 2147483647 w 35"/>
              <a:gd name="T1" fmla="*/ 0 h 11"/>
              <a:gd name="T2" fmla="*/ 2147483647 w 35"/>
              <a:gd name="T3" fmla="*/ 2147483647 h 11"/>
              <a:gd name="T4" fmla="*/ 2147483647 w 35"/>
              <a:gd name="T5" fmla="*/ 0 h 11"/>
              <a:gd name="T6" fmla="*/ 0 w 35"/>
              <a:gd name="T7" fmla="*/ 0 h 11"/>
              <a:gd name="T8" fmla="*/ 2147483647 w 35"/>
              <a:gd name="T9" fmla="*/ 2147483647 h 11"/>
              <a:gd name="T10" fmla="*/ 2147483647 w 35"/>
              <a:gd name="T11" fmla="*/ 2147483647 h 11"/>
              <a:gd name="T12" fmla="*/ 2147483647 w 35"/>
              <a:gd name="T13" fmla="*/ 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" h="11">
                <a:moveTo>
                  <a:pt x="31" y="0"/>
                </a:moveTo>
                <a:cubicBezTo>
                  <a:pt x="16" y="8"/>
                  <a:pt x="16" y="8"/>
                  <a:pt x="16" y="8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16" y="11"/>
                  <a:pt x="16" y="11"/>
                  <a:pt x="16" y="11"/>
                </a:cubicBezTo>
                <a:cubicBezTo>
                  <a:pt x="35" y="1"/>
                  <a:pt x="35" y="1"/>
                  <a:pt x="35" y="1"/>
                </a:cubicBezTo>
                <a:cubicBezTo>
                  <a:pt x="34" y="1"/>
                  <a:pt x="32" y="1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Rectangle 737"/>
          <p:cNvSpPr>
            <a:spLocks noChangeArrowheads="1"/>
          </p:cNvSpPr>
          <p:nvPr/>
        </p:nvSpPr>
        <p:spPr bwMode="auto">
          <a:xfrm>
            <a:off x="6296501" y="2105184"/>
            <a:ext cx="814388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78" name="Freeform 738"/>
          <p:cNvSpPr>
            <a:spLocks noEditPoints="1"/>
          </p:cNvSpPr>
          <p:nvPr/>
        </p:nvSpPr>
        <p:spPr bwMode="auto">
          <a:xfrm>
            <a:off x="6852126" y="2560796"/>
            <a:ext cx="200025" cy="192088"/>
          </a:xfrm>
          <a:custGeom>
            <a:avLst/>
            <a:gdLst>
              <a:gd name="T0" fmla="*/ 0 w 65"/>
              <a:gd name="T1" fmla="*/ 0 h 62"/>
              <a:gd name="T2" fmla="*/ 0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0 h 62"/>
              <a:gd name="T8" fmla="*/ 0 w 65"/>
              <a:gd name="T9" fmla="*/ 0 h 62"/>
              <a:gd name="T10" fmla="*/ 2147483647 w 65"/>
              <a:gd name="T11" fmla="*/ 2147483647 h 62"/>
              <a:gd name="T12" fmla="*/ 2147483647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2147483647 h 62"/>
              <a:gd name="T18" fmla="*/ 2147483647 w 65"/>
              <a:gd name="T19" fmla="*/ 2147483647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" h="62">
                <a:moveTo>
                  <a:pt x="0" y="0"/>
                </a:moveTo>
                <a:lnTo>
                  <a:pt x="0" y="62"/>
                </a:lnTo>
                <a:lnTo>
                  <a:pt x="65" y="62"/>
                </a:lnTo>
                <a:lnTo>
                  <a:pt x="65" y="0"/>
                </a:lnTo>
                <a:lnTo>
                  <a:pt x="0" y="0"/>
                </a:lnTo>
                <a:close/>
                <a:moveTo>
                  <a:pt x="61" y="60"/>
                </a:moveTo>
                <a:lnTo>
                  <a:pt x="4" y="60"/>
                </a:lnTo>
                <a:lnTo>
                  <a:pt x="4" y="3"/>
                </a:lnTo>
                <a:lnTo>
                  <a:pt x="61" y="3"/>
                </a:lnTo>
                <a:lnTo>
                  <a:pt x="61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739"/>
          <p:cNvSpPr>
            <a:spLocks/>
          </p:cNvSpPr>
          <p:nvPr/>
        </p:nvSpPr>
        <p:spPr bwMode="auto">
          <a:xfrm>
            <a:off x="6448901" y="2462371"/>
            <a:ext cx="514350" cy="80963"/>
          </a:xfrm>
          <a:custGeom>
            <a:avLst/>
            <a:gdLst>
              <a:gd name="T0" fmla="*/ 2147483647 w 167"/>
              <a:gd name="T1" fmla="*/ 2147483647 h 26"/>
              <a:gd name="T2" fmla="*/ 2147483647 w 167"/>
              <a:gd name="T3" fmla="*/ 2147483647 h 26"/>
              <a:gd name="T4" fmla="*/ 2147483647 w 167"/>
              <a:gd name="T5" fmla="*/ 2147483647 h 26"/>
              <a:gd name="T6" fmla="*/ 2147483647 w 167"/>
              <a:gd name="T7" fmla="*/ 2147483647 h 26"/>
              <a:gd name="T8" fmla="*/ 2147483647 w 167"/>
              <a:gd name="T9" fmla="*/ 2147483647 h 26"/>
              <a:gd name="T10" fmla="*/ 2147483647 w 167"/>
              <a:gd name="T11" fmla="*/ 2147483647 h 26"/>
              <a:gd name="T12" fmla="*/ 2147483647 w 167"/>
              <a:gd name="T13" fmla="*/ 2147483647 h 26"/>
              <a:gd name="T14" fmla="*/ 2147483647 w 167"/>
              <a:gd name="T15" fmla="*/ 0 h 26"/>
              <a:gd name="T16" fmla="*/ 2147483647 w 167"/>
              <a:gd name="T17" fmla="*/ 0 h 26"/>
              <a:gd name="T18" fmla="*/ 2147483647 w 167"/>
              <a:gd name="T19" fmla="*/ 0 h 26"/>
              <a:gd name="T20" fmla="*/ 2147483647 w 167"/>
              <a:gd name="T21" fmla="*/ 2147483647 h 26"/>
              <a:gd name="T22" fmla="*/ 0 w 167"/>
              <a:gd name="T23" fmla="*/ 2147483647 h 26"/>
              <a:gd name="T24" fmla="*/ 0 w 167"/>
              <a:gd name="T25" fmla="*/ 2147483647 h 26"/>
              <a:gd name="T26" fmla="*/ 2147483647 w 167"/>
              <a:gd name="T27" fmla="*/ 2147483647 h 26"/>
              <a:gd name="T28" fmla="*/ 2147483647 w 167"/>
              <a:gd name="T29" fmla="*/ 2147483647 h 2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7" h="26">
                <a:moveTo>
                  <a:pt x="5" y="20"/>
                </a:moveTo>
                <a:lnTo>
                  <a:pt x="84" y="20"/>
                </a:lnTo>
                <a:lnTo>
                  <a:pt x="163" y="20"/>
                </a:lnTo>
                <a:lnTo>
                  <a:pt x="163" y="26"/>
                </a:lnTo>
                <a:lnTo>
                  <a:pt x="167" y="26"/>
                </a:lnTo>
                <a:lnTo>
                  <a:pt x="167" y="16"/>
                </a:lnTo>
                <a:lnTo>
                  <a:pt x="87" y="16"/>
                </a:lnTo>
                <a:lnTo>
                  <a:pt x="87" y="0"/>
                </a:lnTo>
                <a:lnTo>
                  <a:pt x="84" y="0"/>
                </a:lnTo>
                <a:lnTo>
                  <a:pt x="82" y="0"/>
                </a:lnTo>
                <a:lnTo>
                  <a:pt x="82" y="16"/>
                </a:lnTo>
                <a:lnTo>
                  <a:pt x="0" y="16"/>
                </a:lnTo>
                <a:lnTo>
                  <a:pt x="0" y="26"/>
                </a:lnTo>
                <a:lnTo>
                  <a:pt x="5" y="26"/>
                </a:ln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740"/>
          <p:cNvSpPr>
            <a:spLocks noEditPoints="1"/>
          </p:cNvSpPr>
          <p:nvPr/>
        </p:nvSpPr>
        <p:spPr bwMode="auto">
          <a:xfrm>
            <a:off x="6607651" y="2265521"/>
            <a:ext cx="201613" cy="193675"/>
          </a:xfrm>
          <a:custGeom>
            <a:avLst/>
            <a:gdLst>
              <a:gd name="T0" fmla="*/ 2147483647 w 65"/>
              <a:gd name="T1" fmla="*/ 0 h 63"/>
              <a:gd name="T2" fmla="*/ 0 w 65"/>
              <a:gd name="T3" fmla="*/ 0 h 63"/>
              <a:gd name="T4" fmla="*/ 0 w 65"/>
              <a:gd name="T5" fmla="*/ 2147483647 h 63"/>
              <a:gd name="T6" fmla="*/ 2147483647 w 65"/>
              <a:gd name="T7" fmla="*/ 2147483647 h 63"/>
              <a:gd name="T8" fmla="*/ 2147483647 w 65"/>
              <a:gd name="T9" fmla="*/ 0 h 63"/>
              <a:gd name="T10" fmla="*/ 2147483647 w 65"/>
              <a:gd name="T11" fmla="*/ 2147483647 h 63"/>
              <a:gd name="T12" fmla="*/ 2147483647 w 65"/>
              <a:gd name="T13" fmla="*/ 2147483647 h 63"/>
              <a:gd name="T14" fmla="*/ 2147483647 w 65"/>
              <a:gd name="T15" fmla="*/ 2147483647 h 63"/>
              <a:gd name="T16" fmla="*/ 2147483647 w 65"/>
              <a:gd name="T17" fmla="*/ 2147483647 h 63"/>
              <a:gd name="T18" fmla="*/ 2147483647 w 65"/>
              <a:gd name="T19" fmla="*/ 2147483647 h 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" h="63">
                <a:moveTo>
                  <a:pt x="65" y="0"/>
                </a:moveTo>
                <a:lnTo>
                  <a:pt x="0" y="0"/>
                </a:lnTo>
                <a:lnTo>
                  <a:pt x="0" y="63"/>
                </a:lnTo>
                <a:lnTo>
                  <a:pt x="65" y="63"/>
                </a:lnTo>
                <a:lnTo>
                  <a:pt x="65" y="0"/>
                </a:lnTo>
                <a:close/>
                <a:moveTo>
                  <a:pt x="61" y="60"/>
                </a:moveTo>
                <a:lnTo>
                  <a:pt x="4" y="60"/>
                </a:lnTo>
                <a:lnTo>
                  <a:pt x="4" y="3"/>
                </a:lnTo>
                <a:lnTo>
                  <a:pt x="61" y="3"/>
                </a:lnTo>
                <a:lnTo>
                  <a:pt x="61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Freeform 741"/>
          <p:cNvSpPr>
            <a:spLocks noEditPoints="1"/>
          </p:cNvSpPr>
          <p:nvPr/>
        </p:nvSpPr>
        <p:spPr bwMode="auto">
          <a:xfrm>
            <a:off x="6599714" y="2560796"/>
            <a:ext cx="196850" cy="192088"/>
          </a:xfrm>
          <a:custGeom>
            <a:avLst/>
            <a:gdLst>
              <a:gd name="T0" fmla="*/ 0 w 64"/>
              <a:gd name="T1" fmla="*/ 2147483647 h 62"/>
              <a:gd name="T2" fmla="*/ 2147483647 w 64"/>
              <a:gd name="T3" fmla="*/ 2147483647 h 62"/>
              <a:gd name="T4" fmla="*/ 2147483647 w 64"/>
              <a:gd name="T5" fmla="*/ 0 h 62"/>
              <a:gd name="T6" fmla="*/ 0 w 64"/>
              <a:gd name="T7" fmla="*/ 0 h 62"/>
              <a:gd name="T8" fmla="*/ 0 w 64"/>
              <a:gd name="T9" fmla="*/ 2147483647 h 62"/>
              <a:gd name="T10" fmla="*/ 2147483647 w 64"/>
              <a:gd name="T11" fmla="*/ 2147483647 h 62"/>
              <a:gd name="T12" fmla="*/ 2147483647 w 64"/>
              <a:gd name="T13" fmla="*/ 2147483647 h 62"/>
              <a:gd name="T14" fmla="*/ 2147483647 w 64"/>
              <a:gd name="T15" fmla="*/ 2147483647 h 62"/>
              <a:gd name="T16" fmla="*/ 2147483647 w 64"/>
              <a:gd name="T17" fmla="*/ 2147483647 h 62"/>
              <a:gd name="T18" fmla="*/ 2147483647 w 64"/>
              <a:gd name="T19" fmla="*/ 2147483647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62">
                <a:moveTo>
                  <a:pt x="0" y="62"/>
                </a:moveTo>
                <a:lnTo>
                  <a:pt x="64" y="62"/>
                </a:lnTo>
                <a:lnTo>
                  <a:pt x="64" y="0"/>
                </a:lnTo>
                <a:lnTo>
                  <a:pt x="0" y="0"/>
                </a:lnTo>
                <a:lnTo>
                  <a:pt x="0" y="62"/>
                </a:lnTo>
                <a:close/>
                <a:moveTo>
                  <a:pt x="3" y="3"/>
                </a:moveTo>
                <a:lnTo>
                  <a:pt x="62" y="3"/>
                </a:lnTo>
                <a:lnTo>
                  <a:pt x="62" y="60"/>
                </a:lnTo>
                <a:lnTo>
                  <a:pt x="3" y="60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Freeform 742"/>
          <p:cNvSpPr>
            <a:spLocks noEditPoints="1"/>
          </p:cNvSpPr>
          <p:nvPr/>
        </p:nvSpPr>
        <p:spPr bwMode="auto">
          <a:xfrm>
            <a:off x="6352064" y="2560796"/>
            <a:ext cx="198437" cy="192088"/>
          </a:xfrm>
          <a:custGeom>
            <a:avLst/>
            <a:gdLst>
              <a:gd name="T0" fmla="*/ 0 w 64"/>
              <a:gd name="T1" fmla="*/ 2147483647 h 62"/>
              <a:gd name="T2" fmla="*/ 2147483647 w 64"/>
              <a:gd name="T3" fmla="*/ 2147483647 h 62"/>
              <a:gd name="T4" fmla="*/ 2147483647 w 64"/>
              <a:gd name="T5" fmla="*/ 0 h 62"/>
              <a:gd name="T6" fmla="*/ 0 w 64"/>
              <a:gd name="T7" fmla="*/ 0 h 62"/>
              <a:gd name="T8" fmla="*/ 0 w 64"/>
              <a:gd name="T9" fmla="*/ 2147483647 h 62"/>
              <a:gd name="T10" fmla="*/ 2147483647 w 64"/>
              <a:gd name="T11" fmla="*/ 2147483647 h 62"/>
              <a:gd name="T12" fmla="*/ 2147483647 w 64"/>
              <a:gd name="T13" fmla="*/ 2147483647 h 62"/>
              <a:gd name="T14" fmla="*/ 2147483647 w 64"/>
              <a:gd name="T15" fmla="*/ 2147483647 h 62"/>
              <a:gd name="T16" fmla="*/ 2147483647 w 64"/>
              <a:gd name="T17" fmla="*/ 2147483647 h 62"/>
              <a:gd name="T18" fmla="*/ 2147483647 w 64"/>
              <a:gd name="T19" fmla="*/ 2147483647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62">
                <a:moveTo>
                  <a:pt x="0" y="62"/>
                </a:moveTo>
                <a:lnTo>
                  <a:pt x="64" y="62"/>
                </a:lnTo>
                <a:lnTo>
                  <a:pt x="64" y="0"/>
                </a:lnTo>
                <a:lnTo>
                  <a:pt x="0" y="0"/>
                </a:lnTo>
                <a:lnTo>
                  <a:pt x="0" y="62"/>
                </a:lnTo>
                <a:close/>
                <a:moveTo>
                  <a:pt x="3" y="3"/>
                </a:moveTo>
                <a:lnTo>
                  <a:pt x="61" y="3"/>
                </a:lnTo>
                <a:lnTo>
                  <a:pt x="61" y="60"/>
                </a:lnTo>
                <a:lnTo>
                  <a:pt x="3" y="60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" name="Freeform 743"/>
          <p:cNvSpPr>
            <a:spLocks/>
          </p:cNvSpPr>
          <p:nvPr/>
        </p:nvSpPr>
        <p:spPr bwMode="auto">
          <a:xfrm>
            <a:off x="6386989" y="2649696"/>
            <a:ext cx="111125" cy="71438"/>
          </a:xfrm>
          <a:custGeom>
            <a:avLst/>
            <a:gdLst>
              <a:gd name="T0" fmla="*/ 2147483647 w 32"/>
              <a:gd name="T1" fmla="*/ 2147483647 h 20"/>
              <a:gd name="T2" fmla="*/ 2147483647 w 32"/>
              <a:gd name="T3" fmla="*/ 0 h 20"/>
              <a:gd name="T4" fmla="*/ 2147483647 w 32"/>
              <a:gd name="T5" fmla="*/ 2147483647 h 20"/>
              <a:gd name="T6" fmla="*/ 2147483647 w 32"/>
              <a:gd name="T7" fmla="*/ 2147483647 h 20"/>
              <a:gd name="T8" fmla="*/ 2147483647 w 32"/>
              <a:gd name="T9" fmla="*/ 2147483647 h 20"/>
              <a:gd name="T10" fmla="*/ 2147483647 w 32"/>
              <a:gd name="T11" fmla="*/ 2147483647 h 20"/>
              <a:gd name="T12" fmla="*/ 2147483647 w 32"/>
              <a:gd name="T13" fmla="*/ 2147483647 h 20"/>
              <a:gd name="T14" fmla="*/ 2147483647 w 32"/>
              <a:gd name="T15" fmla="*/ 2147483647 h 20"/>
              <a:gd name="T16" fmla="*/ 2147483647 w 32"/>
              <a:gd name="T17" fmla="*/ 0 h 20"/>
              <a:gd name="T18" fmla="*/ 2147483647 w 32"/>
              <a:gd name="T19" fmla="*/ 2147483647 h 20"/>
              <a:gd name="T20" fmla="*/ 2147483647 w 32"/>
              <a:gd name="T21" fmla="*/ 2147483647 h 20"/>
              <a:gd name="T22" fmla="*/ 2147483647 w 32"/>
              <a:gd name="T23" fmla="*/ 2147483647 h 20"/>
              <a:gd name="T24" fmla="*/ 2147483647 w 32"/>
              <a:gd name="T25" fmla="*/ 2147483647 h 20"/>
              <a:gd name="T26" fmla="*/ 2147483647 w 32"/>
              <a:gd name="T27" fmla="*/ 2147483647 h 20"/>
              <a:gd name="T28" fmla="*/ 2147483647 w 32"/>
              <a:gd name="T29" fmla="*/ 2147483647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2" h="20">
                <a:moveTo>
                  <a:pt x="31" y="9"/>
                </a:moveTo>
                <a:cubicBezTo>
                  <a:pt x="31" y="4"/>
                  <a:pt x="28" y="2"/>
                  <a:pt x="25" y="0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6" y="2"/>
                  <a:pt x="16" y="2"/>
                  <a:pt x="16" y="2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7" y="0"/>
                  <a:pt x="7" y="0"/>
                  <a:pt x="7" y="0"/>
                </a:cubicBezTo>
                <a:cubicBezTo>
                  <a:pt x="4" y="2"/>
                  <a:pt x="1" y="4"/>
                  <a:pt x="1" y="9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20"/>
                  <a:pt x="15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32" y="20"/>
                  <a:pt x="31" y="17"/>
                  <a:pt x="31" y="17"/>
                </a:cubicBezTo>
                <a:lnTo>
                  <a:pt x="3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" name="Freeform 744"/>
          <p:cNvSpPr>
            <a:spLocks/>
          </p:cNvSpPr>
          <p:nvPr/>
        </p:nvSpPr>
        <p:spPr bwMode="auto">
          <a:xfrm>
            <a:off x="6426676" y="2648109"/>
            <a:ext cx="36513" cy="11112"/>
          </a:xfrm>
          <a:custGeom>
            <a:avLst/>
            <a:gdLst>
              <a:gd name="T0" fmla="*/ 2147483647 w 11"/>
              <a:gd name="T1" fmla="*/ 0 h 3"/>
              <a:gd name="T2" fmla="*/ 2147483647 w 11"/>
              <a:gd name="T3" fmla="*/ 0 h 3"/>
              <a:gd name="T4" fmla="*/ 2147483647 w 11"/>
              <a:gd name="T5" fmla="*/ 2147483647 h 3"/>
              <a:gd name="T6" fmla="*/ 2147483647 w 11"/>
              <a:gd name="T7" fmla="*/ 0 h 3"/>
              <a:gd name="T8" fmla="*/ 2147483647 w 11"/>
              <a:gd name="T9" fmla="*/ 0 h 3"/>
              <a:gd name="T10" fmla="*/ 0 w 11"/>
              <a:gd name="T11" fmla="*/ 0 h 3"/>
              <a:gd name="T12" fmla="*/ 2147483647 w 11"/>
              <a:gd name="T13" fmla="*/ 2147483647 h 3"/>
              <a:gd name="T14" fmla="*/ 2147483647 w 11"/>
              <a:gd name="T15" fmla="*/ 0 h 3"/>
              <a:gd name="T16" fmla="*/ 2147483647 w 11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" h="3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2"/>
                  <a:pt x="5" y="2"/>
                  <a:pt x="5" y="2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0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" name="Freeform 745"/>
          <p:cNvSpPr>
            <a:spLocks noEditPoints="1"/>
          </p:cNvSpPr>
          <p:nvPr/>
        </p:nvSpPr>
        <p:spPr bwMode="auto">
          <a:xfrm>
            <a:off x="6420326" y="2592546"/>
            <a:ext cx="46038" cy="57150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0 h 17"/>
              <a:gd name="T8" fmla="*/ 0 w 13"/>
              <a:gd name="T9" fmla="*/ 2147483647 h 17"/>
              <a:gd name="T10" fmla="*/ 2147483647 w 13"/>
              <a:gd name="T11" fmla="*/ 2147483647 h 17"/>
              <a:gd name="T12" fmla="*/ 2147483647 w 13"/>
              <a:gd name="T13" fmla="*/ 2147483647 h 17"/>
              <a:gd name="T14" fmla="*/ 2147483647 w 13"/>
              <a:gd name="T15" fmla="*/ 2147483647 h 17"/>
              <a:gd name="T16" fmla="*/ 2147483647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" h="17">
                <a:moveTo>
                  <a:pt x="7" y="17"/>
                </a:moveTo>
                <a:cubicBezTo>
                  <a:pt x="8" y="17"/>
                  <a:pt x="9" y="17"/>
                  <a:pt x="10" y="16"/>
                </a:cubicBezTo>
                <a:cubicBezTo>
                  <a:pt x="12" y="14"/>
                  <a:pt x="13" y="12"/>
                  <a:pt x="13" y="9"/>
                </a:cubicBezTo>
                <a:cubicBezTo>
                  <a:pt x="13" y="4"/>
                  <a:pt x="12" y="0"/>
                  <a:pt x="7" y="0"/>
                </a:cubicBezTo>
                <a:cubicBezTo>
                  <a:pt x="1" y="0"/>
                  <a:pt x="0" y="4"/>
                  <a:pt x="0" y="9"/>
                </a:cubicBezTo>
                <a:cubicBezTo>
                  <a:pt x="0" y="12"/>
                  <a:pt x="1" y="14"/>
                  <a:pt x="3" y="16"/>
                </a:cubicBezTo>
                <a:cubicBezTo>
                  <a:pt x="4" y="17"/>
                  <a:pt x="6" y="17"/>
                  <a:pt x="7" y="17"/>
                </a:cubicBezTo>
                <a:close/>
                <a:moveTo>
                  <a:pt x="1" y="9"/>
                </a:moveTo>
                <a:cubicBezTo>
                  <a:pt x="1" y="4"/>
                  <a:pt x="1" y="1"/>
                  <a:pt x="7" y="1"/>
                </a:cubicBezTo>
                <a:cubicBezTo>
                  <a:pt x="12" y="1"/>
                  <a:pt x="13" y="4"/>
                  <a:pt x="13" y="9"/>
                </a:cubicBezTo>
                <a:cubicBezTo>
                  <a:pt x="13" y="12"/>
                  <a:pt x="11" y="14"/>
                  <a:pt x="9" y="16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6"/>
                </a:cubicBezTo>
                <a:cubicBezTo>
                  <a:pt x="2" y="14"/>
                  <a:pt x="1" y="12"/>
                  <a:pt x="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" name="Freeform 746"/>
          <p:cNvSpPr>
            <a:spLocks/>
          </p:cNvSpPr>
          <p:nvPr/>
        </p:nvSpPr>
        <p:spPr bwMode="auto">
          <a:xfrm>
            <a:off x="6652101" y="2354421"/>
            <a:ext cx="111125" cy="74613"/>
          </a:xfrm>
          <a:custGeom>
            <a:avLst/>
            <a:gdLst>
              <a:gd name="T0" fmla="*/ 2147483647 w 32"/>
              <a:gd name="T1" fmla="*/ 2147483647 h 21"/>
              <a:gd name="T2" fmla="*/ 2147483647 w 32"/>
              <a:gd name="T3" fmla="*/ 2147483647 h 21"/>
              <a:gd name="T4" fmla="*/ 2147483647 w 32"/>
              <a:gd name="T5" fmla="*/ 2147483647 h 21"/>
              <a:gd name="T6" fmla="*/ 2147483647 w 32"/>
              <a:gd name="T7" fmla="*/ 2147483647 h 21"/>
              <a:gd name="T8" fmla="*/ 2147483647 w 32"/>
              <a:gd name="T9" fmla="*/ 0 h 21"/>
              <a:gd name="T10" fmla="*/ 2147483647 w 32"/>
              <a:gd name="T11" fmla="*/ 0 h 21"/>
              <a:gd name="T12" fmla="*/ 2147483647 w 32"/>
              <a:gd name="T13" fmla="*/ 0 h 21"/>
              <a:gd name="T14" fmla="*/ 2147483647 w 32"/>
              <a:gd name="T15" fmla="*/ 2147483647 h 21"/>
              <a:gd name="T16" fmla="*/ 2147483647 w 32"/>
              <a:gd name="T17" fmla="*/ 2147483647 h 21"/>
              <a:gd name="T18" fmla="*/ 2147483647 w 32"/>
              <a:gd name="T19" fmla="*/ 2147483647 h 21"/>
              <a:gd name="T20" fmla="*/ 2147483647 w 32"/>
              <a:gd name="T21" fmla="*/ 0 h 21"/>
              <a:gd name="T22" fmla="*/ 2147483647 w 32"/>
              <a:gd name="T23" fmla="*/ 0 h 21"/>
              <a:gd name="T24" fmla="*/ 2147483647 w 32"/>
              <a:gd name="T25" fmla="*/ 2147483647 h 21"/>
              <a:gd name="T26" fmla="*/ 2147483647 w 32"/>
              <a:gd name="T27" fmla="*/ 2147483647 h 21"/>
              <a:gd name="T28" fmla="*/ 2147483647 w 32"/>
              <a:gd name="T29" fmla="*/ 2147483647 h 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2" h="21">
                <a:moveTo>
                  <a:pt x="15" y="21"/>
                </a:moveTo>
                <a:cubicBezTo>
                  <a:pt x="17" y="21"/>
                  <a:pt x="17" y="21"/>
                  <a:pt x="17" y="21"/>
                </a:cubicBezTo>
                <a:cubicBezTo>
                  <a:pt x="32" y="21"/>
                  <a:pt x="31" y="17"/>
                  <a:pt x="31" y="17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4"/>
                  <a:pt x="28" y="2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9" y="10"/>
                  <a:pt x="19" y="10"/>
                  <a:pt x="19" y="1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10"/>
                  <a:pt x="13" y="10"/>
                  <a:pt x="13" y="1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2"/>
                  <a:pt x="1" y="4"/>
                  <a:pt x="1" y="9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21"/>
                  <a:pt x="1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" name="Freeform 747"/>
          <p:cNvSpPr>
            <a:spLocks noEditPoints="1"/>
          </p:cNvSpPr>
          <p:nvPr/>
        </p:nvSpPr>
        <p:spPr bwMode="auto">
          <a:xfrm>
            <a:off x="6685439" y="2295684"/>
            <a:ext cx="46037" cy="58737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2147483647 h 17"/>
              <a:gd name="T8" fmla="*/ 2147483647 w 13"/>
              <a:gd name="T9" fmla="*/ 0 h 17"/>
              <a:gd name="T10" fmla="*/ 0 w 13"/>
              <a:gd name="T11" fmla="*/ 2147483647 h 17"/>
              <a:gd name="T12" fmla="*/ 2147483647 w 13"/>
              <a:gd name="T13" fmla="*/ 2147483647 h 17"/>
              <a:gd name="T14" fmla="*/ 2147483647 w 13"/>
              <a:gd name="T15" fmla="*/ 2147483647 h 17"/>
              <a:gd name="T16" fmla="*/ 2147483647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2147483647 w 13"/>
              <a:gd name="T29" fmla="*/ 2147483647 h 17"/>
              <a:gd name="T30" fmla="*/ 2147483647 w 13"/>
              <a:gd name="T31" fmla="*/ 2147483647 h 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" h="17">
                <a:moveTo>
                  <a:pt x="3" y="16"/>
                </a:moveTo>
                <a:cubicBezTo>
                  <a:pt x="4" y="17"/>
                  <a:pt x="6" y="17"/>
                  <a:pt x="7" y="17"/>
                </a:cubicBezTo>
                <a:cubicBezTo>
                  <a:pt x="8" y="17"/>
                  <a:pt x="9" y="17"/>
                  <a:pt x="10" y="16"/>
                </a:cubicBezTo>
                <a:cubicBezTo>
                  <a:pt x="12" y="15"/>
                  <a:pt x="13" y="12"/>
                  <a:pt x="13" y="9"/>
                </a:cubicBezTo>
                <a:cubicBezTo>
                  <a:pt x="13" y="4"/>
                  <a:pt x="12" y="0"/>
                  <a:pt x="7" y="0"/>
                </a:cubicBezTo>
                <a:cubicBezTo>
                  <a:pt x="1" y="0"/>
                  <a:pt x="0" y="4"/>
                  <a:pt x="0" y="9"/>
                </a:cubicBezTo>
                <a:cubicBezTo>
                  <a:pt x="0" y="12"/>
                  <a:pt x="2" y="14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1" y="9"/>
                </a:moveTo>
                <a:cubicBezTo>
                  <a:pt x="1" y="5"/>
                  <a:pt x="2" y="1"/>
                  <a:pt x="7" y="1"/>
                </a:cubicBezTo>
                <a:cubicBezTo>
                  <a:pt x="12" y="1"/>
                  <a:pt x="13" y="5"/>
                  <a:pt x="13" y="9"/>
                </a:cubicBezTo>
                <a:cubicBezTo>
                  <a:pt x="13" y="12"/>
                  <a:pt x="11" y="15"/>
                  <a:pt x="9" y="16"/>
                </a:cubicBezTo>
                <a:cubicBezTo>
                  <a:pt x="8" y="16"/>
                  <a:pt x="7" y="17"/>
                  <a:pt x="7" y="17"/>
                </a:cubicBezTo>
                <a:cubicBezTo>
                  <a:pt x="6" y="17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3" y="15"/>
                  <a:pt x="1" y="12"/>
                  <a:pt x="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" name="Freeform 748"/>
          <p:cNvSpPr>
            <a:spLocks/>
          </p:cNvSpPr>
          <p:nvPr/>
        </p:nvSpPr>
        <p:spPr bwMode="auto">
          <a:xfrm>
            <a:off x="6688614" y="2351246"/>
            <a:ext cx="39687" cy="12700"/>
          </a:xfrm>
          <a:custGeom>
            <a:avLst/>
            <a:gdLst>
              <a:gd name="T0" fmla="*/ 2147483647 w 11"/>
              <a:gd name="T1" fmla="*/ 0 h 3"/>
              <a:gd name="T2" fmla="*/ 0 w 11"/>
              <a:gd name="T3" fmla="*/ 0 h 3"/>
              <a:gd name="T4" fmla="*/ 0 w 11"/>
              <a:gd name="T5" fmla="*/ 0 h 3"/>
              <a:gd name="T6" fmla="*/ 2147483647 w 11"/>
              <a:gd name="T7" fmla="*/ 2147483647 h 3"/>
              <a:gd name="T8" fmla="*/ 2147483647 w 11"/>
              <a:gd name="T9" fmla="*/ 2147483647 h 3"/>
              <a:gd name="T10" fmla="*/ 2147483647 w 11"/>
              <a:gd name="T11" fmla="*/ 0 h 3"/>
              <a:gd name="T12" fmla="*/ 2147483647 w 11"/>
              <a:gd name="T13" fmla="*/ 2147483647 h 3"/>
              <a:gd name="T14" fmla="*/ 2147483647 w 11"/>
              <a:gd name="T15" fmla="*/ 0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" h="3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3"/>
                  <a:pt x="6" y="3"/>
                  <a:pt x="6" y="3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0" y="0"/>
                </a:cubicBezTo>
                <a:cubicBezTo>
                  <a:pt x="6" y="3"/>
                  <a:pt x="6" y="3"/>
                  <a:pt x="6" y="3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9" name="Freeform 749"/>
          <p:cNvSpPr>
            <a:spLocks noEditPoints="1"/>
          </p:cNvSpPr>
          <p:nvPr/>
        </p:nvSpPr>
        <p:spPr bwMode="auto">
          <a:xfrm>
            <a:off x="6679089" y="2586196"/>
            <a:ext cx="46037" cy="58738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0 h 17"/>
              <a:gd name="T8" fmla="*/ 0 w 13"/>
              <a:gd name="T9" fmla="*/ 2147483647 h 17"/>
              <a:gd name="T10" fmla="*/ 2147483647 w 13"/>
              <a:gd name="T11" fmla="*/ 2147483647 h 17"/>
              <a:gd name="T12" fmla="*/ 2147483647 w 13"/>
              <a:gd name="T13" fmla="*/ 2147483647 h 17"/>
              <a:gd name="T14" fmla="*/ 0 w 13"/>
              <a:gd name="T15" fmla="*/ 2147483647 h 17"/>
              <a:gd name="T16" fmla="*/ 2147483647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0 w 13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" h="17">
                <a:moveTo>
                  <a:pt x="6" y="17"/>
                </a:moveTo>
                <a:cubicBezTo>
                  <a:pt x="7" y="17"/>
                  <a:pt x="9" y="17"/>
                  <a:pt x="10" y="16"/>
                </a:cubicBezTo>
                <a:cubicBezTo>
                  <a:pt x="11" y="14"/>
                  <a:pt x="13" y="12"/>
                  <a:pt x="13" y="9"/>
                </a:cubicBezTo>
                <a:cubicBezTo>
                  <a:pt x="13" y="4"/>
                  <a:pt x="12" y="0"/>
                  <a:pt x="6" y="0"/>
                </a:cubicBezTo>
                <a:cubicBezTo>
                  <a:pt x="1" y="0"/>
                  <a:pt x="0" y="4"/>
                  <a:pt x="0" y="9"/>
                </a:cubicBezTo>
                <a:cubicBezTo>
                  <a:pt x="0" y="12"/>
                  <a:pt x="1" y="14"/>
                  <a:pt x="3" y="16"/>
                </a:cubicBezTo>
                <a:cubicBezTo>
                  <a:pt x="4" y="17"/>
                  <a:pt x="5" y="17"/>
                  <a:pt x="6" y="17"/>
                </a:cubicBezTo>
                <a:close/>
                <a:moveTo>
                  <a:pt x="0" y="9"/>
                </a:moveTo>
                <a:cubicBezTo>
                  <a:pt x="0" y="4"/>
                  <a:pt x="1" y="1"/>
                  <a:pt x="6" y="1"/>
                </a:cubicBezTo>
                <a:cubicBezTo>
                  <a:pt x="12" y="1"/>
                  <a:pt x="12" y="4"/>
                  <a:pt x="12" y="9"/>
                </a:cubicBezTo>
                <a:cubicBezTo>
                  <a:pt x="12" y="12"/>
                  <a:pt x="10" y="14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7" y="16"/>
                  <a:pt x="6" y="16"/>
                </a:cubicBezTo>
                <a:cubicBezTo>
                  <a:pt x="6" y="16"/>
                  <a:pt x="5" y="16"/>
                  <a:pt x="4" y="16"/>
                </a:cubicBezTo>
                <a:cubicBezTo>
                  <a:pt x="2" y="14"/>
                  <a:pt x="0" y="12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" name="Freeform 750"/>
          <p:cNvSpPr>
            <a:spLocks/>
          </p:cNvSpPr>
          <p:nvPr/>
        </p:nvSpPr>
        <p:spPr bwMode="auto">
          <a:xfrm>
            <a:off x="6645751" y="2644934"/>
            <a:ext cx="111125" cy="69850"/>
          </a:xfrm>
          <a:custGeom>
            <a:avLst/>
            <a:gdLst>
              <a:gd name="T0" fmla="*/ 2147483647 w 32"/>
              <a:gd name="T1" fmla="*/ 2147483647 h 20"/>
              <a:gd name="T2" fmla="*/ 2147483647 w 32"/>
              <a:gd name="T3" fmla="*/ 0 h 20"/>
              <a:gd name="T4" fmla="*/ 2147483647 w 32"/>
              <a:gd name="T5" fmla="*/ 2147483647 h 20"/>
              <a:gd name="T6" fmla="*/ 2147483647 w 32"/>
              <a:gd name="T7" fmla="*/ 2147483647 h 20"/>
              <a:gd name="T8" fmla="*/ 2147483647 w 32"/>
              <a:gd name="T9" fmla="*/ 2147483647 h 20"/>
              <a:gd name="T10" fmla="*/ 2147483647 w 32"/>
              <a:gd name="T11" fmla="*/ 0 h 20"/>
              <a:gd name="T12" fmla="*/ 2147483647 w 32"/>
              <a:gd name="T13" fmla="*/ 2147483647 h 20"/>
              <a:gd name="T14" fmla="*/ 2147483647 w 32"/>
              <a:gd name="T15" fmla="*/ 2147483647 h 20"/>
              <a:gd name="T16" fmla="*/ 2147483647 w 32"/>
              <a:gd name="T17" fmla="*/ 2147483647 h 20"/>
              <a:gd name="T18" fmla="*/ 2147483647 w 32"/>
              <a:gd name="T19" fmla="*/ 2147483647 h 20"/>
              <a:gd name="T20" fmla="*/ 2147483647 w 32"/>
              <a:gd name="T21" fmla="*/ 2147483647 h 20"/>
              <a:gd name="T22" fmla="*/ 2147483647 w 32"/>
              <a:gd name="T23" fmla="*/ 2147483647 h 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20">
                <a:moveTo>
                  <a:pt x="31" y="9"/>
                </a:moveTo>
                <a:cubicBezTo>
                  <a:pt x="31" y="4"/>
                  <a:pt x="28" y="2"/>
                  <a:pt x="25" y="0"/>
                </a:cubicBezTo>
                <a:cubicBezTo>
                  <a:pt x="19" y="9"/>
                  <a:pt x="19" y="9"/>
                  <a:pt x="19" y="9"/>
                </a:cubicBezTo>
                <a:cubicBezTo>
                  <a:pt x="16" y="15"/>
                  <a:pt x="16" y="15"/>
                  <a:pt x="16" y="15"/>
                </a:cubicBezTo>
                <a:cubicBezTo>
                  <a:pt x="12" y="9"/>
                  <a:pt x="12" y="9"/>
                  <a:pt x="12" y="9"/>
                </a:cubicBezTo>
                <a:cubicBezTo>
                  <a:pt x="7" y="0"/>
                  <a:pt x="7" y="0"/>
                  <a:pt x="7" y="0"/>
                </a:cubicBezTo>
                <a:cubicBezTo>
                  <a:pt x="4" y="2"/>
                  <a:pt x="1" y="4"/>
                  <a:pt x="1" y="9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20"/>
                  <a:pt x="15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32" y="20"/>
                  <a:pt x="31" y="17"/>
                  <a:pt x="31" y="17"/>
                </a:cubicBezTo>
                <a:lnTo>
                  <a:pt x="3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" name="Freeform 751"/>
          <p:cNvSpPr>
            <a:spLocks/>
          </p:cNvSpPr>
          <p:nvPr/>
        </p:nvSpPr>
        <p:spPr bwMode="auto">
          <a:xfrm>
            <a:off x="6682264" y="2641759"/>
            <a:ext cx="36512" cy="7937"/>
          </a:xfrm>
          <a:custGeom>
            <a:avLst/>
            <a:gdLst>
              <a:gd name="T0" fmla="*/ 2147483647 w 11"/>
              <a:gd name="T1" fmla="*/ 0 h 3"/>
              <a:gd name="T2" fmla="*/ 0 w 11"/>
              <a:gd name="T3" fmla="*/ 0 h 3"/>
              <a:gd name="T4" fmla="*/ 2147483647 w 11"/>
              <a:gd name="T5" fmla="*/ 2147483647 h 3"/>
              <a:gd name="T6" fmla="*/ 2147483647 w 11"/>
              <a:gd name="T7" fmla="*/ 0 h 3"/>
              <a:gd name="T8" fmla="*/ 2147483647 w 11"/>
              <a:gd name="T9" fmla="*/ 0 h 3"/>
              <a:gd name="T10" fmla="*/ 2147483647 w 11"/>
              <a:gd name="T11" fmla="*/ 0 h 3"/>
              <a:gd name="T12" fmla="*/ 2147483647 w 11"/>
              <a:gd name="T13" fmla="*/ 2147483647 h 3"/>
              <a:gd name="T14" fmla="*/ 2147483647 w 11"/>
              <a:gd name="T15" fmla="*/ 0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" h="3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0" y="0"/>
                  <a:pt x="10" y="0"/>
                </a:cubicBezTo>
                <a:cubicBezTo>
                  <a:pt x="5" y="2"/>
                  <a:pt x="5" y="2"/>
                  <a:pt x="5" y="2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" name="Freeform 752"/>
          <p:cNvSpPr>
            <a:spLocks/>
          </p:cNvSpPr>
          <p:nvPr/>
        </p:nvSpPr>
        <p:spPr bwMode="auto">
          <a:xfrm>
            <a:off x="6934676" y="2641759"/>
            <a:ext cx="41275" cy="7937"/>
          </a:xfrm>
          <a:custGeom>
            <a:avLst/>
            <a:gdLst>
              <a:gd name="T0" fmla="*/ 2147483647 w 11"/>
              <a:gd name="T1" fmla="*/ 0 h 3"/>
              <a:gd name="T2" fmla="*/ 0 w 11"/>
              <a:gd name="T3" fmla="*/ 0 h 3"/>
              <a:gd name="T4" fmla="*/ 2147483647 w 11"/>
              <a:gd name="T5" fmla="*/ 2147483647 h 3"/>
              <a:gd name="T6" fmla="*/ 2147483647 w 11"/>
              <a:gd name="T7" fmla="*/ 0 h 3"/>
              <a:gd name="T8" fmla="*/ 2147483647 w 11"/>
              <a:gd name="T9" fmla="*/ 0 h 3"/>
              <a:gd name="T10" fmla="*/ 2147483647 w 11"/>
              <a:gd name="T11" fmla="*/ 0 h 3"/>
              <a:gd name="T12" fmla="*/ 2147483647 w 11"/>
              <a:gd name="T13" fmla="*/ 2147483647 h 3"/>
              <a:gd name="T14" fmla="*/ 2147483647 w 11"/>
              <a:gd name="T15" fmla="*/ 0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" h="3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2"/>
                  <a:pt x="5" y="2"/>
                  <a:pt x="5" y="2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" name="Freeform 753"/>
          <p:cNvSpPr>
            <a:spLocks/>
          </p:cNvSpPr>
          <p:nvPr/>
        </p:nvSpPr>
        <p:spPr bwMode="auto">
          <a:xfrm>
            <a:off x="6898164" y="2644934"/>
            <a:ext cx="111125" cy="69850"/>
          </a:xfrm>
          <a:custGeom>
            <a:avLst/>
            <a:gdLst>
              <a:gd name="T0" fmla="*/ 2147483647 w 32"/>
              <a:gd name="T1" fmla="*/ 2147483647 h 20"/>
              <a:gd name="T2" fmla="*/ 2147483647 w 32"/>
              <a:gd name="T3" fmla="*/ 2147483647 h 20"/>
              <a:gd name="T4" fmla="*/ 2147483647 w 32"/>
              <a:gd name="T5" fmla="*/ 2147483647 h 20"/>
              <a:gd name="T6" fmla="*/ 2147483647 w 32"/>
              <a:gd name="T7" fmla="*/ 2147483647 h 20"/>
              <a:gd name="T8" fmla="*/ 2147483647 w 32"/>
              <a:gd name="T9" fmla="*/ 0 h 20"/>
              <a:gd name="T10" fmla="*/ 2147483647 w 32"/>
              <a:gd name="T11" fmla="*/ 0 h 20"/>
              <a:gd name="T12" fmla="*/ 2147483647 w 32"/>
              <a:gd name="T13" fmla="*/ 2147483647 h 20"/>
              <a:gd name="T14" fmla="*/ 2147483647 w 32"/>
              <a:gd name="T15" fmla="*/ 2147483647 h 20"/>
              <a:gd name="T16" fmla="*/ 2147483647 w 32"/>
              <a:gd name="T17" fmla="*/ 0 h 20"/>
              <a:gd name="T18" fmla="*/ 2147483647 w 32"/>
              <a:gd name="T19" fmla="*/ 0 h 20"/>
              <a:gd name="T20" fmla="*/ 0 w 32"/>
              <a:gd name="T21" fmla="*/ 2147483647 h 20"/>
              <a:gd name="T22" fmla="*/ 0 w 32"/>
              <a:gd name="T23" fmla="*/ 2147483647 h 20"/>
              <a:gd name="T24" fmla="*/ 2147483647 w 32"/>
              <a:gd name="T25" fmla="*/ 2147483647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2" h="20">
                <a:moveTo>
                  <a:pt x="15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32" y="20"/>
                  <a:pt x="31" y="16"/>
                  <a:pt x="31" y="16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4"/>
                  <a:pt x="28" y="1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9"/>
                  <a:pt x="19" y="9"/>
                  <a:pt x="19" y="9"/>
                </a:cubicBezTo>
                <a:cubicBezTo>
                  <a:pt x="16" y="15"/>
                  <a:pt x="16" y="15"/>
                  <a:pt x="16" y="15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1"/>
                  <a:pt x="0" y="4"/>
                  <a:pt x="0" y="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20"/>
                  <a:pt x="1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" name="Freeform 754"/>
          <p:cNvSpPr>
            <a:spLocks noEditPoints="1"/>
          </p:cNvSpPr>
          <p:nvPr/>
        </p:nvSpPr>
        <p:spPr bwMode="auto">
          <a:xfrm>
            <a:off x="6931501" y="2586196"/>
            <a:ext cx="46038" cy="58738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2147483647 h 17"/>
              <a:gd name="T8" fmla="*/ 2147483647 w 13"/>
              <a:gd name="T9" fmla="*/ 0 h 17"/>
              <a:gd name="T10" fmla="*/ 0 w 13"/>
              <a:gd name="T11" fmla="*/ 2147483647 h 17"/>
              <a:gd name="T12" fmla="*/ 2147483647 w 13"/>
              <a:gd name="T13" fmla="*/ 2147483647 h 17"/>
              <a:gd name="T14" fmla="*/ 2147483647 w 13"/>
              <a:gd name="T15" fmla="*/ 2147483647 h 17"/>
              <a:gd name="T16" fmla="*/ 0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0 w 13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" h="17">
                <a:moveTo>
                  <a:pt x="6" y="17"/>
                </a:moveTo>
                <a:cubicBezTo>
                  <a:pt x="7" y="17"/>
                  <a:pt x="8" y="17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11" y="14"/>
                  <a:pt x="13" y="11"/>
                  <a:pt x="13" y="8"/>
                </a:cubicBezTo>
                <a:cubicBezTo>
                  <a:pt x="13" y="4"/>
                  <a:pt x="12" y="0"/>
                  <a:pt x="6" y="0"/>
                </a:cubicBezTo>
                <a:cubicBezTo>
                  <a:pt x="1" y="0"/>
                  <a:pt x="0" y="4"/>
                  <a:pt x="0" y="8"/>
                </a:cubicBezTo>
                <a:cubicBezTo>
                  <a:pt x="0" y="11"/>
                  <a:pt x="1" y="14"/>
                  <a:pt x="3" y="16"/>
                </a:cubicBezTo>
                <a:cubicBezTo>
                  <a:pt x="4" y="16"/>
                  <a:pt x="5" y="17"/>
                  <a:pt x="6" y="17"/>
                </a:cubicBezTo>
                <a:close/>
                <a:moveTo>
                  <a:pt x="0" y="8"/>
                </a:moveTo>
                <a:cubicBezTo>
                  <a:pt x="0" y="4"/>
                  <a:pt x="1" y="1"/>
                  <a:pt x="6" y="1"/>
                </a:cubicBezTo>
                <a:cubicBezTo>
                  <a:pt x="12" y="1"/>
                  <a:pt x="12" y="4"/>
                  <a:pt x="12" y="8"/>
                </a:cubicBezTo>
                <a:cubicBezTo>
                  <a:pt x="12" y="12"/>
                  <a:pt x="10" y="14"/>
                  <a:pt x="8" y="16"/>
                </a:cubicBezTo>
                <a:cubicBezTo>
                  <a:pt x="8" y="16"/>
                  <a:pt x="7" y="16"/>
                  <a:pt x="6" y="16"/>
                </a:cubicBezTo>
                <a:cubicBezTo>
                  <a:pt x="6" y="16"/>
                  <a:pt x="5" y="16"/>
                  <a:pt x="4" y="15"/>
                </a:cubicBezTo>
                <a:cubicBezTo>
                  <a:pt x="2" y="14"/>
                  <a:pt x="0" y="12"/>
                  <a:pt x="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5" name="Rectangle 755"/>
          <p:cNvSpPr>
            <a:spLocks noChangeArrowheads="1"/>
          </p:cNvSpPr>
          <p:nvPr/>
        </p:nvSpPr>
        <p:spPr bwMode="auto">
          <a:xfrm>
            <a:off x="8698389" y="2102009"/>
            <a:ext cx="809625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96" name="Freeform 756"/>
          <p:cNvSpPr>
            <a:spLocks noEditPoints="1"/>
          </p:cNvSpPr>
          <p:nvPr/>
        </p:nvSpPr>
        <p:spPr bwMode="auto">
          <a:xfrm>
            <a:off x="9052401" y="2292509"/>
            <a:ext cx="344488" cy="182562"/>
          </a:xfrm>
          <a:custGeom>
            <a:avLst/>
            <a:gdLst>
              <a:gd name="T0" fmla="*/ 2147483647 w 99"/>
              <a:gd name="T1" fmla="*/ 2147483647 h 52"/>
              <a:gd name="T2" fmla="*/ 2147483647 w 99"/>
              <a:gd name="T3" fmla="*/ 2147483647 h 52"/>
              <a:gd name="T4" fmla="*/ 2147483647 w 99"/>
              <a:gd name="T5" fmla="*/ 2147483647 h 52"/>
              <a:gd name="T6" fmla="*/ 2147483647 w 99"/>
              <a:gd name="T7" fmla="*/ 2147483647 h 52"/>
              <a:gd name="T8" fmla="*/ 2147483647 w 99"/>
              <a:gd name="T9" fmla="*/ 2147483647 h 52"/>
              <a:gd name="T10" fmla="*/ 2147483647 w 99"/>
              <a:gd name="T11" fmla="*/ 2147483647 h 52"/>
              <a:gd name="T12" fmla="*/ 2147483647 w 99"/>
              <a:gd name="T13" fmla="*/ 2147483647 h 52"/>
              <a:gd name="T14" fmla="*/ 2147483647 w 99"/>
              <a:gd name="T15" fmla="*/ 2147483647 h 52"/>
              <a:gd name="T16" fmla="*/ 2147483647 w 99"/>
              <a:gd name="T17" fmla="*/ 2147483647 h 52"/>
              <a:gd name="T18" fmla="*/ 2147483647 w 99"/>
              <a:gd name="T19" fmla="*/ 2147483647 h 52"/>
              <a:gd name="T20" fmla="*/ 2147483647 w 99"/>
              <a:gd name="T21" fmla="*/ 2147483647 h 52"/>
              <a:gd name="T22" fmla="*/ 0 w 99"/>
              <a:gd name="T23" fmla="*/ 2147483647 h 52"/>
              <a:gd name="T24" fmla="*/ 2147483647 w 99"/>
              <a:gd name="T25" fmla="*/ 2147483647 h 52"/>
              <a:gd name="T26" fmla="*/ 2147483647 w 99"/>
              <a:gd name="T27" fmla="*/ 2147483647 h 52"/>
              <a:gd name="T28" fmla="*/ 2147483647 w 99"/>
              <a:gd name="T29" fmla="*/ 2147483647 h 52"/>
              <a:gd name="T30" fmla="*/ 2147483647 w 99"/>
              <a:gd name="T31" fmla="*/ 2147483647 h 52"/>
              <a:gd name="T32" fmla="*/ 2147483647 w 99"/>
              <a:gd name="T33" fmla="*/ 2147483647 h 52"/>
              <a:gd name="T34" fmla="*/ 2147483647 w 99"/>
              <a:gd name="T35" fmla="*/ 2147483647 h 52"/>
              <a:gd name="T36" fmla="*/ 2147483647 w 99"/>
              <a:gd name="T37" fmla="*/ 2147483647 h 52"/>
              <a:gd name="T38" fmla="*/ 2147483647 w 99"/>
              <a:gd name="T39" fmla="*/ 2147483647 h 52"/>
              <a:gd name="T40" fmla="*/ 2147483647 w 99"/>
              <a:gd name="T41" fmla="*/ 2147483647 h 52"/>
              <a:gd name="T42" fmla="*/ 2147483647 w 99"/>
              <a:gd name="T43" fmla="*/ 2147483647 h 52"/>
              <a:gd name="T44" fmla="*/ 2147483647 w 99"/>
              <a:gd name="T45" fmla="*/ 2147483647 h 52"/>
              <a:gd name="T46" fmla="*/ 2147483647 w 99"/>
              <a:gd name="T47" fmla="*/ 2147483647 h 52"/>
              <a:gd name="T48" fmla="*/ 2147483647 w 99"/>
              <a:gd name="T49" fmla="*/ 2147483647 h 52"/>
              <a:gd name="T50" fmla="*/ 2147483647 w 99"/>
              <a:gd name="T51" fmla="*/ 2147483647 h 52"/>
              <a:gd name="T52" fmla="*/ 2147483647 w 99"/>
              <a:gd name="T53" fmla="*/ 2147483647 h 52"/>
              <a:gd name="T54" fmla="*/ 2147483647 w 99"/>
              <a:gd name="T55" fmla="*/ 2147483647 h 52"/>
              <a:gd name="T56" fmla="*/ 2147483647 w 99"/>
              <a:gd name="T57" fmla="*/ 2147483647 h 52"/>
              <a:gd name="T58" fmla="*/ 2147483647 w 99"/>
              <a:gd name="T59" fmla="*/ 2147483647 h 52"/>
              <a:gd name="T60" fmla="*/ 2147483647 w 99"/>
              <a:gd name="T61" fmla="*/ 2147483647 h 52"/>
              <a:gd name="T62" fmla="*/ 2147483647 w 99"/>
              <a:gd name="T63" fmla="*/ 2147483647 h 52"/>
              <a:gd name="T64" fmla="*/ 2147483647 w 99"/>
              <a:gd name="T65" fmla="*/ 2147483647 h 52"/>
              <a:gd name="T66" fmla="*/ 2147483647 w 99"/>
              <a:gd name="T67" fmla="*/ 2147483647 h 52"/>
              <a:gd name="T68" fmla="*/ 2147483647 w 99"/>
              <a:gd name="T69" fmla="*/ 2147483647 h 52"/>
              <a:gd name="T70" fmla="*/ 2147483647 w 99"/>
              <a:gd name="T71" fmla="*/ 2147483647 h 5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9" h="52">
                <a:moveTo>
                  <a:pt x="0" y="46"/>
                </a:moveTo>
                <a:cubicBezTo>
                  <a:pt x="21" y="24"/>
                  <a:pt x="21" y="24"/>
                  <a:pt x="21" y="24"/>
                </a:cubicBezTo>
                <a:cubicBezTo>
                  <a:pt x="22" y="25"/>
                  <a:pt x="23" y="25"/>
                  <a:pt x="24" y="25"/>
                </a:cubicBezTo>
                <a:cubicBezTo>
                  <a:pt x="25" y="25"/>
                  <a:pt x="26" y="25"/>
                  <a:pt x="27" y="24"/>
                </a:cubicBezTo>
                <a:cubicBezTo>
                  <a:pt x="43" y="41"/>
                  <a:pt x="43" y="41"/>
                  <a:pt x="43" y="41"/>
                </a:cubicBezTo>
                <a:cubicBezTo>
                  <a:pt x="42" y="42"/>
                  <a:pt x="42" y="44"/>
                  <a:pt x="42" y="45"/>
                </a:cubicBezTo>
                <a:cubicBezTo>
                  <a:pt x="42" y="49"/>
                  <a:pt x="45" y="52"/>
                  <a:pt x="49" y="52"/>
                </a:cubicBezTo>
                <a:cubicBezTo>
                  <a:pt x="53" y="52"/>
                  <a:pt x="56" y="49"/>
                  <a:pt x="56" y="45"/>
                </a:cubicBezTo>
                <a:cubicBezTo>
                  <a:pt x="56" y="44"/>
                  <a:pt x="56" y="43"/>
                  <a:pt x="55" y="42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4"/>
                  <a:pt x="90" y="14"/>
                  <a:pt x="92" y="14"/>
                </a:cubicBezTo>
                <a:cubicBezTo>
                  <a:pt x="95" y="14"/>
                  <a:pt x="99" y="11"/>
                  <a:pt x="99" y="7"/>
                </a:cubicBezTo>
                <a:cubicBezTo>
                  <a:pt x="99" y="3"/>
                  <a:pt x="95" y="0"/>
                  <a:pt x="92" y="0"/>
                </a:cubicBezTo>
                <a:cubicBezTo>
                  <a:pt x="88" y="0"/>
                  <a:pt x="84" y="3"/>
                  <a:pt x="84" y="7"/>
                </a:cubicBezTo>
                <a:cubicBezTo>
                  <a:pt x="84" y="9"/>
                  <a:pt x="85" y="10"/>
                  <a:pt x="85" y="11"/>
                </a:cubicBezTo>
                <a:cubicBezTo>
                  <a:pt x="53" y="39"/>
                  <a:pt x="53" y="39"/>
                  <a:pt x="53" y="39"/>
                </a:cubicBezTo>
                <a:cubicBezTo>
                  <a:pt x="52" y="39"/>
                  <a:pt x="50" y="38"/>
                  <a:pt x="49" y="38"/>
                </a:cubicBezTo>
                <a:cubicBezTo>
                  <a:pt x="47" y="38"/>
                  <a:pt x="46" y="38"/>
                  <a:pt x="45" y="39"/>
                </a:cubicBezTo>
                <a:cubicBezTo>
                  <a:pt x="30" y="22"/>
                  <a:pt x="30" y="22"/>
                  <a:pt x="30" y="22"/>
                </a:cubicBezTo>
                <a:cubicBezTo>
                  <a:pt x="31" y="21"/>
                  <a:pt x="31" y="19"/>
                  <a:pt x="31" y="18"/>
                </a:cubicBezTo>
                <a:cubicBezTo>
                  <a:pt x="31" y="14"/>
                  <a:pt x="28" y="11"/>
                  <a:pt x="24" y="11"/>
                </a:cubicBezTo>
                <a:cubicBezTo>
                  <a:pt x="20" y="11"/>
                  <a:pt x="17" y="14"/>
                  <a:pt x="17" y="18"/>
                </a:cubicBezTo>
                <a:cubicBezTo>
                  <a:pt x="17" y="19"/>
                  <a:pt x="18" y="21"/>
                  <a:pt x="18" y="22"/>
                </a:cubicBezTo>
                <a:cubicBezTo>
                  <a:pt x="0" y="41"/>
                  <a:pt x="0" y="41"/>
                  <a:pt x="0" y="41"/>
                </a:cubicBezTo>
                <a:lnTo>
                  <a:pt x="0" y="46"/>
                </a:lnTo>
                <a:close/>
                <a:moveTo>
                  <a:pt x="92" y="2"/>
                </a:moveTo>
                <a:cubicBezTo>
                  <a:pt x="94" y="2"/>
                  <a:pt x="96" y="5"/>
                  <a:pt x="96" y="7"/>
                </a:cubicBezTo>
                <a:cubicBezTo>
                  <a:pt x="96" y="10"/>
                  <a:pt x="94" y="12"/>
                  <a:pt x="92" y="12"/>
                </a:cubicBezTo>
                <a:cubicBezTo>
                  <a:pt x="91" y="12"/>
                  <a:pt x="90" y="12"/>
                  <a:pt x="90" y="12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3" y="10"/>
                  <a:pt x="94" y="9"/>
                  <a:pt x="94" y="7"/>
                </a:cubicBezTo>
                <a:cubicBezTo>
                  <a:pt x="94" y="6"/>
                  <a:pt x="93" y="5"/>
                  <a:pt x="92" y="5"/>
                </a:cubicBezTo>
                <a:cubicBezTo>
                  <a:pt x="90" y="5"/>
                  <a:pt x="89" y="6"/>
                  <a:pt x="89" y="7"/>
                </a:cubicBezTo>
                <a:cubicBezTo>
                  <a:pt x="89" y="7"/>
                  <a:pt x="89" y="7"/>
                  <a:pt x="89" y="7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8"/>
                  <a:pt x="87" y="7"/>
                </a:cubicBezTo>
                <a:cubicBezTo>
                  <a:pt x="87" y="5"/>
                  <a:pt x="89" y="2"/>
                  <a:pt x="92" y="2"/>
                </a:cubicBezTo>
                <a:close/>
                <a:moveTo>
                  <a:pt x="49" y="40"/>
                </a:moveTo>
                <a:cubicBezTo>
                  <a:pt x="50" y="40"/>
                  <a:pt x="50" y="41"/>
                  <a:pt x="51" y="41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3"/>
                  <a:pt x="49" y="43"/>
                  <a:pt x="48" y="43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8" y="40"/>
                  <a:pt x="49" y="40"/>
                </a:cubicBezTo>
                <a:close/>
                <a:moveTo>
                  <a:pt x="44" y="43"/>
                </a:moveTo>
                <a:cubicBezTo>
                  <a:pt x="46" y="45"/>
                  <a:pt x="46" y="45"/>
                  <a:pt x="46" y="45"/>
                </a:cubicBezTo>
                <a:cubicBezTo>
                  <a:pt x="46" y="46"/>
                  <a:pt x="47" y="47"/>
                  <a:pt x="48" y="47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7"/>
                  <a:pt x="49" y="47"/>
                  <a:pt x="49" y="47"/>
                </a:cubicBezTo>
                <a:cubicBezTo>
                  <a:pt x="50" y="47"/>
                  <a:pt x="51" y="47"/>
                  <a:pt x="51" y="46"/>
                </a:cubicBez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5"/>
                  <a:pt x="54" y="45"/>
                </a:cubicBezTo>
                <a:cubicBezTo>
                  <a:pt x="54" y="48"/>
                  <a:pt x="51" y="50"/>
                  <a:pt x="49" y="50"/>
                </a:cubicBezTo>
                <a:cubicBezTo>
                  <a:pt x="46" y="50"/>
                  <a:pt x="44" y="48"/>
                  <a:pt x="44" y="45"/>
                </a:cubicBezTo>
                <a:cubicBezTo>
                  <a:pt x="44" y="44"/>
                  <a:pt x="44" y="44"/>
                  <a:pt x="44" y="43"/>
                </a:cubicBezTo>
                <a:close/>
                <a:moveTo>
                  <a:pt x="24" y="23"/>
                </a:moveTo>
                <a:cubicBezTo>
                  <a:pt x="24" y="23"/>
                  <a:pt x="23" y="23"/>
                  <a:pt x="23" y="22"/>
                </a:cubicBezTo>
                <a:cubicBezTo>
                  <a:pt x="24" y="21"/>
                  <a:pt x="24" y="21"/>
                  <a:pt x="24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2"/>
                  <a:pt x="25" y="23"/>
                  <a:pt x="24" y="23"/>
                </a:cubicBezTo>
                <a:close/>
                <a:moveTo>
                  <a:pt x="24" y="13"/>
                </a:moveTo>
                <a:cubicBezTo>
                  <a:pt x="27" y="13"/>
                  <a:pt x="29" y="15"/>
                  <a:pt x="29" y="18"/>
                </a:cubicBezTo>
                <a:cubicBezTo>
                  <a:pt x="29" y="19"/>
                  <a:pt x="29" y="20"/>
                  <a:pt x="28" y="20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6"/>
                  <a:pt x="25" y="15"/>
                  <a:pt x="24" y="15"/>
                </a:cubicBezTo>
                <a:cubicBezTo>
                  <a:pt x="23" y="15"/>
                  <a:pt x="22" y="16"/>
                  <a:pt x="22" y="18"/>
                </a:cubicBezTo>
                <a:cubicBezTo>
                  <a:pt x="22" y="18"/>
                  <a:pt x="22" y="18"/>
                  <a:pt x="22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19" y="19"/>
                  <a:pt x="19" y="18"/>
                </a:cubicBezTo>
                <a:cubicBezTo>
                  <a:pt x="19" y="15"/>
                  <a:pt x="21" y="13"/>
                  <a:pt x="2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" name="Freeform 757"/>
          <p:cNvSpPr>
            <a:spLocks noEditPoints="1"/>
          </p:cNvSpPr>
          <p:nvPr/>
        </p:nvSpPr>
        <p:spPr bwMode="auto">
          <a:xfrm>
            <a:off x="8768239" y="2517934"/>
            <a:ext cx="373062" cy="255587"/>
          </a:xfrm>
          <a:custGeom>
            <a:avLst/>
            <a:gdLst>
              <a:gd name="T0" fmla="*/ 2147483647 w 107"/>
              <a:gd name="T1" fmla="*/ 2147483647 h 73"/>
              <a:gd name="T2" fmla="*/ 2147483647 w 107"/>
              <a:gd name="T3" fmla="*/ 0 h 73"/>
              <a:gd name="T4" fmla="*/ 2147483647 w 107"/>
              <a:gd name="T5" fmla="*/ 0 h 73"/>
              <a:gd name="T6" fmla="*/ 2147483647 w 107"/>
              <a:gd name="T7" fmla="*/ 2147483647 h 73"/>
              <a:gd name="T8" fmla="*/ 2147483647 w 107"/>
              <a:gd name="T9" fmla="*/ 2147483647 h 73"/>
              <a:gd name="T10" fmla="*/ 2147483647 w 107"/>
              <a:gd name="T11" fmla="*/ 2147483647 h 73"/>
              <a:gd name="T12" fmla="*/ 2147483647 w 107"/>
              <a:gd name="T13" fmla="*/ 2147483647 h 73"/>
              <a:gd name="T14" fmla="*/ 2147483647 w 107"/>
              <a:gd name="T15" fmla="*/ 2147483647 h 73"/>
              <a:gd name="T16" fmla="*/ 2147483647 w 107"/>
              <a:gd name="T17" fmla="*/ 0 h 73"/>
              <a:gd name="T18" fmla="*/ 2147483647 w 107"/>
              <a:gd name="T19" fmla="*/ 2147483647 h 73"/>
              <a:gd name="T20" fmla="*/ 2147483647 w 107"/>
              <a:gd name="T21" fmla="*/ 2147483647 h 73"/>
              <a:gd name="T22" fmla="*/ 2147483647 w 107"/>
              <a:gd name="T23" fmla="*/ 2147483647 h 73"/>
              <a:gd name="T24" fmla="*/ 2147483647 w 107"/>
              <a:gd name="T25" fmla="*/ 2147483647 h 73"/>
              <a:gd name="T26" fmla="*/ 2147483647 w 107"/>
              <a:gd name="T27" fmla="*/ 2147483647 h 73"/>
              <a:gd name="T28" fmla="*/ 2147483647 w 107"/>
              <a:gd name="T29" fmla="*/ 2147483647 h 73"/>
              <a:gd name="T30" fmla="*/ 2147483647 w 107"/>
              <a:gd name="T31" fmla="*/ 2147483647 h 73"/>
              <a:gd name="T32" fmla="*/ 2147483647 w 107"/>
              <a:gd name="T33" fmla="*/ 2147483647 h 73"/>
              <a:gd name="T34" fmla="*/ 2147483647 w 107"/>
              <a:gd name="T35" fmla="*/ 2147483647 h 73"/>
              <a:gd name="T36" fmla="*/ 2147483647 w 107"/>
              <a:gd name="T37" fmla="*/ 2147483647 h 73"/>
              <a:gd name="T38" fmla="*/ 2147483647 w 107"/>
              <a:gd name="T39" fmla="*/ 2147483647 h 73"/>
              <a:gd name="T40" fmla="*/ 2147483647 w 107"/>
              <a:gd name="T41" fmla="*/ 2147483647 h 73"/>
              <a:gd name="T42" fmla="*/ 2147483647 w 107"/>
              <a:gd name="T43" fmla="*/ 2147483647 h 73"/>
              <a:gd name="T44" fmla="*/ 2147483647 w 107"/>
              <a:gd name="T45" fmla="*/ 2147483647 h 73"/>
              <a:gd name="T46" fmla="*/ 2147483647 w 107"/>
              <a:gd name="T47" fmla="*/ 2147483647 h 73"/>
              <a:gd name="T48" fmla="*/ 2147483647 w 107"/>
              <a:gd name="T49" fmla="*/ 2147483647 h 73"/>
              <a:gd name="T50" fmla="*/ 2147483647 w 107"/>
              <a:gd name="T51" fmla="*/ 2147483647 h 73"/>
              <a:gd name="T52" fmla="*/ 2147483647 w 107"/>
              <a:gd name="T53" fmla="*/ 2147483647 h 73"/>
              <a:gd name="T54" fmla="*/ 2147483647 w 107"/>
              <a:gd name="T55" fmla="*/ 2147483647 h 73"/>
              <a:gd name="T56" fmla="*/ 2147483647 w 107"/>
              <a:gd name="T57" fmla="*/ 2147483647 h 73"/>
              <a:gd name="T58" fmla="*/ 2147483647 w 107"/>
              <a:gd name="T59" fmla="*/ 2147483647 h 73"/>
              <a:gd name="T60" fmla="*/ 2147483647 w 107"/>
              <a:gd name="T61" fmla="*/ 2147483647 h 73"/>
              <a:gd name="T62" fmla="*/ 2147483647 w 107"/>
              <a:gd name="T63" fmla="*/ 2147483647 h 73"/>
              <a:gd name="T64" fmla="*/ 2147483647 w 107"/>
              <a:gd name="T65" fmla="*/ 2147483647 h 73"/>
              <a:gd name="T66" fmla="*/ 2147483647 w 107"/>
              <a:gd name="T67" fmla="*/ 2147483647 h 73"/>
              <a:gd name="T68" fmla="*/ 2147483647 w 107"/>
              <a:gd name="T69" fmla="*/ 2147483647 h 73"/>
              <a:gd name="T70" fmla="*/ 2147483647 w 107"/>
              <a:gd name="T71" fmla="*/ 2147483647 h 73"/>
              <a:gd name="T72" fmla="*/ 2147483647 w 107"/>
              <a:gd name="T73" fmla="*/ 2147483647 h 73"/>
              <a:gd name="T74" fmla="*/ 2147483647 w 107"/>
              <a:gd name="T75" fmla="*/ 2147483647 h 73"/>
              <a:gd name="T76" fmla="*/ 2147483647 w 107"/>
              <a:gd name="T77" fmla="*/ 2147483647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" h="73">
                <a:moveTo>
                  <a:pt x="105" y="33"/>
                </a:moveTo>
                <a:cubicBezTo>
                  <a:pt x="105" y="12"/>
                  <a:pt x="86" y="4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21"/>
                  <a:pt x="52" y="21"/>
                  <a:pt x="52" y="21"/>
                </a:cubicBezTo>
                <a:cubicBezTo>
                  <a:pt x="55" y="9"/>
                  <a:pt x="55" y="9"/>
                  <a:pt x="55" y="9"/>
                </a:cubicBezTo>
                <a:cubicBezTo>
                  <a:pt x="41" y="0"/>
                  <a:pt x="41" y="0"/>
                  <a:pt x="41" y="0"/>
                </a:cubicBezTo>
                <a:cubicBezTo>
                  <a:pt x="27" y="2"/>
                  <a:pt x="3" y="9"/>
                  <a:pt x="3" y="33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0" y="73"/>
                  <a:pt x="52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107" y="73"/>
                  <a:pt x="105" y="59"/>
                  <a:pt x="105" y="59"/>
                </a:cubicBezTo>
                <a:lnTo>
                  <a:pt x="105" y="33"/>
                </a:lnTo>
                <a:close/>
                <a:moveTo>
                  <a:pt x="49" y="31"/>
                </a:moveTo>
                <a:cubicBezTo>
                  <a:pt x="49" y="31"/>
                  <a:pt x="49" y="31"/>
                  <a:pt x="49" y="31"/>
                </a:cubicBezTo>
                <a:cubicBezTo>
                  <a:pt x="58" y="17"/>
                  <a:pt x="58" y="17"/>
                  <a:pt x="58" y="17"/>
                </a:cubicBezTo>
                <a:cubicBezTo>
                  <a:pt x="59" y="21"/>
                  <a:pt x="59" y="21"/>
                  <a:pt x="59" y="21"/>
                </a:cubicBezTo>
                <a:cubicBezTo>
                  <a:pt x="46" y="40"/>
                  <a:pt x="46" y="40"/>
                  <a:pt x="46" y="40"/>
                </a:cubicBezTo>
                <a:lnTo>
                  <a:pt x="49" y="31"/>
                </a:lnTo>
                <a:close/>
                <a:moveTo>
                  <a:pt x="44" y="48"/>
                </a:moveTo>
                <a:cubicBezTo>
                  <a:pt x="61" y="25"/>
                  <a:pt x="61" y="25"/>
                  <a:pt x="61" y="25"/>
                </a:cubicBezTo>
                <a:cubicBezTo>
                  <a:pt x="62" y="30"/>
                  <a:pt x="62" y="30"/>
                  <a:pt x="62" y="30"/>
                </a:cubicBezTo>
                <a:cubicBezTo>
                  <a:pt x="46" y="50"/>
                  <a:pt x="46" y="50"/>
                  <a:pt x="46" y="50"/>
                </a:cubicBezTo>
                <a:lnTo>
                  <a:pt x="44" y="48"/>
                </a:lnTo>
                <a:close/>
                <a:moveTo>
                  <a:pt x="51" y="57"/>
                </a:moveTo>
                <a:cubicBezTo>
                  <a:pt x="49" y="53"/>
                  <a:pt x="49" y="53"/>
                  <a:pt x="49" y="53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5" y="38"/>
                  <a:pt x="65" y="38"/>
                  <a:pt x="65" y="38"/>
                </a:cubicBezTo>
                <a:lnTo>
                  <a:pt x="51" y="57"/>
                </a:lnTo>
                <a:close/>
                <a:moveTo>
                  <a:pt x="55" y="62"/>
                </a:move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7"/>
                  <a:pt x="67" y="47"/>
                  <a:pt x="67" y="47"/>
                </a:cubicBezTo>
                <a:lnTo>
                  <a:pt x="55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" name="Freeform 758"/>
          <p:cNvSpPr>
            <a:spLocks/>
          </p:cNvSpPr>
          <p:nvPr/>
        </p:nvSpPr>
        <p:spPr bwMode="auto">
          <a:xfrm>
            <a:off x="9012714" y="2268696"/>
            <a:ext cx="400050" cy="249238"/>
          </a:xfrm>
          <a:custGeom>
            <a:avLst/>
            <a:gdLst>
              <a:gd name="T0" fmla="*/ 0 w 130"/>
              <a:gd name="T1" fmla="*/ 0 h 81"/>
              <a:gd name="T2" fmla="*/ 0 w 130"/>
              <a:gd name="T3" fmla="*/ 2147483647 h 81"/>
              <a:gd name="T4" fmla="*/ 2147483647 w 130"/>
              <a:gd name="T5" fmla="*/ 2147483647 h 81"/>
              <a:gd name="T6" fmla="*/ 2147483647 w 130"/>
              <a:gd name="T7" fmla="*/ 2147483647 h 81"/>
              <a:gd name="T8" fmla="*/ 2147483647 w 130"/>
              <a:gd name="T9" fmla="*/ 2147483647 h 81"/>
              <a:gd name="T10" fmla="*/ 2147483647 w 130"/>
              <a:gd name="T11" fmla="*/ 2147483647 h 81"/>
              <a:gd name="T12" fmla="*/ 2147483647 w 130"/>
              <a:gd name="T13" fmla="*/ 2147483647 h 81"/>
              <a:gd name="T14" fmla="*/ 2147483647 w 130"/>
              <a:gd name="T15" fmla="*/ 2147483647 h 81"/>
              <a:gd name="T16" fmla="*/ 2147483647 w 130"/>
              <a:gd name="T17" fmla="*/ 2147483647 h 81"/>
              <a:gd name="T18" fmla="*/ 2147483647 w 130"/>
              <a:gd name="T19" fmla="*/ 0 h 81"/>
              <a:gd name="T20" fmla="*/ 0 w 130"/>
              <a:gd name="T21" fmla="*/ 0 h 8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0" h="81">
                <a:moveTo>
                  <a:pt x="0" y="0"/>
                </a:moveTo>
                <a:lnTo>
                  <a:pt x="0" y="18"/>
                </a:lnTo>
                <a:lnTo>
                  <a:pt x="4" y="22"/>
                </a:lnTo>
                <a:lnTo>
                  <a:pt x="4" y="5"/>
                </a:lnTo>
                <a:lnTo>
                  <a:pt x="126" y="5"/>
                </a:lnTo>
                <a:lnTo>
                  <a:pt x="126" y="76"/>
                </a:lnTo>
                <a:lnTo>
                  <a:pt x="8" y="76"/>
                </a:lnTo>
                <a:lnTo>
                  <a:pt x="13" y="81"/>
                </a:lnTo>
                <a:lnTo>
                  <a:pt x="130" y="81"/>
                </a:lnTo>
                <a:lnTo>
                  <a:pt x="1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" name="Freeform 759"/>
          <p:cNvSpPr>
            <a:spLocks noEditPoints="1"/>
          </p:cNvSpPr>
          <p:nvPr/>
        </p:nvSpPr>
        <p:spPr bwMode="auto">
          <a:xfrm>
            <a:off x="8885714" y="2335371"/>
            <a:ext cx="153987" cy="198438"/>
          </a:xfrm>
          <a:custGeom>
            <a:avLst/>
            <a:gdLst>
              <a:gd name="T0" fmla="*/ 2147483647 w 44"/>
              <a:gd name="T1" fmla="*/ 2147483647 h 57"/>
              <a:gd name="T2" fmla="*/ 2147483647 w 44"/>
              <a:gd name="T3" fmla="*/ 2147483647 h 57"/>
              <a:gd name="T4" fmla="*/ 2147483647 w 44"/>
              <a:gd name="T5" fmla="*/ 2147483647 h 57"/>
              <a:gd name="T6" fmla="*/ 2147483647 w 44"/>
              <a:gd name="T7" fmla="*/ 2147483647 h 57"/>
              <a:gd name="T8" fmla="*/ 2147483647 w 44"/>
              <a:gd name="T9" fmla="*/ 2147483647 h 57"/>
              <a:gd name="T10" fmla="*/ 2147483647 w 44"/>
              <a:gd name="T11" fmla="*/ 2147483647 h 57"/>
              <a:gd name="T12" fmla="*/ 2147483647 w 44"/>
              <a:gd name="T13" fmla="*/ 2147483647 h 57"/>
              <a:gd name="T14" fmla="*/ 2147483647 w 44"/>
              <a:gd name="T15" fmla="*/ 2147483647 h 57"/>
              <a:gd name="T16" fmla="*/ 2147483647 w 44"/>
              <a:gd name="T17" fmla="*/ 2147483647 h 57"/>
              <a:gd name="T18" fmla="*/ 2147483647 w 44"/>
              <a:gd name="T19" fmla="*/ 0 h 57"/>
              <a:gd name="T20" fmla="*/ 0 w 44"/>
              <a:gd name="T21" fmla="*/ 2147483647 h 57"/>
              <a:gd name="T22" fmla="*/ 2147483647 w 44"/>
              <a:gd name="T23" fmla="*/ 2147483647 h 57"/>
              <a:gd name="T24" fmla="*/ 2147483647 w 44"/>
              <a:gd name="T25" fmla="*/ 2147483647 h 57"/>
              <a:gd name="T26" fmla="*/ 2147483647 w 44"/>
              <a:gd name="T27" fmla="*/ 2147483647 h 57"/>
              <a:gd name="T28" fmla="*/ 2147483647 w 44"/>
              <a:gd name="T29" fmla="*/ 2147483647 h 57"/>
              <a:gd name="T30" fmla="*/ 2147483647 w 44"/>
              <a:gd name="T31" fmla="*/ 2147483647 h 57"/>
              <a:gd name="T32" fmla="*/ 2147483647 w 44"/>
              <a:gd name="T33" fmla="*/ 2147483647 h 57"/>
              <a:gd name="T34" fmla="*/ 2147483647 w 44"/>
              <a:gd name="T35" fmla="*/ 2147483647 h 57"/>
              <a:gd name="T36" fmla="*/ 2147483647 w 44"/>
              <a:gd name="T37" fmla="*/ 2147483647 h 57"/>
              <a:gd name="T38" fmla="*/ 2147483647 w 44"/>
              <a:gd name="T39" fmla="*/ 2147483647 h 57"/>
              <a:gd name="T40" fmla="*/ 2147483647 w 44"/>
              <a:gd name="T41" fmla="*/ 2147483647 h 57"/>
              <a:gd name="T42" fmla="*/ 2147483647 w 44"/>
              <a:gd name="T43" fmla="*/ 2147483647 h 57"/>
              <a:gd name="T44" fmla="*/ 2147483647 w 44"/>
              <a:gd name="T45" fmla="*/ 2147483647 h 57"/>
              <a:gd name="T46" fmla="*/ 2147483647 w 44"/>
              <a:gd name="T47" fmla="*/ 2147483647 h 57"/>
              <a:gd name="T48" fmla="*/ 2147483647 w 44"/>
              <a:gd name="T49" fmla="*/ 2147483647 h 57"/>
              <a:gd name="T50" fmla="*/ 2147483647 w 44"/>
              <a:gd name="T51" fmla="*/ 2147483647 h 57"/>
              <a:gd name="T52" fmla="*/ 2147483647 w 44"/>
              <a:gd name="T53" fmla="*/ 2147483647 h 5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4" h="57">
                <a:moveTo>
                  <a:pt x="11" y="52"/>
                </a:moveTo>
                <a:cubicBezTo>
                  <a:pt x="15" y="55"/>
                  <a:pt x="19" y="57"/>
                  <a:pt x="22" y="57"/>
                </a:cubicBezTo>
                <a:cubicBezTo>
                  <a:pt x="25" y="57"/>
                  <a:pt x="29" y="55"/>
                  <a:pt x="33" y="53"/>
                </a:cubicBezTo>
                <a:cubicBezTo>
                  <a:pt x="34" y="52"/>
                  <a:pt x="35" y="51"/>
                  <a:pt x="36" y="50"/>
                </a:cubicBezTo>
                <a:cubicBezTo>
                  <a:pt x="37" y="48"/>
                  <a:pt x="39" y="46"/>
                  <a:pt x="40" y="45"/>
                </a:cubicBezTo>
                <a:cubicBezTo>
                  <a:pt x="41" y="42"/>
                  <a:pt x="42" y="39"/>
                  <a:pt x="43" y="36"/>
                </a:cubicBezTo>
                <a:cubicBezTo>
                  <a:pt x="44" y="34"/>
                  <a:pt x="44" y="31"/>
                  <a:pt x="44" y="28"/>
                </a:cubicBezTo>
                <a:cubicBezTo>
                  <a:pt x="44" y="20"/>
                  <a:pt x="43" y="12"/>
                  <a:pt x="40" y="7"/>
                </a:cubicBezTo>
                <a:cubicBezTo>
                  <a:pt x="39" y="5"/>
                  <a:pt x="37" y="4"/>
                  <a:pt x="36" y="3"/>
                </a:cubicBezTo>
                <a:cubicBezTo>
                  <a:pt x="33" y="1"/>
                  <a:pt x="28" y="0"/>
                  <a:pt x="22" y="0"/>
                </a:cubicBezTo>
                <a:cubicBezTo>
                  <a:pt x="3" y="0"/>
                  <a:pt x="0" y="13"/>
                  <a:pt x="0" y="28"/>
                </a:cubicBezTo>
                <a:cubicBezTo>
                  <a:pt x="0" y="38"/>
                  <a:pt x="5" y="47"/>
                  <a:pt x="11" y="52"/>
                </a:cubicBezTo>
                <a:close/>
                <a:moveTo>
                  <a:pt x="31" y="23"/>
                </a:moveTo>
                <a:cubicBezTo>
                  <a:pt x="31" y="23"/>
                  <a:pt x="33" y="24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8" y="29"/>
                  <a:pt x="40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31"/>
                  <a:pt x="41" y="32"/>
                  <a:pt x="42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1" y="35"/>
                  <a:pt x="41" y="37"/>
                  <a:pt x="40" y="40"/>
                </a:cubicBezTo>
                <a:cubicBezTo>
                  <a:pt x="39" y="42"/>
                  <a:pt x="37" y="44"/>
                  <a:pt x="36" y="46"/>
                </a:cubicBezTo>
                <a:cubicBezTo>
                  <a:pt x="34" y="49"/>
                  <a:pt x="31" y="51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7" y="54"/>
                  <a:pt x="24" y="54"/>
                  <a:pt x="22" y="54"/>
                </a:cubicBezTo>
                <a:cubicBezTo>
                  <a:pt x="20" y="54"/>
                  <a:pt x="17" y="53"/>
                  <a:pt x="15" y="52"/>
                </a:cubicBezTo>
                <a:cubicBezTo>
                  <a:pt x="8" y="48"/>
                  <a:pt x="2" y="39"/>
                  <a:pt x="2" y="29"/>
                </a:cubicBezTo>
                <a:cubicBezTo>
                  <a:pt x="7" y="29"/>
                  <a:pt x="20" y="30"/>
                  <a:pt x="3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" name="Rectangle 760"/>
          <p:cNvSpPr>
            <a:spLocks noChangeArrowheads="1"/>
          </p:cNvSpPr>
          <p:nvPr/>
        </p:nvSpPr>
        <p:spPr bwMode="auto">
          <a:xfrm>
            <a:off x="3908901" y="2105184"/>
            <a:ext cx="809625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01" name="Rectangle 761"/>
          <p:cNvSpPr>
            <a:spLocks noChangeArrowheads="1"/>
          </p:cNvSpPr>
          <p:nvPr/>
        </p:nvSpPr>
        <p:spPr bwMode="auto">
          <a:xfrm>
            <a:off x="4531201" y="2302034"/>
            <a:ext cx="46038" cy="173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02" name="Rectangle 762"/>
          <p:cNvSpPr>
            <a:spLocks noChangeArrowheads="1"/>
          </p:cNvSpPr>
          <p:nvPr/>
        </p:nvSpPr>
        <p:spPr bwMode="auto">
          <a:xfrm>
            <a:off x="4466114" y="2406809"/>
            <a:ext cx="49212" cy="68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03" name="Rectangle 763"/>
          <p:cNvSpPr>
            <a:spLocks noChangeArrowheads="1"/>
          </p:cNvSpPr>
          <p:nvPr/>
        </p:nvSpPr>
        <p:spPr bwMode="auto">
          <a:xfrm>
            <a:off x="4404201" y="2360771"/>
            <a:ext cx="508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04" name="Rectangle 764"/>
          <p:cNvSpPr>
            <a:spLocks noChangeArrowheads="1"/>
          </p:cNvSpPr>
          <p:nvPr/>
        </p:nvSpPr>
        <p:spPr bwMode="auto">
          <a:xfrm>
            <a:off x="4347051" y="2436971"/>
            <a:ext cx="49213" cy="34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05" name="Rectangle 765"/>
          <p:cNvSpPr>
            <a:spLocks noChangeArrowheads="1"/>
          </p:cNvSpPr>
          <p:nvPr/>
        </p:nvSpPr>
        <p:spPr bwMode="auto">
          <a:xfrm>
            <a:off x="4291489" y="2452846"/>
            <a:ext cx="42862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06" name="Freeform 766"/>
          <p:cNvSpPr>
            <a:spLocks/>
          </p:cNvSpPr>
          <p:nvPr/>
        </p:nvSpPr>
        <p:spPr bwMode="auto">
          <a:xfrm>
            <a:off x="4226401" y="2259171"/>
            <a:ext cx="425450" cy="265113"/>
          </a:xfrm>
          <a:custGeom>
            <a:avLst/>
            <a:gdLst>
              <a:gd name="T0" fmla="*/ 0 w 138"/>
              <a:gd name="T1" fmla="*/ 0 h 86"/>
              <a:gd name="T2" fmla="*/ 0 w 138"/>
              <a:gd name="T3" fmla="*/ 2147483647 h 86"/>
              <a:gd name="T4" fmla="*/ 2147483647 w 138"/>
              <a:gd name="T5" fmla="*/ 2147483647 h 86"/>
              <a:gd name="T6" fmla="*/ 2147483647 w 138"/>
              <a:gd name="T7" fmla="*/ 2147483647 h 86"/>
              <a:gd name="T8" fmla="*/ 2147483647 w 138"/>
              <a:gd name="T9" fmla="*/ 2147483647 h 86"/>
              <a:gd name="T10" fmla="*/ 2147483647 w 138"/>
              <a:gd name="T11" fmla="*/ 2147483647 h 86"/>
              <a:gd name="T12" fmla="*/ 2147483647 w 138"/>
              <a:gd name="T13" fmla="*/ 2147483647 h 86"/>
              <a:gd name="T14" fmla="*/ 2147483647 w 138"/>
              <a:gd name="T15" fmla="*/ 2147483647 h 86"/>
              <a:gd name="T16" fmla="*/ 2147483647 w 138"/>
              <a:gd name="T17" fmla="*/ 2147483647 h 86"/>
              <a:gd name="T18" fmla="*/ 2147483647 w 138"/>
              <a:gd name="T19" fmla="*/ 0 h 86"/>
              <a:gd name="T20" fmla="*/ 0 w 138"/>
              <a:gd name="T21" fmla="*/ 0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8" h="86">
                <a:moveTo>
                  <a:pt x="0" y="0"/>
                </a:moveTo>
                <a:lnTo>
                  <a:pt x="0" y="20"/>
                </a:lnTo>
                <a:lnTo>
                  <a:pt x="5" y="24"/>
                </a:lnTo>
                <a:lnTo>
                  <a:pt x="5" y="4"/>
                </a:lnTo>
                <a:lnTo>
                  <a:pt x="134" y="4"/>
                </a:lnTo>
                <a:lnTo>
                  <a:pt x="134" y="81"/>
                </a:lnTo>
                <a:lnTo>
                  <a:pt x="8" y="81"/>
                </a:lnTo>
                <a:lnTo>
                  <a:pt x="14" y="86"/>
                </a:lnTo>
                <a:lnTo>
                  <a:pt x="138" y="86"/>
                </a:lnTo>
                <a:lnTo>
                  <a:pt x="1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" name="Freeform 767"/>
          <p:cNvSpPr>
            <a:spLocks noEditPoints="1"/>
          </p:cNvSpPr>
          <p:nvPr/>
        </p:nvSpPr>
        <p:spPr bwMode="auto">
          <a:xfrm>
            <a:off x="4089876" y="2327434"/>
            <a:ext cx="169863" cy="212725"/>
          </a:xfrm>
          <a:custGeom>
            <a:avLst/>
            <a:gdLst>
              <a:gd name="T0" fmla="*/ 2147483647 w 48"/>
              <a:gd name="T1" fmla="*/ 2147483647 h 61"/>
              <a:gd name="T2" fmla="*/ 2147483647 w 48"/>
              <a:gd name="T3" fmla="*/ 2147483647 h 61"/>
              <a:gd name="T4" fmla="*/ 2147483647 w 48"/>
              <a:gd name="T5" fmla="*/ 2147483647 h 61"/>
              <a:gd name="T6" fmla="*/ 2147483647 w 48"/>
              <a:gd name="T7" fmla="*/ 2147483647 h 61"/>
              <a:gd name="T8" fmla="*/ 2147483647 w 48"/>
              <a:gd name="T9" fmla="*/ 2147483647 h 61"/>
              <a:gd name="T10" fmla="*/ 2147483647 w 48"/>
              <a:gd name="T11" fmla="*/ 2147483647 h 61"/>
              <a:gd name="T12" fmla="*/ 2147483647 w 48"/>
              <a:gd name="T13" fmla="*/ 2147483647 h 61"/>
              <a:gd name="T14" fmla="*/ 2147483647 w 48"/>
              <a:gd name="T15" fmla="*/ 2147483647 h 61"/>
              <a:gd name="T16" fmla="*/ 2147483647 w 48"/>
              <a:gd name="T17" fmla="*/ 2147483647 h 61"/>
              <a:gd name="T18" fmla="*/ 2147483647 w 48"/>
              <a:gd name="T19" fmla="*/ 0 h 61"/>
              <a:gd name="T20" fmla="*/ 0 w 48"/>
              <a:gd name="T21" fmla="*/ 2147483647 h 61"/>
              <a:gd name="T22" fmla="*/ 2147483647 w 48"/>
              <a:gd name="T23" fmla="*/ 2147483647 h 61"/>
              <a:gd name="T24" fmla="*/ 2147483647 w 48"/>
              <a:gd name="T25" fmla="*/ 2147483647 h 61"/>
              <a:gd name="T26" fmla="*/ 2147483647 w 48"/>
              <a:gd name="T27" fmla="*/ 2147483647 h 61"/>
              <a:gd name="T28" fmla="*/ 2147483647 w 48"/>
              <a:gd name="T29" fmla="*/ 2147483647 h 61"/>
              <a:gd name="T30" fmla="*/ 2147483647 w 48"/>
              <a:gd name="T31" fmla="*/ 2147483647 h 61"/>
              <a:gd name="T32" fmla="*/ 2147483647 w 48"/>
              <a:gd name="T33" fmla="*/ 2147483647 h 61"/>
              <a:gd name="T34" fmla="*/ 2147483647 w 48"/>
              <a:gd name="T35" fmla="*/ 2147483647 h 61"/>
              <a:gd name="T36" fmla="*/ 2147483647 w 48"/>
              <a:gd name="T37" fmla="*/ 2147483647 h 61"/>
              <a:gd name="T38" fmla="*/ 2147483647 w 48"/>
              <a:gd name="T39" fmla="*/ 2147483647 h 61"/>
              <a:gd name="T40" fmla="*/ 2147483647 w 48"/>
              <a:gd name="T41" fmla="*/ 2147483647 h 61"/>
              <a:gd name="T42" fmla="*/ 2147483647 w 48"/>
              <a:gd name="T43" fmla="*/ 2147483647 h 61"/>
              <a:gd name="T44" fmla="*/ 2147483647 w 48"/>
              <a:gd name="T45" fmla="*/ 2147483647 h 61"/>
              <a:gd name="T46" fmla="*/ 2147483647 w 48"/>
              <a:gd name="T47" fmla="*/ 2147483647 h 61"/>
              <a:gd name="T48" fmla="*/ 2147483647 w 48"/>
              <a:gd name="T49" fmla="*/ 2147483647 h 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61">
                <a:moveTo>
                  <a:pt x="12" y="56"/>
                </a:moveTo>
                <a:cubicBezTo>
                  <a:pt x="16" y="59"/>
                  <a:pt x="20" y="61"/>
                  <a:pt x="24" y="61"/>
                </a:cubicBezTo>
                <a:cubicBezTo>
                  <a:pt x="28" y="61"/>
                  <a:pt x="32" y="59"/>
                  <a:pt x="35" y="56"/>
                </a:cubicBezTo>
                <a:cubicBezTo>
                  <a:pt x="36" y="56"/>
                  <a:pt x="38" y="54"/>
                  <a:pt x="39" y="53"/>
                </a:cubicBezTo>
                <a:cubicBezTo>
                  <a:pt x="40" y="52"/>
                  <a:pt x="41" y="50"/>
                  <a:pt x="43" y="48"/>
                </a:cubicBezTo>
                <a:cubicBezTo>
                  <a:pt x="44" y="45"/>
                  <a:pt x="46" y="42"/>
                  <a:pt x="46" y="39"/>
                </a:cubicBezTo>
                <a:cubicBezTo>
                  <a:pt x="47" y="37"/>
                  <a:pt x="48" y="34"/>
                  <a:pt x="48" y="31"/>
                </a:cubicBezTo>
                <a:cubicBezTo>
                  <a:pt x="48" y="22"/>
                  <a:pt x="47" y="14"/>
                  <a:pt x="43" y="8"/>
                </a:cubicBezTo>
                <a:cubicBezTo>
                  <a:pt x="42" y="6"/>
                  <a:pt x="40" y="5"/>
                  <a:pt x="39" y="4"/>
                </a:cubicBezTo>
                <a:cubicBezTo>
                  <a:pt x="35" y="2"/>
                  <a:pt x="30" y="0"/>
                  <a:pt x="24" y="0"/>
                </a:cubicBezTo>
                <a:cubicBezTo>
                  <a:pt x="3" y="0"/>
                  <a:pt x="0" y="14"/>
                  <a:pt x="0" y="31"/>
                </a:cubicBezTo>
                <a:cubicBezTo>
                  <a:pt x="0" y="41"/>
                  <a:pt x="6" y="50"/>
                  <a:pt x="12" y="56"/>
                </a:cubicBezTo>
                <a:close/>
                <a:moveTo>
                  <a:pt x="34" y="25"/>
                </a:moveTo>
                <a:cubicBezTo>
                  <a:pt x="34" y="25"/>
                  <a:pt x="36" y="27"/>
                  <a:pt x="39" y="29"/>
                </a:cubicBezTo>
                <a:cubicBezTo>
                  <a:pt x="40" y="30"/>
                  <a:pt x="41" y="31"/>
                  <a:pt x="43" y="33"/>
                </a:cubicBezTo>
                <a:cubicBezTo>
                  <a:pt x="43" y="34"/>
                  <a:pt x="44" y="35"/>
                  <a:pt x="45" y="36"/>
                </a:cubicBezTo>
                <a:cubicBezTo>
                  <a:pt x="44" y="38"/>
                  <a:pt x="44" y="40"/>
                  <a:pt x="43" y="43"/>
                </a:cubicBezTo>
                <a:cubicBezTo>
                  <a:pt x="42" y="45"/>
                  <a:pt x="40" y="47"/>
                  <a:pt x="39" y="49"/>
                </a:cubicBezTo>
                <a:cubicBezTo>
                  <a:pt x="36" y="52"/>
                  <a:pt x="34" y="54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9" y="57"/>
                  <a:pt x="26" y="58"/>
                  <a:pt x="24" y="58"/>
                </a:cubicBezTo>
                <a:cubicBezTo>
                  <a:pt x="22" y="58"/>
                  <a:pt x="19" y="57"/>
                  <a:pt x="16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9" y="51"/>
                  <a:pt x="3" y="42"/>
                  <a:pt x="3" y="31"/>
                </a:cubicBezTo>
                <a:cubicBezTo>
                  <a:pt x="8" y="32"/>
                  <a:pt x="22" y="33"/>
                  <a:pt x="34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" name="Freeform 768"/>
          <p:cNvSpPr>
            <a:spLocks noEditPoints="1"/>
          </p:cNvSpPr>
          <p:nvPr/>
        </p:nvSpPr>
        <p:spPr bwMode="auto">
          <a:xfrm>
            <a:off x="3970814" y="2524284"/>
            <a:ext cx="396875" cy="271462"/>
          </a:xfrm>
          <a:custGeom>
            <a:avLst/>
            <a:gdLst>
              <a:gd name="T0" fmla="*/ 2147483647 w 114"/>
              <a:gd name="T1" fmla="*/ 2147483647 h 78"/>
              <a:gd name="T2" fmla="*/ 2147483647 w 114"/>
              <a:gd name="T3" fmla="*/ 2147483647 h 78"/>
              <a:gd name="T4" fmla="*/ 2147483647 w 114"/>
              <a:gd name="T5" fmla="*/ 2147483647 h 78"/>
              <a:gd name="T6" fmla="*/ 2147483647 w 114"/>
              <a:gd name="T7" fmla="*/ 2147483647 h 78"/>
              <a:gd name="T8" fmla="*/ 2147483647 w 114"/>
              <a:gd name="T9" fmla="*/ 2147483647 h 78"/>
              <a:gd name="T10" fmla="*/ 2147483647 w 114"/>
              <a:gd name="T11" fmla="*/ 2147483647 h 78"/>
              <a:gd name="T12" fmla="*/ 2147483647 w 114"/>
              <a:gd name="T13" fmla="*/ 2147483647 h 78"/>
              <a:gd name="T14" fmla="*/ 2147483647 w 114"/>
              <a:gd name="T15" fmla="*/ 0 h 78"/>
              <a:gd name="T16" fmla="*/ 2147483647 w 114"/>
              <a:gd name="T17" fmla="*/ 2147483647 h 78"/>
              <a:gd name="T18" fmla="*/ 2147483647 w 114"/>
              <a:gd name="T19" fmla="*/ 2147483647 h 78"/>
              <a:gd name="T20" fmla="*/ 2147483647 w 114"/>
              <a:gd name="T21" fmla="*/ 2147483647 h 78"/>
              <a:gd name="T22" fmla="*/ 2147483647 w 114"/>
              <a:gd name="T23" fmla="*/ 2147483647 h 78"/>
              <a:gd name="T24" fmla="*/ 2147483647 w 114"/>
              <a:gd name="T25" fmla="*/ 2147483647 h 78"/>
              <a:gd name="T26" fmla="*/ 2147483647 w 114"/>
              <a:gd name="T27" fmla="*/ 2147483647 h 78"/>
              <a:gd name="T28" fmla="*/ 2147483647 w 114"/>
              <a:gd name="T29" fmla="*/ 2147483647 h 78"/>
              <a:gd name="T30" fmla="*/ 2147483647 w 114"/>
              <a:gd name="T31" fmla="*/ 2147483647 h 78"/>
              <a:gd name="T32" fmla="*/ 2147483647 w 114"/>
              <a:gd name="T33" fmla="*/ 2147483647 h 78"/>
              <a:gd name="T34" fmla="*/ 2147483647 w 114"/>
              <a:gd name="T35" fmla="*/ 2147483647 h 78"/>
              <a:gd name="T36" fmla="*/ 2147483647 w 114"/>
              <a:gd name="T37" fmla="*/ 2147483647 h 78"/>
              <a:gd name="T38" fmla="*/ 2147483647 w 114"/>
              <a:gd name="T39" fmla="*/ 2147483647 h 78"/>
              <a:gd name="T40" fmla="*/ 2147483647 w 114"/>
              <a:gd name="T41" fmla="*/ 2147483647 h 78"/>
              <a:gd name="T42" fmla="*/ 2147483647 w 114"/>
              <a:gd name="T43" fmla="*/ 2147483647 h 78"/>
              <a:gd name="T44" fmla="*/ 2147483647 w 114"/>
              <a:gd name="T45" fmla="*/ 2147483647 h 78"/>
              <a:gd name="T46" fmla="*/ 2147483647 w 114"/>
              <a:gd name="T47" fmla="*/ 2147483647 h 78"/>
              <a:gd name="T48" fmla="*/ 2147483647 w 114"/>
              <a:gd name="T49" fmla="*/ 2147483647 h 78"/>
              <a:gd name="T50" fmla="*/ 2147483647 w 114"/>
              <a:gd name="T51" fmla="*/ 2147483647 h 78"/>
              <a:gd name="T52" fmla="*/ 2147483647 w 114"/>
              <a:gd name="T53" fmla="*/ 2147483647 h 78"/>
              <a:gd name="T54" fmla="*/ 2147483647 w 114"/>
              <a:gd name="T55" fmla="*/ 2147483647 h 78"/>
              <a:gd name="T56" fmla="*/ 2147483647 w 114"/>
              <a:gd name="T57" fmla="*/ 2147483647 h 78"/>
              <a:gd name="T58" fmla="*/ 2147483647 w 114"/>
              <a:gd name="T59" fmla="*/ 2147483647 h 78"/>
              <a:gd name="T60" fmla="*/ 2147483647 w 114"/>
              <a:gd name="T61" fmla="*/ 2147483647 h 78"/>
              <a:gd name="T62" fmla="*/ 2147483647 w 114"/>
              <a:gd name="T63" fmla="*/ 2147483647 h 78"/>
              <a:gd name="T64" fmla="*/ 2147483647 w 114"/>
              <a:gd name="T65" fmla="*/ 2147483647 h 78"/>
              <a:gd name="T66" fmla="*/ 2147483647 w 114"/>
              <a:gd name="T67" fmla="*/ 2147483647 h 78"/>
              <a:gd name="T68" fmla="*/ 2147483647 w 114"/>
              <a:gd name="T69" fmla="*/ 2147483647 h 78"/>
              <a:gd name="T70" fmla="*/ 2147483647 w 114"/>
              <a:gd name="T71" fmla="*/ 2147483647 h 78"/>
              <a:gd name="T72" fmla="*/ 2147483647 w 114"/>
              <a:gd name="T73" fmla="*/ 2147483647 h 78"/>
              <a:gd name="T74" fmla="*/ 2147483647 w 114"/>
              <a:gd name="T75" fmla="*/ 2147483647 h 78"/>
              <a:gd name="T76" fmla="*/ 2147483647 w 114"/>
              <a:gd name="T77" fmla="*/ 2147483647 h 7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14" h="78">
                <a:moveTo>
                  <a:pt x="111" y="36"/>
                </a:moveTo>
                <a:cubicBezTo>
                  <a:pt x="111" y="13"/>
                  <a:pt x="90" y="5"/>
                  <a:pt x="75" y="1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54" y="23"/>
                  <a:pt x="54" y="23"/>
                  <a:pt x="54" y="23"/>
                </a:cubicBezTo>
                <a:cubicBezTo>
                  <a:pt x="58" y="10"/>
                  <a:pt x="58" y="10"/>
                  <a:pt x="58" y="10"/>
                </a:cubicBezTo>
                <a:cubicBezTo>
                  <a:pt x="43" y="0"/>
                  <a:pt x="43" y="0"/>
                  <a:pt x="43" y="0"/>
                </a:cubicBezTo>
                <a:cubicBezTo>
                  <a:pt x="28" y="3"/>
                  <a:pt x="2" y="11"/>
                  <a:pt x="2" y="36"/>
                </a:cubicBezTo>
                <a:cubicBezTo>
                  <a:pt x="2" y="64"/>
                  <a:pt x="2" y="64"/>
                  <a:pt x="2" y="64"/>
                </a:cubicBezTo>
                <a:cubicBezTo>
                  <a:pt x="2" y="64"/>
                  <a:pt x="0" y="78"/>
                  <a:pt x="55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114" y="78"/>
                  <a:pt x="111" y="64"/>
                  <a:pt x="111" y="64"/>
                </a:cubicBezTo>
                <a:lnTo>
                  <a:pt x="111" y="36"/>
                </a:lnTo>
                <a:close/>
                <a:moveTo>
                  <a:pt x="51" y="33"/>
                </a:moveTo>
                <a:cubicBezTo>
                  <a:pt x="61" y="19"/>
                  <a:pt x="61" y="19"/>
                  <a:pt x="61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3" y="23"/>
                  <a:pt x="63" y="23"/>
                  <a:pt x="63" y="23"/>
                </a:cubicBezTo>
                <a:cubicBezTo>
                  <a:pt x="48" y="43"/>
                  <a:pt x="48" y="43"/>
                  <a:pt x="48" y="43"/>
                </a:cubicBezTo>
                <a:lnTo>
                  <a:pt x="51" y="33"/>
                </a:lnTo>
                <a:close/>
                <a:moveTo>
                  <a:pt x="47" y="51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49" y="54"/>
                </a:cubicBezTo>
                <a:lnTo>
                  <a:pt x="47" y="51"/>
                </a:lnTo>
                <a:close/>
                <a:moveTo>
                  <a:pt x="51" y="57"/>
                </a:moveTo>
                <a:cubicBezTo>
                  <a:pt x="67" y="37"/>
                  <a:pt x="67" y="37"/>
                  <a:pt x="67" y="37"/>
                </a:cubicBezTo>
                <a:cubicBezTo>
                  <a:pt x="68" y="42"/>
                  <a:pt x="68" y="42"/>
                  <a:pt x="68" y="42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1"/>
                  <a:pt x="54" y="61"/>
                  <a:pt x="54" y="61"/>
                </a:cubicBezTo>
                <a:lnTo>
                  <a:pt x="51" y="57"/>
                </a:lnTo>
                <a:close/>
                <a:moveTo>
                  <a:pt x="58" y="67"/>
                </a:moveTo>
                <a:cubicBezTo>
                  <a:pt x="56" y="64"/>
                  <a:pt x="56" y="64"/>
                  <a:pt x="56" y="64"/>
                </a:cubicBezTo>
                <a:cubicBezTo>
                  <a:pt x="70" y="46"/>
                  <a:pt x="70" y="46"/>
                  <a:pt x="70" y="46"/>
                </a:cubicBezTo>
                <a:cubicBezTo>
                  <a:pt x="71" y="50"/>
                  <a:pt x="71" y="50"/>
                  <a:pt x="71" y="50"/>
                </a:cubicBezTo>
                <a:lnTo>
                  <a:pt x="58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" name="Rectangle 769"/>
          <p:cNvSpPr>
            <a:spLocks noChangeArrowheads="1"/>
          </p:cNvSpPr>
          <p:nvPr/>
        </p:nvSpPr>
        <p:spPr bwMode="auto">
          <a:xfrm>
            <a:off x="1508601" y="2105184"/>
            <a:ext cx="809625" cy="812800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0" name="Freeform 770"/>
          <p:cNvSpPr>
            <a:spLocks noEditPoints="1"/>
          </p:cNvSpPr>
          <p:nvPr/>
        </p:nvSpPr>
        <p:spPr bwMode="auto">
          <a:xfrm>
            <a:off x="1683226" y="2271871"/>
            <a:ext cx="460375" cy="354013"/>
          </a:xfrm>
          <a:custGeom>
            <a:avLst/>
            <a:gdLst>
              <a:gd name="T0" fmla="*/ 2147483647 w 132"/>
              <a:gd name="T1" fmla="*/ 2147483647 h 102"/>
              <a:gd name="T2" fmla="*/ 0 w 132"/>
              <a:gd name="T3" fmla="*/ 0 h 102"/>
              <a:gd name="T4" fmla="*/ 2147483647 w 132"/>
              <a:gd name="T5" fmla="*/ 2147483647 h 102"/>
              <a:gd name="T6" fmla="*/ 2147483647 w 132"/>
              <a:gd name="T7" fmla="*/ 2147483647 h 102"/>
              <a:gd name="T8" fmla="*/ 2147483647 w 132"/>
              <a:gd name="T9" fmla="*/ 2147483647 h 102"/>
              <a:gd name="T10" fmla="*/ 2147483647 w 132"/>
              <a:gd name="T11" fmla="*/ 2147483647 h 102"/>
              <a:gd name="T12" fmla="*/ 2147483647 w 132"/>
              <a:gd name="T13" fmla="*/ 2147483647 h 102"/>
              <a:gd name="T14" fmla="*/ 2147483647 w 132"/>
              <a:gd name="T15" fmla="*/ 2147483647 h 102"/>
              <a:gd name="T16" fmla="*/ 2147483647 w 132"/>
              <a:gd name="T17" fmla="*/ 2147483647 h 102"/>
              <a:gd name="T18" fmla="*/ 2147483647 w 132"/>
              <a:gd name="T19" fmla="*/ 2147483647 h 102"/>
              <a:gd name="T20" fmla="*/ 2147483647 w 132"/>
              <a:gd name="T21" fmla="*/ 2147483647 h 102"/>
              <a:gd name="T22" fmla="*/ 2147483647 w 132"/>
              <a:gd name="T23" fmla="*/ 2147483647 h 102"/>
              <a:gd name="T24" fmla="*/ 2147483647 w 132"/>
              <a:gd name="T25" fmla="*/ 2147483647 h 102"/>
              <a:gd name="T26" fmla="*/ 2147483647 w 132"/>
              <a:gd name="T27" fmla="*/ 2147483647 h 102"/>
              <a:gd name="T28" fmla="*/ 2147483647 w 132"/>
              <a:gd name="T29" fmla="*/ 2147483647 h 102"/>
              <a:gd name="T30" fmla="*/ 2147483647 w 132"/>
              <a:gd name="T31" fmla="*/ 2147483647 h 102"/>
              <a:gd name="T32" fmla="*/ 2147483647 w 132"/>
              <a:gd name="T33" fmla="*/ 2147483647 h 102"/>
              <a:gd name="T34" fmla="*/ 2147483647 w 132"/>
              <a:gd name="T35" fmla="*/ 2147483647 h 102"/>
              <a:gd name="T36" fmla="*/ 2147483647 w 132"/>
              <a:gd name="T37" fmla="*/ 2147483647 h 102"/>
              <a:gd name="T38" fmla="*/ 2147483647 w 132"/>
              <a:gd name="T39" fmla="*/ 2147483647 h 102"/>
              <a:gd name="T40" fmla="*/ 2147483647 w 132"/>
              <a:gd name="T41" fmla="*/ 2147483647 h 102"/>
              <a:gd name="T42" fmla="*/ 2147483647 w 132"/>
              <a:gd name="T43" fmla="*/ 2147483647 h 102"/>
              <a:gd name="T44" fmla="*/ 2147483647 w 132"/>
              <a:gd name="T45" fmla="*/ 2147483647 h 102"/>
              <a:gd name="T46" fmla="*/ 2147483647 w 132"/>
              <a:gd name="T47" fmla="*/ 2147483647 h 102"/>
              <a:gd name="T48" fmla="*/ 2147483647 w 132"/>
              <a:gd name="T49" fmla="*/ 2147483647 h 102"/>
              <a:gd name="T50" fmla="*/ 2147483647 w 132"/>
              <a:gd name="T51" fmla="*/ 2147483647 h 102"/>
              <a:gd name="T52" fmla="*/ 2147483647 w 132"/>
              <a:gd name="T53" fmla="*/ 2147483647 h 102"/>
              <a:gd name="T54" fmla="*/ 2147483647 w 132"/>
              <a:gd name="T55" fmla="*/ 2147483647 h 102"/>
              <a:gd name="T56" fmla="*/ 2147483647 w 132"/>
              <a:gd name="T57" fmla="*/ 2147483647 h 102"/>
              <a:gd name="T58" fmla="*/ 2147483647 w 132"/>
              <a:gd name="T59" fmla="*/ 2147483647 h 102"/>
              <a:gd name="T60" fmla="*/ 2147483647 w 132"/>
              <a:gd name="T61" fmla="*/ 2147483647 h 102"/>
              <a:gd name="T62" fmla="*/ 2147483647 w 132"/>
              <a:gd name="T63" fmla="*/ 2147483647 h 10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2" h="102">
                <a:moveTo>
                  <a:pt x="0" y="102"/>
                </a:moveTo>
                <a:cubicBezTo>
                  <a:pt x="132" y="102"/>
                  <a:pt x="132" y="102"/>
                  <a:pt x="132" y="102"/>
                </a:cubicBezTo>
                <a:cubicBezTo>
                  <a:pt x="132" y="0"/>
                  <a:pt x="132" y="0"/>
                  <a:pt x="132" y="0"/>
                </a:cubicBezTo>
                <a:cubicBezTo>
                  <a:pt x="0" y="0"/>
                  <a:pt x="0" y="0"/>
                  <a:pt x="0" y="0"/>
                </a:cubicBezTo>
                <a:lnTo>
                  <a:pt x="0" y="102"/>
                </a:lnTo>
                <a:close/>
                <a:moveTo>
                  <a:pt x="118" y="91"/>
                </a:moveTo>
                <a:cubicBezTo>
                  <a:pt x="70" y="91"/>
                  <a:pt x="70" y="91"/>
                  <a:pt x="70" y="91"/>
                </a:cubicBezTo>
                <a:cubicBezTo>
                  <a:pt x="70" y="88"/>
                  <a:pt x="70" y="88"/>
                  <a:pt x="70" y="88"/>
                </a:cubicBezTo>
                <a:cubicBezTo>
                  <a:pt x="118" y="88"/>
                  <a:pt x="118" y="88"/>
                  <a:pt x="118" y="88"/>
                </a:cubicBezTo>
                <a:lnTo>
                  <a:pt x="118" y="91"/>
                </a:lnTo>
                <a:close/>
                <a:moveTo>
                  <a:pt x="118" y="82"/>
                </a:moveTo>
                <a:cubicBezTo>
                  <a:pt x="70" y="82"/>
                  <a:pt x="70" y="82"/>
                  <a:pt x="70" y="82"/>
                </a:cubicBezTo>
                <a:cubicBezTo>
                  <a:pt x="70" y="79"/>
                  <a:pt x="70" y="79"/>
                  <a:pt x="70" y="79"/>
                </a:cubicBezTo>
                <a:cubicBezTo>
                  <a:pt x="118" y="79"/>
                  <a:pt x="118" y="79"/>
                  <a:pt x="118" y="79"/>
                </a:cubicBezTo>
                <a:lnTo>
                  <a:pt x="118" y="82"/>
                </a:lnTo>
                <a:close/>
                <a:moveTo>
                  <a:pt x="88" y="21"/>
                </a:moveTo>
                <a:cubicBezTo>
                  <a:pt x="118" y="21"/>
                  <a:pt x="118" y="21"/>
                  <a:pt x="118" y="21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88" y="24"/>
                  <a:pt x="88" y="24"/>
                  <a:pt x="88" y="24"/>
                </a:cubicBezTo>
                <a:lnTo>
                  <a:pt x="88" y="21"/>
                </a:lnTo>
                <a:close/>
                <a:moveTo>
                  <a:pt x="88" y="31"/>
                </a:moveTo>
                <a:cubicBezTo>
                  <a:pt x="118" y="31"/>
                  <a:pt x="118" y="31"/>
                  <a:pt x="118" y="31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88" y="34"/>
                  <a:pt x="88" y="34"/>
                  <a:pt x="88" y="34"/>
                </a:cubicBezTo>
                <a:lnTo>
                  <a:pt x="88" y="31"/>
                </a:lnTo>
                <a:close/>
                <a:moveTo>
                  <a:pt x="88" y="40"/>
                </a:moveTo>
                <a:cubicBezTo>
                  <a:pt x="118" y="40"/>
                  <a:pt x="118" y="40"/>
                  <a:pt x="118" y="40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88" y="43"/>
                  <a:pt x="88" y="43"/>
                  <a:pt x="88" y="43"/>
                </a:cubicBezTo>
                <a:lnTo>
                  <a:pt x="88" y="40"/>
                </a:lnTo>
                <a:close/>
                <a:moveTo>
                  <a:pt x="88" y="50"/>
                </a:moveTo>
                <a:cubicBezTo>
                  <a:pt x="118" y="50"/>
                  <a:pt x="118" y="50"/>
                  <a:pt x="118" y="50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88" y="53"/>
                  <a:pt x="88" y="53"/>
                  <a:pt x="88" y="53"/>
                </a:cubicBezTo>
                <a:lnTo>
                  <a:pt x="88" y="50"/>
                </a:lnTo>
                <a:close/>
                <a:moveTo>
                  <a:pt x="88" y="60"/>
                </a:moveTo>
                <a:cubicBezTo>
                  <a:pt x="118" y="60"/>
                  <a:pt x="118" y="60"/>
                  <a:pt x="118" y="60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88" y="63"/>
                  <a:pt x="88" y="63"/>
                  <a:pt x="88" y="63"/>
                </a:cubicBezTo>
                <a:lnTo>
                  <a:pt x="88" y="60"/>
                </a:lnTo>
                <a:close/>
                <a:moveTo>
                  <a:pt x="88" y="69"/>
                </a:moveTo>
                <a:cubicBezTo>
                  <a:pt x="118" y="69"/>
                  <a:pt x="118" y="69"/>
                  <a:pt x="118" y="69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88" y="72"/>
                  <a:pt x="88" y="72"/>
                  <a:pt x="88" y="72"/>
                </a:cubicBezTo>
                <a:lnTo>
                  <a:pt x="88" y="69"/>
                </a:lnTo>
                <a:close/>
                <a:moveTo>
                  <a:pt x="51" y="25"/>
                </a:moveTo>
                <a:cubicBezTo>
                  <a:pt x="51" y="22"/>
                  <a:pt x="51" y="22"/>
                  <a:pt x="51" y="22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68" y="16"/>
                  <a:pt x="77" y="34"/>
                </a:cubicBezTo>
                <a:cubicBezTo>
                  <a:pt x="72" y="36"/>
                  <a:pt x="72" y="36"/>
                  <a:pt x="72" y="36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51" y="42"/>
                  <a:pt x="51" y="42"/>
                  <a:pt x="51" y="42"/>
                </a:cubicBezTo>
                <a:lnTo>
                  <a:pt x="51" y="25"/>
                </a:lnTo>
                <a:close/>
                <a:moveTo>
                  <a:pt x="44" y="21"/>
                </a:moveTo>
                <a:cubicBezTo>
                  <a:pt x="45" y="21"/>
                  <a:pt x="46" y="21"/>
                  <a:pt x="47" y="21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51"/>
                  <a:pt x="47" y="51"/>
                  <a:pt x="47" y="51"/>
                </a:cubicBezTo>
                <a:cubicBezTo>
                  <a:pt x="72" y="43"/>
                  <a:pt x="72" y="43"/>
                  <a:pt x="72" y="43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3"/>
                  <a:pt x="76" y="44"/>
                  <a:pt x="76" y="44"/>
                </a:cubicBezTo>
                <a:cubicBezTo>
                  <a:pt x="76" y="47"/>
                  <a:pt x="77" y="49"/>
                  <a:pt x="77" y="51"/>
                </a:cubicBezTo>
                <a:cubicBezTo>
                  <a:pt x="77" y="68"/>
                  <a:pt x="63" y="81"/>
                  <a:pt x="47" y="81"/>
                </a:cubicBezTo>
                <a:cubicBezTo>
                  <a:pt x="30" y="81"/>
                  <a:pt x="17" y="68"/>
                  <a:pt x="17" y="51"/>
                </a:cubicBezTo>
                <a:cubicBezTo>
                  <a:pt x="17" y="35"/>
                  <a:pt x="29" y="22"/>
                  <a:pt x="4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" name="Freeform 771"/>
          <p:cNvSpPr>
            <a:spLocks/>
          </p:cNvSpPr>
          <p:nvPr/>
        </p:nvSpPr>
        <p:spPr bwMode="auto">
          <a:xfrm>
            <a:off x="1834039" y="2798921"/>
            <a:ext cx="153987" cy="36513"/>
          </a:xfrm>
          <a:custGeom>
            <a:avLst/>
            <a:gdLst>
              <a:gd name="T0" fmla="*/ 2147483647 w 44"/>
              <a:gd name="T1" fmla="*/ 2147483647 h 11"/>
              <a:gd name="T2" fmla="*/ 2147483647 w 44"/>
              <a:gd name="T3" fmla="*/ 2147483647 h 11"/>
              <a:gd name="T4" fmla="*/ 2147483647 w 44"/>
              <a:gd name="T5" fmla="*/ 2147483647 h 11"/>
              <a:gd name="T6" fmla="*/ 0 w 44"/>
              <a:gd name="T7" fmla="*/ 2147483647 h 11"/>
              <a:gd name="T8" fmla="*/ 2147483647 w 44"/>
              <a:gd name="T9" fmla="*/ 2147483647 h 11"/>
              <a:gd name="T10" fmla="*/ 2147483647 w 44"/>
              <a:gd name="T11" fmla="*/ 2147483647 h 11"/>
              <a:gd name="T12" fmla="*/ 2147483647 w 44"/>
              <a:gd name="T13" fmla="*/ 2147483647 h 11"/>
              <a:gd name="T14" fmla="*/ 2147483647 w 44"/>
              <a:gd name="T15" fmla="*/ 2147483647 h 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" h="11">
                <a:moveTo>
                  <a:pt x="33" y="1"/>
                </a:moveTo>
                <a:cubicBezTo>
                  <a:pt x="22" y="1"/>
                  <a:pt x="22" y="1"/>
                  <a:pt x="2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0" y="0"/>
                  <a:pt x="0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0"/>
                  <a:pt x="33" y="1"/>
                  <a:pt x="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" name="Rectangle 772"/>
          <p:cNvSpPr>
            <a:spLocks noChangeArrowheads="1"/>
          </p:cNvSpPr>
          <p:nvPr/>
        </p:nvSpPr>
        <p:spPr bwMode="auto">
          <a:xfrm>
            <a:off x="1902301" y="2632234"/>
            <a:ext cx="25400" cy="169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3" name="Freeform 773"/>
          <p:cNvSpPr>
            <a:spLocks/>
          </p:cNvSpPr>
          <p:nvPr/>
        </p:nvSpPr>
        <p:spPr bwMode="auto">
          <a:xfrm>
            <a:off x="1751489" y="2354421"/>
            <a:ext cx="187325" cy="188913"/>
          </a:xfrm>
          <a:custGeom>
            <a:avLst/>
            <a:gdLst>
              <a:gd name="T0" fmla="*/ 2147483647 w 54"/>
              <a:gd name="T1" fmla="*/ 2147483647 h 54"/>
              <a:gd name="T2" fmla="*/ 2147483647 w 54"/>
              <a:gd name="T3" fmla="*/ 2147483647 h 54"/>
              <a:gd name="T4" fmla="*/ 2147483647 w 54"/>
              <a:gd name="T5" fmla="*/ 2147483647 h 54"/>
              <a:gd name="T6" fmla="*/ 2147483647 w 54"/>
              <a:gd name="T7" fmla="*/ 2147483647 h 54"/>
              <a:gd name="T8" fmla="*/ 2147483647 w 54"/>
              <a:gd name="T9" fmla="*/ 2147483647 h 54"/>
              <a:gd name="T10" fmla="*/ 2147483647 w 54"/>
              <a:gd name="T11" fmla="*/ 0 h 54"/>
              <a:gd name="T12" fmla="*/ 0 w 54"/>
              <a:gd name="T13" fmla="*/ 2147483647 h 54"/>
              <a:gd name="T14" fmla="*/ 2147483647 w 54"/>
              <a:gd name="T15" fmla="*/ 214748364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54">
                <a:moveTo>
                  <a:pt x="27" y="54"/>
                </a:moveTo>
                <a:cubicBezTo>
                  <a:pt x="42" y="54"/>
                  <a:pt x="54" y="42"/>
                  <a:pt x="54" y="27"/>
                </a:cubicBezTo>
                <a:cubicBezTo>
                  <a:pt x="54" y="25"/>
                  <a:pt x="53" y="23"/>
                  <a:pt x="53" y="21"/>
                </a:cubicBezTo>
                <a:cubicBezTo>
                  <a:pt x="28" y="29"/>
                  <a:pt x="28" y="29"/>
                  <a:pt x="28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1"/>
                  <a:pt x="0" y="13"/>
                  <a:pt x="0" y="27"/>
                </a:cubicBezTo>
                <a:cubicBezTo>
                  <a:pt x="0" y="42"/>
                  <a:pt x="12" y="54"/>
                  <a:pt x="27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" name="Freeform 774"/>
          <p:cNvSpPr>
            <a:spLocks/>
          </p:cNvSpPr>
          <p:nvPr/>
        </p:nvSpPr>
        <p:spPr bwMode="auto">
          <a:xfrm>
            <a:off x="1646714" y="2230596"/>
            <a:ext cx="533400" cy="34925"/>
          </a:xfrm>
          <a:custGeom>
            <a:avLst/>
            <a:gdLst>
              <a:gd name="T0" fmla="*/ 2147483647 w 153"/>
              <a:gd name="T1" fmla="*/ 0 h 10"/>
              <a:gd name="T2" fmla="*/ 2147483647 w 153"/>
              <a:gd name="T3" fmla="*/ 0 h 10"/>
              <a:gd name="T4" fmla="*/ 2147483647 w 153"/>
              <a:gd name="T5" fmla="*/ 0 h 10"/>
              <a:gd name="T6" fmla="*/ 2147483647 w 153"/>
              <a:gd name="T7" fmla="*/ 0 h 10"/>
              <a:gd name="T8" fmla="*/ 2147483647 w 153"/>
              <a:gd name="T9" fmla="*/ 2147483647 h 10"/>
              <a:gd name="T10" fmla="*/ 2147483647 w 153"/>
              <a:gd name="T11" fmla="*/ 2147483647 h 10"/>
              <a:gd name="T12" fmla="*/ 2147483647 w 153"/>
              <a:gd name="T13" fmla="*/ 2147483647 h 10"/>
              <a:gd name="T14" fmla="*/ 2147483647 w 153"/>
              <a:gd name="T15" fmla="*/ 0 h 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10">
                <a:moveTo>
                  <a:pt x="142" y="0"/>
                </a:moveTo>
                <a:cubicBezTo>
                  <a:pt x="132" y="0"/>
                  <a:pt x="95" y="0"/>
                  <a:pt x="9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21" y="0"/>
                  <a:pt x="10" y="0"/>
                </a:cubicBezTo>
                <a:cubicBezTo>
                  <a:pt x="0" y="0"/>
                  <a:pt x="2" y="10"/>
                  <a:pt x="2" y="10"/>
                </a:cubicBezTo>
                <a:cubicBezTo>
                  <a:pt x="76" y="10"/>
                  <a:pt x="76" y="10"/>
                  <a:pt x="76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3" y="0"/>
                  <a:pt x="1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" name="Rectangle 775"/>
          <p:cNvSpPr>
            <a:spLocks noChangeArrowheads="1"/>
          </p:cNvSpPr>
          <p:nvPr/>
        </p:nvSpPr>
        <p:spPr bwMode="auto">
          <a:xfrm>
            <a:off x="278289" y="3056096"/>
            <a:ext cx="811212" cy="808038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6" name="Freeform 776"/>
          <p:cNvSpPr>
            <a:spLocks noEditPoints="1"/>
          </p:cNvSpPr>
          <p:nvPr/>
        </p:nvSpPr>
        <p:spPr bwMode="auto">
          <a:xfrm>
            <a:off x="678339" y="3711734"/>
            <a:ext cx="274637" cy="34925"/>
          </a:xfrm>
          <a:custGeom>
            <a:avLst/>
            <a:gdLst>
              <a:gd name="T0" fmla="*/ 2147483647 w 79"/>
              <a:gd name="T1" fmla="*/ 0 h 10"/>
              <a:gd name="T2" fmla="*/ 2147483647 w 79"/>
              <a:gd name="T3" fmla="*/ 0 h 10"/>
              <a:gd name="T4" fmla="*/ 0 w 79"/>
              <a:gd name="T5" fmla="*/ 2147483647 h 10"/>
              <a:gd name="T6" fmla="*/ 0 w 79"/>
              <a:gd name="T7" fmla="*/ 2147483647 h 10"/>
              <a:gd name="T8" fmla="*/ 2147483647 w 79"/>
              <a:gd name="T9" fmla="*/ 2147483647 h 10"/>
              <a:gd name="T10" fmla="*/ 2147483647 w 79"/>
              <a:gd name="T11" fmla="*/ 2147483647 h 10"/>
              <a:gd name="T12" fmla="*/ 2147483647 w 79"/>
              <a:gd name="T13" fmla="*/ 2147483647 h 10"/>
              <a:gd name="T14" fmla="*/ 2147483647 w 79"/>
              <a:gd name="T15" fmla="*/ 2147483647 h 10"/>
              <a:gd name="T16" fmla="*/ 2147483647 w 79"/>
              <a:gd name="T17" fmla="*/ 0 h 10"/>
              <a:gd name="T18" fmla="*/ 2147483647 w 79"/>
              <a:gd name="T19" fmla="*/ 2147483647 h 10"/>
              <a:gd name="T20" fmla="*/ 2147483647 w 79"/>
              <a:gd name="T21" fmla="*/ 2147483647 h 10"/>
              <a:gd name="T22" fmla="*/ 2147483647 w 79"/>
              <a:gd name="T23" fmla="*/ 2147483647 h 10"/>
              <a:gd name="T24" fmla="*/ 2147483647 w 79"/>
              <a:gd name="T25" fmla="*/ 2147483647 h 10"/>
              <a:gd name="T26" fmla="*/ 2147483647 w 79"/>
              <a:gd name="T27" fmla="*/ 2147483647 h 10"/>
              <a:gd name="T28" fmla="*/ 2147483647 w 79"/>
              <a:gd name="T29" fmla="*/ 2147483647 h 10"/>
              <a:gd name="T30" fmla="*/ 2147483647 w 79"/>
              <a:gd name="T31" fmla="*/ 2147483647 h 10"/>
              <a:gd name="T32" fmla="*/ 2147483647 w 79"/>
              <a:gd name="T33" fmla="*/ 2147483647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" h="10">
                <a:moveTo>
                  <a:pt x="75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2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2" y="10"/>
                  <a:pt x="4" y="10"/>
                </a:cubicBezTo>
                <a:cubicBezTo>
                  <a:pt x="75" y="10"/>
                  <a:pt x="75" y="10"/>
                  <a:pt x="75" y="10"/>
                </a:cubicBezTo>
                <a:cubicBezTo>
                  <a:pt x="77" y="10"/>
                  <a:pt x="79" y="9"/>
                  <a:pt x="79" y="8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7" y="0"/>
                  <a:pt x="75" y="0"/>
                </a:cubicBezTo>
                <a:close/>
                <a:moveTo>
                  <a:pt x="44" y="4"/>
                </a:moveTo>
                <a:cubicBezTo>
                  <a:pt x="44" y="5"/>
                  <a:pt x="44" y="6"/>
                  <a:pt x="43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6"/>
                  <a:pt x="34" y="5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5" y="2"/>
                  <a:pt x="36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4" y="2"/>
                  <a:pt x="44" y="3"/>
                  <a:pt x="4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" name="Freeform 777"/>
          <p:cNvSpPr>
            <a:spLocks noEditPoints="1"/>
          </p:cNvSpPr>
          <p:nvPr/>
        </p:nvSpPr>
        <p:spPr bwMode="auto">
          <a:xfrm>
            <a:off x="687864" y="3499009"/>
            <a:ext cx="252412" cy="198437"/>
          </a:xfrm>
          <a:custGeom>
            <a:avLst/>
            <a:gdLst>
              <a:gd name="T0" fmla="*/ 0 w 73"/>
              <a:gd name="T1" fmla="*/ 2147483647 h 57"/>
              <a:gd name="T2" fmla="*/ 0 w 73"/>
              <a:gd name="T3" fmla="*/ 2147483647 h 57"/>
              <a:gd name="T4" fmla="*/ 0 w 73"/>
              <a:gd name="T5" fmla="*/ 2147483647 h 57"/>
              <a:gd name="T6" fmla="*/ 2147483647 w 73"/>
              <a:gd name="T7" fmla="*/ 2147483647 h 57"/>
              <a:gd name="T8" fmla="*/ 2147483647 w 73"/>
              <a:gd name="T9" fmla="*/ 2147483647 h 57"/>
              <a:gd name="T10" fmla="*/ 2147483647 w 73"/>
              <a:gd name="T11" fmla="*/ 2147483647 h 57"/>
              <a:gd name="T12" fmla="*/ 2147483647 w 73"/>
              <a:gd name="T13" fmla="*/ 2147483647 h 57"/>
              <a:gd name="T14" fmla="*/ 2147483647 w 73"/>
              <a:gd name="T15" fmla="*/ 0 h 57"/>
              <a:gd name="T16" fmla="*/ 2147483647 w 73"/>
              <a:gd name="T17" fmla="*/ 0 h 57"/>
              <a:gd name="T18" fmla="*/ 2147483647 w 73"/>
              <a:gd name="T19" fmla="*/ 0 h 57"/>
              <a:gd name="T20" fmla="*/ 0 w 73"/>
              <a:gd name="T21" fmla="*/ 2147483647 h 57"/>
              <a:gd name="T22" fmla="*/ 2147483647 w 73"/>
              <a:gd name="T23" fmla="*/ 2147483647 h 57"/>
              <a:gd name="T24" fmla="*/ 2147483647 w 73"/>
              <a:gd name="T25" fmla="*/ 2147483647 h 57"/>
              <a:gd name="T26" fmla="*/ 2147483647 w 73"/>
              <a:gd name="T27" fmla="*/ 2147483647 h 57"/>
              <a:gd name="T28" fmla="*/ 2147483647 w 73"/>
              <a:gd name="T29" fmla="*/ 2147483647 h 57"/>
              <a:gd name="T30" fmla="*/ 2147483647 w 73"/>
              <a:gd name="T31" fmla="*/ 2147483647 h 57"/>
              <a:gd name="T32" fmla="*/ 2147483647 w 73"/>
              <a:gd name="T33" fmla="*/ 2147483647 h 57"/>
              <a:gd name="T34" fmla="*/ 2147483647 w 73"/>
              <a:gd name="T35" fmla="*/ 2147483647 h 57"/>
              <a:gd name="T36" fmla="*/ 2147483647 w 73"/>
              <a:gd name="T37" fmla="*/ 2147483647 h 57"/>
              <a:gd name="T38" fmla="*/ 2147483647 w 73"/>
              <a:gd name="T39" fmla="*/ 2147483647 h 57"/>
              <a:gd name="T40" fmla="*/ 2147483647 w 73"/>
              <a:gd name="T41" fmla="*/ 2147483647 h 57"/>
              <a:gd name="T42" fmla="*/ 2147483647 w 73"/>
              <a:gd name="T43" fmla="*/ 2147483647 h 5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3" h="57">
                <a:moveTo>
                  <a:pt x="0" y="4"/>
                </a:moveTo>
                <a:cubicBezTo>
                  <a:pt x="0" y="47"/>
                  <a:pt x="0" y="47"/>
                  <a:pt x="0" y="4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2" y="57"/>
                  <a:pt x="5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70" y="57"/>
                  <a:pt x="73" y="55"/>
                  <a:pt x="73" y="52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0" y="0"/>
                  <a:pt x="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lose/>
                <a:moveTo>
                  <a:pt x="10" y="4"/>
                </a:moveTo>
                <a:cubicBezTo>
                  <a:pt x="33" y="4"/>
                  <a:pt x="33" y="4"/>
                  <a:pt x="3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6" y="4"/>
                  <a:pt x="68" y="6"/>
                  <a:pt x="68" y="8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51"/>
                  <a:pt x="66" y="53"/>
                  <a:pt x="63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7" y="53"/>
                  <a:pt x="5" y="51"/>
                  <a:pt x="5" y="4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4"/>
                  <a:pt x="10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" name="Freeform 778"/>
          <p:cNvSpPr>
            <a:spLocks noEditPoints="1"/>
          </p:cNvSpPr>
          <p:nvPr/>
        </p:nvSpPr>
        <p:spPr bwMode="auto">
          <a:xfrm>
            <a:off x="530701" y="3181509"/>
            <a:ext cx="169863" cy="219075"/>
          </a:xfrm>
          <a:custGeom>
            <a:avLst/>
            <a:gdLst>
              <a:gd name="T0" fmla="*/ 2147483647 w 49"/>
              <a:gd name="T1" fmla="*/ 2147483647 h 63"/>
              <a:gd name="T2" fmla="*/ 2147483647 w 49"/>
              <a:gd name="T3" fmla="*/ 2147483647 h 63"/>
              <a:gd name="T4" fmla="*/ 2147483647 w 49"/>
              <a:gd name="T5" fmla="*/ 2147483647 h 63"/>
              <a:gd name="T6" fmla="*/ 2147483647 w 49"/>
              <a:gd name="T7" fmla="*/ 2147483647 h 63"/>
              <a:gd name="T8" fmla="*/ 2147483647 w 49"/>
              <a:gd name="T9" fmla="*/ 0 h 63"/>
              <a:gd name="T10" fmla="*/ 0 w 49"/>
              <a:gd name="T11" fmla="*/ 2147483647 h 63"/>
              <a:gd name="T12" fmla="*/ 2147483647 w 49"/>
              <a:gd name="T13" fmla="*/ 2147483647 h 63"/>
              <a:gd name="T14" fmla="*/ 2147483647 w 49"/>
              <a:gd name="T15" fmla="*/ 2147483647 h 63"/>
              <a:gd name="T16" fmla="*/ 2147483647 w 49"/>
              <a:gd name="T17" fmla="*/ 2147483647 h 63"/>
              <a:gd name="T18" fmla="*/ 2147483647 w 49"/>
              <a:gd name="T19" fmla="*/ 2147483647 h 63"/>
              <a:gd name="T20" fmla="*/ 2147483647 w 49"/>
              <a:gd name="T21" fmla="*/ 2147483647 h 63"/>
              <a:gd name="T22" fmla="*/ 2147483647 w 49"/>
              <a:gd name="T23" fmla="*/ 2147483647 h 63"/>
              <a:gd name="T24" fmla="*/ 2147483647 w 49"/>
              <a:gd name="T25" fmla="*/ 2147483647 h 63"/>
              <a:gd name="T26" fmla="*/ 2147483647 w 49"/>
              <a:gd name="T27" fmla="*/ 2147483647 h 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9" h="63">
                <a:moveTo>
                  <a:pt x="12" y="58"/>
                </a:moveTo>
                <a:cubicBezTo>
                  <a:pt x="16" y="61"/>
                  <a:pt x="20" y="63"/>
                  <a:pt x="24" y="63"/>
                </a:cubicBezTo>
                <a:cubicBezTo>
                  <a:pt x="28" y="63"/>
                  <a:pt x="32" y="61"/>
                  <a:pt x="36" y="58"/>
                </a:cubicBezTo>
                <a:cubicBezTo>
                  <a:pt x="43" y="53"/>
                  <a:pt x="49" y="43"/>
                  <a:pt x="49" y="31"/>
                </a:cubicBezTo>
                <a:cubicBezTo>
                  <a:pt x="49" y="14"/>
                  <a:pt x="46" y="0"/>
                  <a:pt x="24" y="0"/>
                </a:cubicBezTo>
                <a:cubicBezTo>
                  <a:pt x="3" y="0"/>
                  <a:pt x="0" y="14"/>
                  <a:pt x="0" y="31"/>
                </a:cubicBezTo>
                <a:cubicBezTo>
                  <a:pt x="0" y="42"/>
                  <a:pt x="5" y="52"/>
                  <a:pt x="12" y="58"/>
                </a:cubicBezTo>
                <a:close/>
                <a:moveTo>
                  <a:pt x="24" y="3"/>
                </a:moveTo>
                <a:cubicBezTo>
                  <a:pt x="44" y="3"/>
                  <a:pt x="46" y="16"/>
                  <a:pt x="46" y="31"/>
                </a:cubicBezTo>
                <a:cubicBezTo>
                  <a:pt x="46" y="43"/>
                  <a:pt x="39" y="53"/>
                  <a:pt x="32" y="58"/>
                </a:cubicBezTo>
                <a:cubicBezTo>
                  <a:pt x="29" y="59"/>
                  <a:pt x="27" y="60"/>
                  <a:pt x="24" y="60"/>
                </a:cubicBezTo>
                <a:cubicBezTo>
                  <a:pt x="22" y="60"/>
                  <a:pt x="19" y="59"/>
                  <a:pt x="16" y="57"/>
                </a:cubicBezTo>
                <a:cubicBezTo>
                  <a:pt x="9" y="53"/>
                  <a:pt x="2" y="43"/>
                  <a:pt x="2" y="31"/>
                </a:cubicBezTo>
                <a:cubicBezTo>
                  <a:pt x="2" y="16"/>
                  <a:pt x="5" y="3"/>
                  <a:pt x="24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" name="Freeform 779"/>
          <p:cNvSpPr>
            <a:spLocks/>
          </p:cNvSpPr>
          <p:nvPr/>
        </p:nvSpPr>
        <p:spPr bwMode="auto">
          <a:xfrm>
            <a:off x="546576" y="3386296"/>
            <a:ext cx="141288" cy="42863"/>
          </a:xfrm>
          <a:custGeom>
            <a:avLst/>
            <a:gdLst>
              <a:gd name="T0" fmla="*/ 2147483647 w 41"/>
              <a:gd name="T1" fmla="*/ 2147483647 h 13"/>
              <a:gd name="T2" fmla="*/ 2147483647 w 41"/>
              <a:gd name="T3" fmla="*/ 2147483647 h 13"/>
              <a:gd name="T4" fmla="*/ 2147483647 w 41"/>
              <a:gd name="T5" fmla="*/ 2147483647 h 13"/>
              <a:gd name="T6" fmla="*/ 2147483647 w 41"/>
              <a:gd name="T7" fmla="*/ 0 h 13"/>
              <a:gd name="T8" fmla="*/ 2147483647 w 41"/>
              <a:gd name="T9" fmla="*/ 0 h 13"/>
              <a:gd name="T10" fmla="*/ 0 w 41"/>
              <a:gd name="T11" fmla="*/ 2147483647 h 13"/>
              <a:gd name="T12" fmla="*/ 0 w 41"/>
              <a:gd name="T13" fmla="*/ 2147483647 h 13"/>
              <a:gd name="T14" fmla="*/ 2147483647 w 41"/>
              <a:gd name="T15" fmla="*/ 2147483647 h 13"/>
              <a:gd name="T16" fmla="*/ 2147483647 w 41"/>
              <a:gd name="T17" fmla="*/ 2147483647 h 13"/>
              <a:gd name="T18" fmla="*/ 2147483647 w 41"/>
              <a:gd name="T19" fmla="*/ 2147483647 h 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" h="13">
                <a:moveTo>
                  <a:pt x="37" y="1"/>
                </a:moveTo>
                <a:cubicBezTo>
                  <a:pt x="37" y="1"/>
                  <a:pt x="37" y="1"/>
                  <a:pt x="37" y="1"/>
                </a:cubicBezTo>
                <a:cubicBezTo>
                  <a:pt x="20" y="10"/>
                  <a:pt x="20" y="10"/>
                  <a:pt x="20" y="1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9" y="13"/>
                  <a:pt x="19" y="13"/>
                  <a:pt x="19" y="13"/>
                </a:cubicBezTo>
                <a:cubicBezTo>
                  <a:pt x="41" y="2"/>
                  <a:pt x="41" y="2"/>
                  <a:pt x="41" y="2"/>
                </a:cubicBezTo>
                <a:cubicBezTo>
                  <a:pt x="39" y="2"/>
                  <a:pt x="38" y="1"/>
                  <a:pt x="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" name="Freeform 780"/>
          <p:cNvSpPr>
            <a:spLocks/>
          </p:cNvSpPr>
          <p:nvPr/>
        </p:nvSpPr>
        <p:spPr bwMode="auto">
          <a:xfrm>
            <a:off x="398939" y="3400584"/>
            <a:ext cx="403225" cy="265112"/>
          </a:xfrm>
          <a:custGeom>
            <a:avLst/>
            <a:gdLst>
              <a:gd name="T0" fmla="*/ 2147483647 w 116"/>
              <a:gd name="T1" fmla="*/ 2147483647 h 76"/>
              <a:gd name="T2" fmla="*/ 2147483647 w 116"/>
              <a:gd name="T3" fmla="*/ 2147483647 h 76"/>
              <a:gd name="T4" fmla="*/ 2147483647 w 116"/>
              <a:gd name="T5" fmla="*/ 2147483647 h 76"/>
              <a:gd name="T6" fmla="*/ 2147483647 w 116"/>
              <a:gd name="T7" fmla="*/ 0 h 76"/>
              <a:gd name="T8" fmla="*/ 2147483647 w 116"/>
              <a:gd name="T9" fmla="*/ 2147483647 h 76"/>
              <a:gd name="T10" fmla="*/ 2147483647 w 116"/>
              <a:gd name="T11" fmla="*/ 2147483647 h 76"/>
              <a:gd name="T12" fmla="*/ 2147483647 w 116"/>
              <a:gd name="T13" fmla="*/ 2147483647 h 76"/>
              <a:gd name="T14" fmla="*/ 2147483647 w 116"/>
              <a:gd name="T15" fmla="*/ 0 h 76"/>
              <a:gd name="T16" fmla="*/ 2147483647 w 116"/>
              <a:gd name="T17" fmla="*/ 0 h 76"/>
              <a:gd name="T18" fmla="*/ 2147483647 w 116"/>
              <a:gd name="T19" fmla="*/ 2147483647 h 76"/>
              <a:gd name="T20" fmla="*/ 2147483647 w 116"/>
              <a:gd name="T21" fmla="*/ 2147483647 h 76"/>
              <a:gd name="T22" fmla="*/ 2147483647 w 116"/>
              <a:gd name="T23" fmla="*/ 2147483647 h 76"/>
              <a:gd name="T24" fmla="*/ 2147483647 w 116"/>
              <a:gd name="T25" fmla="*/ 2147483647 h 76"/>
              <a:gd name="T26" fmla="*/ 2147483647 w 116"/>
              <a:gd name="T27" fmla="*/ 2147483647 h 76"/>
              <a:gd name="T28" fmla="*/ 2147483647 w 116"/>
              <a:gd name="T29" fmla="*/ 2147483647 h 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6" h="76">
                <a:moveTo>
                  <a:pt x="80" y="30"/>
                </a:moveTo>
                <a:cubicBezTo>
                  <a:pt x="80" y="27"/>
                  <a:pt x="83" y="25"/>
                  <a:pt x="86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3" y="12"/>
                  <a:pt x="103" y="5"/>
                  <a:pt x="92" y="0"/>
                </a:cubicBezTo>
                <a:cubicBezTo>
                  <a:pt x="72" y="35"/>
                  <a:pt x="72" y="35"/>
                  <a:pt x="72" y="35"/>
                </a:cubicBezTo>
                <a:cubicBezTo>
                  <a:pt x="61" y="8"/>
                  <a:pt x="61" y="8"/>
                  <a:pt x="61" y="8"/>
                </a:cubicBezTo>
                <a:cubicBezTo>
                  <a:pt x="48" y="35"/>
                  <a:pt x="48" y="35"/>
                  <a:pt x="48" y="35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5" y="5"/>
                  <a:pt x="3" y="15"/>
                  <a:pt x="3" y="3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0" y="76"/>
                  <a:pt x="58" y="76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76"/>
                  <a:pt x="75" y="76"/>
                  <a:pt x="80" y="76"/>
                </a:cubicBezTo>
                <a:lnTo>
                  <a:pt x="8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" name="Rectangle 781"/>
          <p:cNvSpPr>
            <a:spLocks noChangeArrowheads="1"/>
          </p:cNvSpPr>
          <p:nvPr/>
        </p:nvSpPr>
        <p:spPr bwMode="auto">
          <a:xfrm>
            <a:off x="1508601" y="3046571"/>
            <a:ext cx="809625" cy="814388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22" name="Freeform 782"/>
          <p:cNvSpPr>
            <a:spLocks/>
          </p:cNvSpPr>
          <p:nvPr/>
        </p:nvSpPr>
        <p:spPr bwMode="auto">
          <a:xfrm>
            <a:off x="2078514" y="3579971"/>
            <a:ext cx="163512" cy="163513"/>
          </a:xfrm>
          <a:custGeom>
            <a:avLst/>
            <a:gdLst>
              <a:gd name="T0" fmla="*/ 2147483647 w 47"/>
              <a:gd name="T1" fmla="*/ 2147483647 h 47"/>
              <a:gd name="T2" fmla="*/ 2147483647 w 47"/>
              <a:gd name="T3" fmla="*/ 2147483647 h 47"/>
              <a:gd name="T4" fmla="*/ 2147483647 w 47"/>
              <a:gd name="T5" fmla="*/ 2147483647 h 47"/>
              <a:gd name="T6" fmla="*/ 2147483647 w 47"/>
              <a:gd name="T7" fmla="*/ 2147483647 h 47"/>
              <a:gd name="T8" fmla="*/ 2147483647 w 47"/>
              <a:gd name="T9" fmla="*/ 2147483647 h 47"/>
              <a:gd name="T10" fmla="*/ 2147483647 w 47"/>
              <a:gd name="T11" fmla="*/ 2147483647 h 47"/>
              <a:gd name="T12" fmla="*/ 2147483647 w 47"/>
              <a:gd name="T13" fmla="*/ 2147483647 h 47"/>
              <a:gd name="T14" fmla="*/ 2147483647 w 47"/>
              <a:gd name="T15" fmla="*/ 2147483647 h 47"/>
              <a:gd name="T16" fmla="*/ 2147483647 w 47"/>
              <a:gd name="T17" fmla="*/ 2147483647 h 47"/>
              <a:gd name="T18" fmla="*/ 2147483647 w 47"/>
              <a:gd name="T19" fmla="*/ 2147483647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47">
                <a:moveTo>
                  <a:pt x="40" y="23"/>
                </a:moveTo>
                <a:cubicBezTo>
                  <a:pt x="40" y="23"/>
                  <a:pt x="24" y="7"/>
                  <a:pt x="20" y="4"/>
                </a:cubicBezTo>
                <a:cubicBezTo>
                  <a:pt x="16" y="0"/>
                  <a:pt x="13" y="4"/>
                  <a:pt x="13" y="4"/>
                </a:cubicBezTo>
                <a:cubicBezTo>
                  <a:pt x="8" y="9"/>
                  <a:pt x="8" y="9"/>
                  <a:pt x="8" y="9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3" y="14"/>
                  <a:pt x="0" y="18"/>
                  <a:pt x="4" y="21"/>
                </a:cubicBezTo>
                <a:cubicBezTo>
                  <a:pt x="8" y="25"/>
                  <a:pt x="24" y="40"/>
                  <a:pt x="24" y="40"/>
                </a:cubicBezTo>
                <a:cubicBezTo>
                  <a:pt x="24" y="40"/>
                  <a:pt x="29" y="47"/>
                  <a:pt x="38" y="37"/>
                </a:cubicBezTo>
                <a:cubicBezTo>
                  <a:pt x="47" y="27"/>
                  <a:pt x="40" y="23"/>
                  <a:pt x="4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" name="Freeform 783"/>
          <p:cNvSpPr>
            <a:spLocks/>
          </p:cNvSpPr>
          <p:nvPr/>
        </p:nvSpPr>
        <p:spPr bwMode="auto">
          <a:xfrm>
            <a:off x="2056289" y="3557746"/>
            <a:ext cx="61912" cy="61913"/>
          </a:xfrm>
          <a:custGeom>
            <a:avLst/>
            <a:gdLst>
              <a:gd name="T0" fmla="*/ 2147483647 w 17"/>
              <a:gd name="T1" fmla="*/ 0 h 18"/>
              <a:gd name="T2" fmla="*/ 2147483647 w 17"/>
              <a:gd name="T3" fmla="*/ 2147483647 h 18"/>
              <a:gd name="T4" fmla="*/ 0 w 17"/>
              <a:gd name="T5" fmla="*/ 2147483647 h 18"/>
              <a:gd name="T6" fmla="*/ 0 w 17"/>
              <a:gd name="T7" fmla="*/ 2147483647 h 18"/>
              <a:gd name="T8" fmla="*/ 2147483647 w 17"/>
              <a:gd name="T9" fmla="*/ 2147483647 h 18"/>
              <a:gd name="T10" fmla="*/ 2147483647 w 17"/>
              <a:gd name="T11" fmla="*/ 2147483647 h 18"/>
              <a:gd name="T12" fmla="*/ 2147483647 w 17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18">
                <a:moveTo>
                  <a:pt x="8" y="0"/>
                </a:moveTo>
                <a:cubicBezTo>
                  <a:pt x="7" y="2"/>
                  <a:pt x="6" y="4"/>
                  <a:pt x="4" y="6"/>
                </a:cubicBezTo>
                <a:cubicBezTo>
                  <a:pt x="3" y="7"/>
                  <a:pt x="2" y="8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8" y="18"/>
                  <a:pt x="8" y="18"/>
                  <a:pt x="8" y="18"/>
                </a:cubicBezTo>
                <a:cubicBezTo>
                  <a:pt x="17" y="8"/>
                  <a:pt x="17" y="8"/>
                  <a:pt x="17" y="8"/>
                </a:cubicBez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" name="Freeform 784"/>
          <p:cNvSpPr>
            <a:spLocks noEditPoints="1"/>
          </p:cNvSpPr>
          <p:nvPr/>
        </p:nvSpPr>
        <p:spPr bwMode="auto">
          <a:xfrm>
            <a:off x="1637189" y="3173571"/>
            <a:ext cx="419100" cy="495300"/>
          </a:xfrm>
          <a:custGeom>
            <a:avLst/>
            <a:gdLst>
              <a:gd name="T0" fmla="*/ 2147483647 w 121"/>
              <a:gd name="T1" fmla="*/ 2147483647 h 143"/>
              <a:gd name="T2" fmla="*/ 2147483647 w 121"/>
              <a:gd name="T3" fmla="*/ 2147483647 h 143"/>
              <a:gd name="T4" fmla="*/ 2147483647 w 121"/>
              <a:gd name="T5" fmla="*/ 2147483647 h 143"/>
              <a:gd name="T6" fmla="*/ 2147483647 w 121"/>
              <a:gd name="T7" fmla="*/ 2147483647 h 143"/>
              <a:gd name="T8" fmla="*/ 2147483647 w 121"/>
              <a:gd name="T9" fmla="*/ 2147483647 h 143"/>
              <a:gd name="T10" fmla="*/ 2147483647 w 121"/>
              <a:gd name="T11" fmla="*/ 0 h 143"/>
              <a:gd name="T12" fmla="*/ 2147483647 w 121"/>
              <a:gd name="T13" fmla="*/ 0 h 143"/>
              <a:gd name="T14" fmla="*/ 0 w 121"/>
              <a:gd name="T15" fmla="*/ 0 h 143"/>
              <a:gd name="T16" fmla="*/ 0 w 121"/>
              <a:gd name="T17" fmla="*/ 2147483647 h 143"/>
              <a:gd name="T18" fmla="*/ 2147483647 w 121"/>
              <a:gd name="T19" fmla="*/ 2147483647 h 143"/>
              <a:gd name="T20" fmla="*/ 2147483647 w 121"/>
              <a:gd name="T21" fmla="*/ 2147483647 h 143"/>
              <a:gd name="T22" fmla="*/ 2147483647 w 121"/>
              <a:gd name="T23" fmla="*/ 2147483647 h 143"/>
              <a:gd name="T24" fmla="*/ 2147483647 w 121"/>
              <a:gd name="T25" fmla="*/ 2147483647 h 143"/>
              <a:gd name="T26" fmla="*/ 2147483647 w 121"/>
              <a:gd name="T27" fmla="*/ 2147483647 h 143"/>
              <a:gd name="T28" fmla="*/ 2147483647 w 121"/>
              <a:gd name="T29" fmla="*/ 2147483647 h 143"/>
              <a:gd name="T30" fmla="*/ 2147483647 w 121"/>
              <a:gd name="T31" fmla="*/ 2147483647 h 143"/>
              <a:gd name="T32" fmla="*/ 2147483647 w 121"/>
              <a:gd name="T33" fmla="*/ 2147483647 h 143"/>
              <a:gd name="T34" fmla="*/ 2147483647 w 121"/>
              <a:gd name="T35" fmla="*/ 2147483647 h 143"/>
              <a:gd name="T36" fmla="*/ 2147483647 w 121"/>
              <a:gd name="T37" fmla="*/ 2147483647 h 143"/>
              <a:gd name="T38" fmla="*/ 2147483647 w 121"/>
              <a:gd name="T39" fmla="*/ 2147483647 h 143"/>
              <a:gd name="T40" fmla="*/ 2147483647 w 121"/>
              <a:gd name="T41" fmla="*/ 2147483647 h 143"/>
              <a:gd name="T42" fmla="*/ 2147483647 w 121"/>
              <a:gd name="T43" fmla="*/ 2147483647 h 143"/>
              <a:gd name="T44" fmla="*/ 2147483647 w 121"/>
              <a:gd name="T45" fmla="*/ 2147483647 h 143"/>
              <a:gd name="T46" fmla="*/ 2147483647 w 121"/>
              <a:gd name="T47" fmla="*/ 2147483647 h 143"/>
              <a:gd name="T48" fmla="*/ 2147483647 w 121"/>
              <a:gd name="T49" fmla="*/ 2147483647 h 143"/>
              <a:gd name="T50" fmla="*/ 2147483647 w 121"/>
              <a:gd name="T51" fmla="*/ 2147483647 h 143"/>
              <a:gd name="T52" fmla="*/ 2147483647 w 121"/>
              <a:gd name="T53" fmla="*/ 2147483647 h 143"/>
              <a:gd name="T54" fmla="*/ 2147483647 w 121"/>
              <a:gd name="T55" fmla="*/ 2147483647 h 143"/>
              <a:gd name="T56" fmla="*/ 2147483647 w 121"/>
              <a:gd name="T57" fmla="*/ 2147483647 h 143"/>
              <a:gd name="T58" fmla="*/ 2147483647 w 121"/>
              <a:gd name="T59" fmla="*/ 2147483647 h 143"/>
              <a:gd name="T60" fmla="*/ 2147483647 w 121"/>
              <a:gd name="T61" fmla="*/ 2147483647 h 143"/>
              <a:gd name="T62" fmla="*/ 2147483647 w 121"/>
              <a:gd name="T63" fmla="*/ 2147483647 h 143"/>
              <a:gd name="T64" fmla="*/ 2147483647 w 121"/>
              <a:gd name="T65" fmla="*/ 2147483647 h 143"/>
              <a:gd name="T66" fmla="*/ 2147483647 w 121"/>
              <a:gd name="T67" fmla="*/ 2147483647 h 143"/>
              <a:gd name="T68" fmla="*/ 2147483647 w 121"/>
              <a:gd name="T69" fmla="*/ 2147483647 h 143"/>
              <a:gd name="T70" fmla="*/ 2147483647 w 121"/>
              <a:gd name="T71" fmla="*/ 2147483647 h 143"/>
              <a:gd name="T72" fmla="*/ 2147483647 w 121"/>
              <a:gd name="T73" fmla="*/ 2147483647 h 143"/>
              <a:gd name="T74" fmla="*/ 2147483647 w 121"/>
              <a:gd name="T75" fmla="*/ 2147483647 h 143"/>
              <a:gd name="T76" fmla="*/ 2147483647 w 121"/>
              <a:gd name="T77" fmla="*/ 2147483647 h 143"/>
              <a:gd name="T78" fmla="*/ 2147483647 w 121"/>
              <a:gd name="T79" fmla="*/ 2147483647 h 143"/>
              <a:gd name="T80" fmla="*/ 2147483647 w 121"/>
              <a:gd name="T81" fmla="*/ 2147483647 h 143"/>
              <a:gd name="T82" fmla="*/ 2147483647 w 121"/>
              <a:gd name="T83" fmla="*/ 2147483647 h 143"/>
              <a:gd name="T84" fmla="*/ 2147483647 w 121"/>
              <a:gd name="T85" fmla="*/ 2147483647 h 143"/>
              <a:gd name="T86" fmla="*/ 2147483647 w 121"/>
              <a:gd name="T87" fmla="*/ 2147483647 h 143"/>
              <a:gd name="T88" fmla="*/ 2147483647 w 121"/>
              <a:gd name="T89" fmla="*/ 2147483647 h 143"/>
              <a:gd name="T90" fmla="*/ 2147483647 w 121"/>
              <a:gd name="T91" fmla="*/ 2147483647 h 14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21" h="143">
                <a:moveTo>
                  <a:pt x="73" y="118"/>
                </a:moveTo>
                <a:cubicBezTo>
                  <a:pt x="58" y="104"/>
                  <a:pt x="57" y="81"/>
                  <a:pt x="71" y="66"/>
                </a:cubicBezTo>
                <a:cubicBezTo>
                  <a:pt x="84" y="51"/>
                  <a:pt x="106" y="50"/>
                  <a:pt x="121" y="62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1" y="0"/>
                  <a:pt x="9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22"/>
                  <a:pt x="121" y="122"/>
                  <a:pt x="121" y="122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06" y="132"/>
                  <a:pt x="86" y="131"/>
                  <a:pt x="73" y="118"/>
                </a:cubicBezTo>
                <a:close/>
                <a:moveTo>
                  <a:pt x="35" y="23"/>
                </a:moveTo>
                <a:cubicBezTo>
                  <a:pt x="49" y="23"/>
                  <a:pt x="61" y="34"/>
                  <a:pt x="61" y="49"/>
                </a:cubicBezTo>
                <a:cubicBezTo>
                  <a:pt x="61" y="51"/>
                  <a:pt x="60" y="53"/>
                  <a:pt x="60" y="55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74"/>
                  <a:pt x="35" y="74"/>
                  <a:pt x="35" y="74"/>
                </a:cubicBezTo>
                <a:cubicBezTo>
                  <a:pt x="21" y="74"/>
                  <a:pt x="10" y="63"/>
                  <a:pt x="10" y="49"/>
                </a:cubicBezTo>
                <a:cubicBezTo>
                  <a:pt x="10" y="34"/>
                  <a:pt x="21" y="23"/>
                  <a:pt x="35" y="23"/>
                </a:cubicBezTo>
                <a:close/>
                <a:moveTo>
                  <a:pt x="48" y="119"/>
                </a:moveTo>
                <a:cubicBezTo>
                  <a:pt x="13" y="119"/>
                  <a:pt x="13" y="119"/>
                  <a:pt x="13" y="119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48" y="116"/>
                  <a:pt x="48" y="116"/>
                  <a:pt x="48" y="116"/>
                </a:cubicBezTo>
                <a:lnTo>
                  <a:pt x="48" y="119"/>
                </a:lnTo>
                <a:close/>
                <a:moveTo>
                  <a:pt x="48" y="111"/>
                </a:moveTo>
                <a:cubicBezTo>
                  <a:pt x="13" y="111"/>
                  <a:pt x="13" y="111"/>
                  <a:pt x="13" y="111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48" y="108"/>
                  <a:pt x="48" y="108"/>
                  <a:pt x="48" y="108"/>
                </a:cubicBezTo>
                <a:lnTo>
                  <a:pt x="48" y="111"/>
                </a:lnTo>
                <a:close/>
                <a:moveTo>
                  <a:pt x="48" y="102"/>
                </a:moveTo>
                <a:cubicBezTo>
                  <a:pt x="13" y="102"/>
                  <a:pt x="13" y="102"/>
                  <a:pt x="13" y="102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48" y="100"/>
                  <a:pt x="48" y="100"/>
                  <a:pt x="48" y="100"/>
                </a:cubicBezTo>
                <a:lnTo>
                  <a:pt x="48" y="102"/>
                </a:lnTo>
                <a:close/>
                <a:moveTo>
                  <a:pt x="48" y="94"/>
                </a:moveTo>
                <a:cubicBezTo>
                  <a:pt x="13" y="94"/>
                  <a:pt x="13" y="94"/>
                  <a:pt x="13" y="94"/>
                </a:cubicBezTo>
                <a:cubicBezTo>
                  <a:pt x="13" y="91"/>
                  <a:pt x="13" y="91"/>
                  <a:pt x="13" y="91"/>
                </a:cubicBezTo>
                <a:cubicBezTo>
                  <a:pt x="48" y="91"/>
                  <a:pt x="48" y="91"/>
                  <a:pt x="48" y="91"/>
                </a:cubicBezTo>
                <a:lnTo>
                  <a:pt x="48" y="94"/>
                </a:lnTo>
                <a:close/>
                <a:moveTo>
                  <a:pt x="40" y="81"/>
                </a:moveTo>
                <a:cubicBezTo>
                  <a:pt x="40" y="74"/>
                  <a:pt x="40" y="74"/>
                  <a:pt x="40" y="74"/>
                </a:cubicBezTo>
                <a:cubicBezTo>
                  <a:pt x="40" y="54"/>
                  <a:pt x="40" y="54"/>
                  <a:pt x="40" y="54"/>
                </a:cubicBezTo>
                <a:cubicBezTo>
                  <a:pt x="58" y="60"/>
                  <a:pt x="58" y="60"/>
                  <a:pt x="58" y="60"/>
                </a:cubicBezTo>
                <a:cubicBezTo>
                  <a:pt x="65" y="62"/>
                  <a:pt x="65" y="62"/>
                  <a:pt x="65" y="62"/>
                </a:cubicBezTo>
                <a:cubicBezTo>
                  <a:pt x="54" y="79"/>
                  <a:pt x="40" y="81"/>
                  <a:pt x="40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" name="Freeform 785"/>
          <p:cNvSpPr>
            <a:spLocks noEditPoints="1"/>
          </p:cNvSpPr>
          <p:nvPr/>
        </p:nvSpPr>
        <p:spPr bwMode="auto">
          <a:xfrm>
            <a:off x="1853089" y="3367246"/>
            <a:ext cx="246062" cy="246063"/>
          </a:xfrm>
          <a:custGeom>
            <a:avLst/>
            <a:gdLst>
              <a:gd name="T0" fmla="*/ 2147483647 w 71"/>
              <a:gd name="T1" fmla="*/ 2147483647 h 71"/>
              <a:gd name="T2" fmla="*/ 2147483647 w 71"/>
              <a:gd name="T3" fmla="*/ 2147483647 h 71"/>
              <a:gd name="T4" fmla="*/ 2147483647 w 71"/>
              <a:gd name="T5" fmla="*/ 2147483647 h 71"/>
              <a:gd name="T6" fmla="*/ 2147483647 w 71"/>
              <a:gd name="T7" fmla="*/ 2147483647 h 71"/>
              <a:gd name="T8" fmla="*/ 2147483647 w 71"/>
              <a:gd name="T9" fmla="*/ 2147483647 h 71"/>
              <a:gd name="T10" fmla="*/ 2147483647 w 71"/>
              <a:gd name="T11" fmla="*/ 2147483647 h 71"/>
              <a:gd name="T12" fmla="*/ 2147483647 w 71"/>
              <a:gd name="T13" fmla="*/ 2147483647 h 71"/>
              <a:gd name="T14" fmla="*/ 2147483647 w 71"/>
              <a:gd name="T15" fmla="*/ 2147483647 h 71"/>
              <a:gd name="T16" fmla="*/ 2147483647 w 71"/>
              <a:gd name="T17" fmla="*/ 2147483647 h 71"/>
              <a:gd name="T18" fmla="*/ 2147483647 w 71"/>
              <a:gd name="T19" fmla="*/ 2147483647 h 71"/>
              <a:gd name="T20" fmla="*/ 2147483647 w 71"/>
              <a:gd name="T21" fmla="*/ 2147483647 h 71"/>
              <a:gd name="T22" fmla="*/ 2147483647 w 71"/>
              <a:gd name="T23" fmla="*/ 2147483647 h 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1" h="71">
                <a:moveTo>
                  <a:pt x="58" y="12"/>
                </a:moveTo>
                <a:cubicBezTo>
                  <a:pt x="45" y="0"/>
                  <a:pt x="25" y="0"/>
                  <a:pt x="12" y="13"/>
                </a:cubicBezTo>
                <a:cubicBezTo>
                  <a:pt x="0" y="26"/>
                  <a:pt x="1" y="47"/>
                  <a:pt x="14" y="59"/>
                </a:cubicBezTo>
                <a:cubicBezTo>
                  <a:pt x="27" y="71"/>
                  <a:pt x="47" y="70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71" y="45"/>
                  <a:pt x="71" y="25"/>
                  <a:pt x="59" y="13"/>
                </a:cubicBezTo>
                <a:cubicBezTo>
                  <a:pt x="59" y="13"/>
                  <a:pt x="58" y="12"/>
                  <a:pt x="58" y="12"/>
                </a:cubicBezTo>
                <a:close/>
                <a:moveTo>
                  <a:pt x="52" y="50"/>
                </a:moveTo>
                <a:cubicBezTo>
                  <a:pt x="44" y="58"/>
                  <a:pt x="30" y="59"/>
                  <a:pt x="21" y="51"/>
                </a:cubicBezTo>
                <a:cubicBezTo>
                  <a:pt x="13" y="43"/>
                  <a:pt x="12" y="29"/>
                  <a:pt x="20" y="21"/>
                </a:cubicBezTo>
                <a:cubicBezTo>
                  <a:pt x="28" y="12"/>
                  <a:pt x="42" y="11"/>
                  <a:pt x="51" y="19"/>
                </a:cubicBezTo>
                <a:cubicBezTo>
                  <a:pt x="59" y="28"/>
                  <a:pt x="60" y="41"/>
                  <a:pt x="52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" name="Freeform 786"/>
          <p:cNvSpPr>
            <a:spLocks/>
          </p:cNvSpPr>
          <p:nvPr/>
        </p:nvSpPr>
        <p:spPr bwMode="auto">
          <a:xfrm>
            <a:off x="1973739" y="3176746"/>
            <a:ext cx="82550" cy="115888"/>
          </a:xfrm>
          <a:custGeom>
            <a:avLst/>
            <a:gdLst>
              <a:gd name="T0" fmla="*/ 2147483647 w 24"/>
              <a:gd name="T1" fmla="*/ 2147483647 h 34"/>
              <a:gd name="T2" fmla="*/ 0 w 24"/>
              <a:gd name="T3" fmla="*/ 0 h 34"/>
              <a:gd name="T4" fmla="*/ 0 w 24"/>
              <a:gd name="T5" fmla="*/ 2147483647 h 34"/>
              <a:gd name="T6" fmla="*/ 2147483647 w 24"/>
              <a:gd name="T7" fmla="*/ 2147483647 h 34"/>
              <a:gd name="T8" fmla="*/ 2147483647 w 24"/>
              <a:gd name="T9" fmla="*/ 2147483647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" h="34">
                <a:moveTo>
                  <a:pt x="24" y="32"/>
                </a:moveTo>
                <a:cubicBezTo>
                  <a:pt x="24" y="32"/>
                  <a:pt x="20" y="5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4" y="34"/>
                  <a:pt x="24" y="34"/>
                  <a:pt x="24" y="34"/>
                </a:cubicBezTo>
                <a:lnTo>
                  <a:pt x="24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" name="Freeform 787"/>
          <p:cNvSpPr>
            <a:spLocks/>
          </p:cNvSpPr>
          <p:nvPr/>
        </p:nvSpPr>
        <p:spPr bwMode="auto">
          <a:xfrm>
            <a:off x="1954689" y="3452971"/>
            <a:ext cx="46037" cy="65088"/>
          </a:xfrm>
          <a:custGeom>
            <a:avLst/>
            <a:gdLst>
              <a:gd name="T0" fmla="*/ 2147483647 w 15"/>
              <a:gd name="T1" fmla="*/ 0 h 21"/>
              <a:gd name="T2" fmla="*/ 0 w 15"/>
              <a:gd name="T3" fmla="*/ 2147483647 h 21"/>
              <a:gd name="T4" fmla="*/ 2147483647 w 15"/>
              <a:gd name="T5" fmla="*/ 2147483647 h 21"/>
              <a:gd name="T6" fmla="*/ 2147483647 w 15"/>
              <a:gd name="T7" fmla="*/ 0 h 21"/>
              <a:gd name="T8" fmla="*/ 2147483647 w 15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" h="21">
                <a:moveTo>
                  <a:pt x="12" y="0"/>
                </a:moveTo>
                <a:lnTo>
                  <a:pt x="0" y="21"/>
                </a:lnTo>
                <a:lnTo>
                  <a:pt x="3" y="21"/>
                </a:lnTo>
                <a:lnTo>
                  <a:pt x="15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" name="Freeform 788"/>
          <p:cNvSpPr>
            <a:spLocks noEditPoints="1"/>
          </p:cNvSpPr>
          <p:nvPr/>
        </p:nvSpPr>
        <p:spPr bwMode="auto">
          <a:xfrm>
            <a:off x="1984851" y="3484721"/>
            <a:ext cx="31750" cy="33338"/>
          </a:xfrm>
          <a:custGeom>
            <a:avLst/>
            <a:gdLst>
              <a:gd name="T0" fmla="*/ 2147483647 w 9"/>
              <a:gd name="T1" fmla="*/ 0 h 9"/>
              <a:gd name="T2" fmla="*/ 2147483647 w 9"/>
              <a:gd name="T3" fmla="*/ 2147483647 h 9"/>
              <a:gd name="T4" fmla="*/ 0 w 9"/>
              <a:gd name="T5" fmla="*/ 2147483647 h 9"/>
              <a:gd name="T6" fmla="*/ 2147483647 w 9"/>
              <a:gd name="T7" fmla="*/ 2147483647 h 9"/>
              <a:gd name="T8" fmla="*/ 2147483647 w 9"/>
              <a:gd name="T9" fmla="*/ 2147483647 h 9"/>
              <a:gd name="T10" fmla="*/ 2147483647 w 9"/>
              <a:gd name="T11" fmla="*/ 2147483647 h 9"/>
              <a:gd name="T12" fmla="*/ 2147483647 w 9"/>
              <a:gd name="T13" fmla="*/ 2147483647 h 9"/>
              <a:gd name="T14" fmla="*/ 2147483647 w 9"/>
              <a:gd name="T15" fmla="*/ 2147483647 h 9"/>
              <a:gd name="T16" fmla="*/ 2147483647 w 9"/>
              <a:gd name="T17" fmla="*/ 0 h 9"/>
              <a:gd name="T18" fmla="*/ 2147483647 w 9"/>
              <a:gd name="T19" fmla="*/ 2147483647 h 9"/>
              <a:gd name="T20" fmla="*/ 2147483647 w 9"/>
              <a:gd name="T21" fmla="*/ 2147483647 h 9"/>
              <a:gd name="T22" fmla="*/ 2147483647 w 9"/>
              <a:gd name="T23" fmla="*/ 2147483647 h 9"/>
              <a:gd name="T24" fmla="*/ 2147483647 w 9"/>
              <a:gd name="T25" fmla="*/ 2147483647 h 9"/>
              <a:gd name="T26" fmla="*/ 2147483647 w 9"/>
              <a:gd name="T27" fmla="*/ 2147483647 h 9"/>
              <a:gd name="T28" fmla="*/ 2147483647 w 9"/>
              <a:gd name="T29" fmla="*/ 2147483647 h 9"/>
              <a:gd name="T30" fmla="*/ 2147483647 w 9"/>
              <a:gd name="T31" fmla="*/ 2147483647 h 9"/>
              <a:gd name="T32" fmla="*/ 2147483647 w 9"/>
              <a:gd name="T33" fmla="*/ 2147483647 h 9"/>
              <a:gd name="T34" fmla="*/ 2147483647 w 9"/>
              <a:gd name="T35" fmla="*/ 2147483647 h 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" h="9">
                <a:moveTo>
                  <a:pt x="5" y="0"/>
                </a:moveTo>
                <a:cubicBezTo>
                  <a:pt x="3" y="0"/>
                  <a:pt x="2" y="0"/>
                  <a:pt x="1" y="1"/>
                </a:cubicBezTo>
                <a:cubicBezTo>
                  <a:pt x="1" y="2"/>
                  <a:pt x="0" y="3"/>
                  <a:pt x="0" y="4"/>
                </a:cubicBezTo>
                <a:cubicBezTo>
                  <a:pt x="0" y="6"/>
                  <a:pt x="1" y="7"/>
                  <a:pt x="1" y="8"/>
                </a:cubicBezTo>
                <a:cubicBezTo>
                  <a:pt x="2" y="9"/>
                  <a:pt x="3" y="9"/>
                  <a:pt x="5" y="9"/>
                </a:cubicBezTo>
                <a:cubicBezTo>
                  <a:pt x="6" y="9"/>
                  <a:pt x="7" y="9"/>
                  <a:pt x="8" y="8"/>
                </a:cubicBezTo>
                <a:cubicBezTo>
                  <a:pt x="9" y="7"/>
                  <a:pt x="9" y="6"/>
                  <a:pt x="9" y="4"/>
                </a:cubicBezTo>
                <a:cubicBezTo>
                  <a:pt x="9" y="3"/>
                  <a:pt x="9" y="2"/>
                  <a:pt x="8" y="1"/>
                </a:cubicBezTo>
                <a:cubicBezTo>
                  <a:pt x="7" y="0"/>
                  <a:pt x="6" y="0"/>
                  <a:pt x="5" y="0"/>
                </a:cubicBezTo>
                <a:close/>
                <a:moveTo>
                  <a:pt x="6" y="7"/>
                </a:moveTo>
                <a:cubicBezTo>
                  <a:pt x="5" y="7"/>
                  <a:pt x="5" y="7"/>
                  <a:pt x="5" y="7"/>
                </a:cubicBezTo>
                <a:cubicBezTo>
                  <a:pt x="4" y="7"/>
                  <a:pt x="4" y="7"/>
                  <a:pt x="4" y="7"/>
                </a:cubicBezTo>
                <a:cubicBezTo>
                  <a:pt x="3" y="6"/>
                  <a:pt x="3" y="5"/>
                  <a:pt x="3" y="4"/>
                </a:cubicBezTo>
                <a:cubicBezTo>
                  <a:pt x="3" y="3"/>
                  <a:pt x="3" y="3"/>
                  <a:pt x="4" y="2"/>
                </a:cubicBezTo>
                <a:cubicBezTo>
                  <a:pt x="4" y="2"/>
                  <a:pt x="4" y="2"/>
                  <a:pt x="5" y="2"/>
                </a:cubicBezTo>
                <a:cubicBezTo>
                  <a:pt x="5" y="2"/>
                  <a:pt x="5" y="2"/>
                  <a:pt x="6" y="2"/>
                </a:cubicBezTo>
                <a:cubicBezTo>
                  <a:pt x="6" y="3"/>
                  <a:pt x="6" y="3"/>
                  <a:pt x="6" y="4"/>
                </a:cubicBezTo>
                <a:cubicBezTo>
                  <a:pt x="6" y="5"/>
                  <a:pt x="6" y="6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" name="Freeform 789"/>
          <p:cNvSpPr>
            <a:spLocks noEditPoints="1"/>
          </p:cNvSpPr>
          <p:nvPr/>
        </p:nvSpPr>
        <p:spPr bwMode="auto">
          <a:xfrm>
            <a:off x="1938814" y="3452971"/>
            <a:ext cx="31750" cy="31750"/>
          </a:xfrm>
          <a:custGeom>
            <a:avLst/>
            <a:gdLst>
              <a:gd name="T0" fmla="*/ 2147483647 w 9"/>
              <a:gd name="T1" fmla="*/ 2147483647 h 9"/>
              <a:gd name="T2" fmla="*/ 2147483647 w 9"/>
              <a:gd name="T3" fmla="*/ 2147483647 h 9"/>
              <a:gd name="T4" fmla="*/ 2147483647 w 9"/>
              <a:gd name="T5" fmla="*/ 0 h 9"/>
              <a:gd name="T6" fmla="*/ 2147483647 w 9"/>
              <a:gd name="T7" fmla="*/ 2147483647 h 9"/>
              <a:gd name="T8" fmla="*/ 0 w 9"/>
              <a:gd name="T9" fmla="*/ 2147483647 h 9"/>
              <a:gd name="T10" fmla="*/ 2147483647 w 9"/>
              <a:gd name="T11" fmla="*/ 2147483647 h 9"/>
              <a:gd name="T12" fmla="*/ 2147483647 w 9"/>
              <a:gd name="T13" fmla="*/ 2147483647 h 9"/>
              <a:gd name="T14" fmla="*/ 2147483647 w 9"/>
              <a:gd name="T15" fmla="*/ 2147483647 h 9"/>
              <a:gd name="T16" fmla="*/ 2147483647 w 9"/>
              <a:gd name="T17" fmla="*/ 2147483647 h 9"/>
              <a:gd name="T18" fmla="*/ 2147483647 w 9"/>
              <a:gd name="T19" fmla="*/ 2147483647 h 9"/>
              <a:gd name="T20" fmla="*/ 2147483647 w 9"/>
              <a:gd name="T21" fmla="*/ 2147483647 h 9"/>
              <a:gd name="T22" fmla="*/ 2147483647 w 9"/>
              <a:gd name="T23" fmla="*/ 2147483647 h 9"/>
              <a:gd name="T24" fmla="*/ 2147483647 w 9"/>
              <a:gd name="T25" fmla="*/ 2147483647 h 9"/>
              <a:gd name="T26" fmla="*/ 2147483647 w 9"/>
              <a:gd name="T27" fmla="*/ 2147483647 h 9"/>
              <a:gd name="T28" fmla="*/ 2147483647 w 9"/>
              <a:gd name="T29" fmla="*/ 2147483647 h 9"/>
              <a:gd name="T30" fmla="*/ 2147483647 w 9"/>
              <a:gd name="T31" fmla="*/ 2147483647 h 9"/>
              <a:gd name="T32" fmla="*/ 2147483647 w 9"/>
              <a:gd name="T33" fmla="*/ 2147483647 h 9"/>
              <a:gd name="T34" fmla="*/ 2147483647 w 9"/>
              <a:gd name="T35" fmla="*/ 2147483647 h 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" h="9">
                <a:moveTo>
                  <a:pt x="9" y="4"/>
                </a:moveTo>
                <a:cubicBezTo>
                  <a:pt x="9" y="3"/>
                  <a:pt x="8" y="2"/>
                  <a:pt x="8" y="1"/>
                </a:cubicBezTo>
                <a:cubicBezTo>
                  <a:pt x="7" y="0"/>
                  <a:pt x="6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6"/>
                  <a:pt x="0" y="7"/>
                  <a:pt x="1" y="8"/>
                </a:cubicBezTo>
                <a:cubicBezTo>
                  <a:pt x="2" y="9"/>
                  <a:pt x="3" y="9"/>
                  <a:pt x="4" y="9"/>
                </a:cubicBezTo>
                <a:cubicBezTo>
                  <a:pt x="6" y="9"/>
                  <a:pt x="7" y="9"/>
                  <a:pt x="8" y="8"/>
                </a:cubicBezTo>
                <a:cubicBezTo>
                  <a:pt x="8" y="7"/>
                  <a:pt x="9" y="6"/>
                  <a:pt x="9" y="4"/>
                </a:cubicBezTo>
                <a:close/>
                <a:moveTo>
                  <a:pt x="5" y="7"/>
                </a:moveTo>
                <a:cubicBezTo>
                  <a:pt x="5" y="7"/>
                  <a:pt x="5" y="7"/>
                  <a:pt x="4" y="7"/>
                </a:cubicBezTo>
                <a:cubicBezTo>
                  <a:pt x="4" y="7"/>
                  <a:pt x="4" y="7"/>
                  <a:pt x="3" y="7"/>
                </a:cubicBezTo>
                <a:cubicBezTo>
                  <a:pt x="3" y="6"/>
                  <a:pt x="3" y="6"/>
                  <a:pt x="3" y="4"/>
                </a:cubicBezTo>
                <a:cubicBezTo>
                  <a:pt x="3" y="3"/>
                  <a:pt x="3" y="3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5" y="2"/>
                  <a:pt x="5" y="2"/>
                  <a:pt x="5" y="2"/>
                </a:cubicBezTo>
                <a:cubicBezTo>
                  <a:pt x="6" y="3"/>
                  <a:pt x="6" y="3"/>
                  <a:pt x="6" y="4"/>
                </a:cubicBezTo>
                <a:cubicBezTo>
                  <a:pt x="6" y="6"/>
                  <a:pt x="6" y="6"/>
                  <a:pt x="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" name="Rectangle 790"/>
          <p:cNvSpPr>
            <a:spLocks noChangeArrowheads="1"/>
          </p:cNvSpPr>
          <p:nvPr/>
        </p:nvSpPr>
        <p:spPr bwMode="auto">
          <a:xfrm>
            <a:off x="11128851" y="2105184"/>
            <a:ext cx="811213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31" name="Freeform 791"/>
          <p:cNvSpPr>
            <a:spLocks noEditPoints="1"/>
          </p:cNvSpPr>
          <p:nvPr/>
        </p:nvSpPr>
        <p:spPr bwMode="auto">
          <a:xfrm>
            <a:off x="11268551" y="2344896"/>
            <a:ext cx="533400" cy="441325"/>
          </a:xfrm>
          <a:custGeom>
            <a:avLst/>
            <a:gdLst>
              <a:gd name="T0" fmla="*/ 2147483647 w 153"/>
              <a:gd name="T1" fmla="*/ 0 h 127"/>
              <a:gd name="T2" fmla="*/ 2147483647 w 153"/>
              <a:gd name="T3" fmla="*/ 2147483647 h 127"/>
              <a:gd name="T4" fmla="*/ 2147483647 w 153"/>
              <a:gd name="T5" fmla="*/ 2147483647 h 127"/>
              <a:gd name="T6" fmla="*/ 0 w 153"/>
              <a:gd name="T7" fmla="*/ 0 h 127"/>
              <a:gd name="T8" fmla="*/ 2147483647 w 153"/>
              <a:gd name="T9" fmla="*/ 2147483647 h 127"/>
              <a:gd name="T10" fmla="*/ 2147483647 w 153"/>
              <a:gd name="T11" fmla="*/ 2147483647 h 127"/>
              <a:gd name="T12" fmla="*/ 2147483647 w 153"/>
              <a:gd name="T13" fmla="*/ 2147483647 h 127"/>
              <a:gd name="T14" fmla="*/ 2147483647 w 153"/>
              <a:gd name="T15" fmla="*/ 2147483647 h 127"/>
              <a:gd name="T16" fmla="*/ 2147483647 w 153"/>
              <a:gd name="T17" fmla="*/ 2147483647 h 127"/>
              <a:gd name="T18" fmla="*/ 2147483647 w 153"/>
              <a:gd name="T19" fmla="*/ 2147483647 h 127"/>
              <a:gd name="T20" fmla="*/ 2147483647 w 153"/>
              <a:gd name="T21" fmla="*/ 2147483647 h 127"/>
              <a:gd name="T22" fmla="*/ 2147483647 w 153"/>
              <a:gd name="T23" fmla="*/ 2147483647 h 127"/>
              <a:gd name="T24" fmla="*/ 2147483647 w 153"/>
              <a:gd name="T25" fmla="*/ 2147483647 h 127"/>
              <a:gd name="T26" fmla="*/ 2147483647 w 153"/>
              <a:gd name="T27" fmla="*/ 2147483647 h 127"/>
              <a:gd name="T28" fmla="*/ 2147483647 w 153"/>
              <a:gd name="T29" fmla="*/ 2147483647 h 127"/>
              <a:gd name="T30" fmla="*/ 2147483647 w 153"/>
              <a:gd name="T31" fmla="*/ 2147483647 h 127"/>
              <a:gd name="T32" fmla="*/ 2147483647 w 153"/>
              <a:gd name="T33" fmla="*/ 2147483647 h 127"/>
              <a:gd name="T34" fmla="*/ 2147483647 w 153"/>
              <a:gd name="T35" fmla="*/ 2147483647 h 127"/>
              <a:gd name="T36" fmla="*/ 2147483647 w 153"/>
              <a:gd name="T37" fmla="*/ 2147483647 h 127"/>
              <a:gd name="T38" fmla="*/ 2147483647 w 153"/>
              <a:gd name="T39" fmla="*/ 2147483647 h 127"/>
              <a:gd name="T40" fmla="*/ 2147483647 w 153"/>
              <a:gd name="T41" fmla="*/ 2147483647 h 127"/>
              <a:gd name="T42" fmla="*/ 2147483647 w 153"/>
              <a:gd name="T43" fmla="*/ 2147483647 h 127"/>
              <a:gd name="T44" fmla="*/ 2147483647 w 153"/>
              <a:gd name="T45" fmla="*/ 2147483647 h 127"/>
              <a:gd name="T46" fmla="*/ 2147483647 w 153"/>
              <a:gd name="T47" fmla="*/ 2147483647 h 127"/>
              <a:gd name="T48" fmla="*/ 2147483647 w 153"/>
              <a:gd name="T49" fmla="*/ 2147483647 h 127"/>
              <a:gd name="T50" fmla="*/ 2147483647 w 153"/>
              <a:gd name="T51" fmla="*/ 2147483647 h 127"/>
              <a:gd name="T52" fmla="*/ 2147483647 w 153"/>
              <a:gd name="T53" fmla="*/ 2147483647 h 127"/>
              <a:gd name="T54" fmla="*/ 2147483647 w 153"/>
              <a:gd name="T55" fmla="*/ 2147483647 h 127"/>
              <a:gd name="T56" fmla="*/ 2147483647 w 153"/>
              <a:gd name="T57" fmla="*/ 2147483647 h 127"/>
              <a:gd name="T58" fmla="*/ 2147483647 w 153"/>
              <a:gd name="T59" fmla="*/ 2147483647 h 127"/>
              <a:gd name="T60" fmla="*/ 2147483647 w 153"/>
              <a:gd name="T61" fmla="*/ 2147483647 h 127"/>
              <a:gd name="T62" fmla="*/ 2147483647 w 153"/>
              <a:gd name="T63" fmla="*/ 2147483647 h 127"/>
              <a:gd name="T64" fmla="*/ 2147483647 w 153"/>
              <a:gd name="T65" fmla="*/ 2147483647 h 127"/>
              <a:gd name="T66" fmla="*/ 2147483647 w 153"/>
              <a:gd name="T67" fmla="*/ 2147483647 h 127"/>
              <a:gd name="T68" fmla="*/ 2147483647 w 153"/>
              <a:gd name="T69" fmla="*/ 2147483647 h 127"/>
              <a:gd name="T70" fmla="*/ 2147483647 w 153"/>
              <a:gd name="T71" fmla="*/ 2147483647 h 127"/>
              <a:gd name="T72" fmla="*/ 2147483647 w 153"/>
              <a:gd name="T73" fmla="*/ 2147483647 h 127"/>
              <a:gd name="T74" fmla="*/ 2147483647 w 153"/>
              <a:gd name="T75" fmla="*/ 2147483647 h 127"/>
              <a:gd name="T76" fmla="*/ 2147483647 w 153"/>
              <a:gd name="T77" fmla="*/ 2147483647 h 127"/>
              <a:gd name="T78" fmla="*/ 2147483647 w 153"/>
              <a:gd name="T79" fmla="*/ 2147483647 h 127"/>
              <a:gd name="T80" fmla="*/ 2147483647 w 153"/>
              <a:gd name="T81" fmla="*/ 2147483647 h 127"/>
              <a:gd name="T82" fmla="*/ 2147483647 w 153"/>
              <a:gd name="T83" fmla="*/ 2147483647 h 127"/>
              <a:gd name="T84" fmla="*/ 2147483647 w 153"/>
              <a:gd name="T85" fmla="*/ 2147483647 h 127"/>
              <a:gd name="T86" fmla="*/ 2147483647 w 153"/>
              <a:gd name="T87" fmla="*/ 2147483647 h 127"/>
              <a:gd name="T88" fmla="*/ 2147483647 w 153"/>
              <a:gd name="T89" fmla="*/ 2147483647 h 127"/>
              <a:gd name="T90" fmla="*/ 2147483647 w 153"/>
              <a:gd name="T91" fmla="*/ 2147483647 h 127"/>
              <a:gd name="T92" fmla="*/ 2147483647 w 153"/>
              <a:gd name="T93" fmla="*/ 2147483647 h 127"/>
              <a:gd name="T94" fmla="*/ 2147483647 w 153"/>
              <a:gd name="T95" fmla="*/ 2147483647 h 127"/>
              <a:gd name="T96" fmla="*/ 2147483647 w 153"/>
              <a:gd name="T97" fmla="*/ 2147483647 h 127"/>
              <a:gd name="T98" fmla="*/ 2147483647 w 153"/>
              <a:gd name="T99" fmla="*/ 2147483647 h 127"/>
              <a:gd name="T100" fmla="*/ 2147483647 w 153"/>
              <a:gd name="T101" fmla="*/ 2147483647 h 127"/>
              <a:gd name="T102" fmla="*/ 2147483647 w 153"/>
              <a:gd name="T103" fmla="*/ 2147483647 h 1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3" h="127">
                <a:moveTo>
                  <a:pt x="125" y="11"/>
                </a:moveTo>
                <a:cubicBezTo>
                  <a:pt x="117" y="11"/>
                  <a:pt x="117" y="11"/>
                  <a:pt x="117" y="11"/>
                </a:cubicBezTo>
                <a:cubicBezTo>
                  <a:pt x="117" y="0"/>
                  <a:pt x="117" y="0"/>
                  <a:pt x="11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0"/>
                  <a:pt x="68" y="0"/>
                  <a:pt x="6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1"/>
                  <a:pt x="23" y="11"/>
                  <a:pt x="23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37" y="127"/>
                  <a:pt x="137" y="127"/>
                  <a:pt x="137" y="127"/>
                </a:cubicBezTo>
                <a:cubicBezTo>
                  <a:pt x="153" y="101"/>
                  <a:pt x="153" y="101"/>
                  <a:pt x="153" y="101"/>
                </a:cubicBezTo>
                <a:cubicBezTo>
                  <a:pt x="153" y="0"/>
                  <a:pt x="153" y="0"/>
                  <a:pt x="153" y="0"/>
                </a:cubicBezTo>
                <a:cubicBezTo>
                  <a:pt x="125" y="0"/>
                  <a:pt x="125" y="0"/>
                  <a:pt x="125" y="0"/>
                </a:cubicBezTo>
                <a:lnTo>
                  <a:pt x="125" y="11"/>
                </a:lnTo>
                <a:close/>
                <a:moveTo>
                  <a:pt x="26" y="89"/>
                </a:moveTo>
                <a:cubicBezTo>
                  <a:pt x="26" y="89"/>
                  <a:pt x="26" y="90"/>
                  <a:pt x="25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8" y="89"/>
                  <a:pt x="8" y="89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3"/>
                  <a:pt x="9" y="72"/>
                  <a:pt x="9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6" y="72"/>
                  <a:pt x="26" y="73"/>
                  <a:pt x="26" y="73"/>
                </a:cubicBezTo>
                <a:lnTo>
                  <a:pt x="26" y="89"/>
                </a:lnTo>
                <a:close/>
                <a:moveTo>
                  <a:pt x="26" y="66"/>
                </a:moveTo>
                <a:cubicBezTo>
                  <a:pt x="26" y="67"/>
                  <a:pt x="26" y="67"/>
                  <a:pt x="25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7"/>
                  <a:pt x="8" y="67"/>
                  <a:pt x="8" y="66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0"/>
                  <a:pt x="9" y="49"/>
                  <a:pt x="9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6" y="49"/>
                  <a:pt x="26" y="50"/>
                  <a:pt x="26" y="51"/>
                </a:cubicBezTo>
                <a:lnTo>
                  <a:pt x="26" y="66"/>
                </a:lnTo>
                <a:close/>
                <a:moveTo>
                  <a:pt x="26" y="43"/>
                </a:moveTo>
                <a:cubicBezTo>
                  <a:pt x="26" y="44"/>
                  <a:pt x="26" y="44"/>
                  <a:pt x="25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8" y="44"/>
                  <a:pt x="8" y="43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7"/>
                  <a:pt x="9" y="26"/>
                  <a:pt x="9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6" y="26"/>
                  <a:pt x="26" y="27"/>
                  <a:pt x="26" y="28"/>
                </a:cubicBezTo>
                <a:lnTo>
                  <a:pt x="26" y="43"/>
                </a:lnTo>
                <a:close/>
                <a:moveTo>
                  <a:pt x="56" y="89"/>
                </a:moveTo>
                <a:cubicBezTo>
                  <a:pt x="56" y="90"/>
                  <a:pt x="55" y="90"/>
                  <a:pt x="54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8" y="90"/>
                  <a:pt x="38" y="90"/>
                  <a:pt x="38" y="89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3"/>
                  <a:pt x="38" y="72"/>
                  <a:pt x="3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5" y="72"/>
                  <a:pt x="56" y="73"/>
                  <a:pt x="56" y="74"/>
                </a:cubicBezTo>
                <a:lnTo>
                  <a:pt x="56" y="89"/>
                </a:lnTo>
                <a:close/>
                <a:moveTo>
                  <a:pt x="56" y="66"/>
                </a:moveTo>
                <a:cubicBezTo>
                  <a:pt x="56" y="67"/>
                  <a:pt x="55" y="67"/>
                  <a:pt x="54" y="67"/>
                </a:cubicBezTo>
                <a:cubicBezTo>
                  <a:pt x="39" y="67"/>
                  <a:pt x="39" y="67"/>
                  <a:pt x="39" y="67"/>
                </a:cubicBezTo>
                <a:cubicBezTo>
                  <a:pt x="38" y="67"/>
                  <a:pt x="38" y="67"/>
                  <a:pt x="38" y="66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8" y="50"/>
                  <a:pt x="39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0"/>
                  <a:pt x="56" y="50"/>
                  <a:pt x="56" y="51"/>
                </a:cubicBezTo>
                <a:lnTo>
                  <a:pt x="56" y="66"/>
                </a:lnTo>
                <a:close/>
                <a:moveTo>
                  <a:pt x="56" y="43"/>
                </a:moveTo>
                <a:cubicBezTo>
                  <a:pt x="56" y="44"/>
                  <a:pt x="55" y="44"/>
                  <a:pt x="54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7"/>
                  <a:pt x="38" y="27"/>
                  <a:pt x="39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7"/>
                  <a:pt x="56" y="27"/>
                  <a:pt x="56" y="28"/>
                </a:cubicBezTo>
                <a:lnTo>
                  <a:pt x="56" y="43"/>
                </a:lnTo>
                <a:close/>
                <a:moveTo>
                  <a:pt x="85" y="89"/>
                </a:moveTo>
                <a:cubicBezTo>
                  <a:pt x="85" y="90"/>
                  <a:pt x="85" y="90"/>
                  <a:pt x="84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68" y="90"/>
                  <a:pt x="68" y="90"/>
                  <a:pt x="68" y="89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9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5" y="72"/>
                  <a:pt x="85" y="73"/>
                  <a:pt x="85" y="73"/>
                </a:cubicBezTo>
                <a:lnTo>
                  <a:pt x="85" y="89"/>
                </a:lnTo>
                <a:close/>
                <a:moveTo>
                  <a:pt x="85" y="66"/>
                </a:moveTo>
                <a:cubicBezTo>
                  <a:pt x="85" y="67"/>
                  <a:pt x="85" y="67"/>
                  <a:pt x="84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8" y="67"/>
                  <a:pt x="68" y="67"/>
                  <a:pt x="68" y="66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0"/>
                  <a:pt x="68" y="50"/>
                  <a:pt x="69" y="50"/>
                </a:cubicBezTo>
                <a:cubicBezTo>
                  <a:pt x="84" y="50"/>
                  <a:pt x="84" y="50"/>
                  <a:pt x="84" y="50"/>
                </a:cubicBezTo>
                <a:cubicBezTo>
                  <a:pt x="85" y="50"/>
                  <a:pt x="85" y="50"/>
                  <a:pt x="85" y="51"/>
                </a:cubicBezTo>
                <a:lnTo>
                  <a:pt x="85" y="66"/>
                </a:lnTo>
                <a:close/>
                <a:moveTo>
                  <a:pt x="85" y="43"/>
                </a:moveTo>
                <a:cubicBezTo>
                  <a:pt x="85" y="44"/>
                  <a:pt x="85" y="44"/>
                  <a:pt x="8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8" y="44"/>
                  <a:pt x="68" y="44"/>
                  <a:pt x="68" y="43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7"/>
                  <a:pt x="68" y="27"/>
                  <a:pt x="69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5" y="27"/>
                  <a:pt x="85" y="27"/>
                  <a:pt x="85" y="28"/>
                </a:cubicBezTo>
                <a:lnTo>
                  <a:pt x="85" y="43"/>
                </a:lnTo>
                <a:close/>
                <a:moveTo>
                  <a:pt x="114" y="89"/>
                </a:moveTo>
                <a:cubicBezTo>
                  <a:pt x="114" y="90"/>
                  <a:pt x="114" y="90"/>
                  <a:pt x="113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7" y="90"/>
                  <a:pt x="96" y="90"/>
                  <a:pt x="96" y="89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3"/>
                  <a:pt x="97" y="72"/>
                  <a:pt x="98" y="72"/>
                </a:cubicBezTo>
                <a:cubicBezTo>
                  <a:pt x="113" y="72"/>
                  <a:pt x="113" y="72"/>
                  <a:pt x="113" y="72"/>
                </a:cubicBezTo>
                <a:cubicBezTo>
                  <a:pt x="114" y="72"/>
                  <a:pt x="114" y="73"/>
                  <a:pt x="114" y="74"/>
                </a:cubicBezTo>
                <a:lnTo>
                  <a:pt x="114" y="89"/>
                </a:lnTo>
                <a:close/>
                <a:moveTo>
                  <a:pt x="114" y="66"/>
                </a:moveTo>
                <a:cubicBezTo>
                  <a:pt x="114" y="67"/>
                  <a:pt x="114" y="68"/>
                  <a:pt x="113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97" y="68"/>
                  <a:pt x="96" y="67"/>
                  <a:pt x="96" y="66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50"/>
                  <a:pt x="97" y="50"/>
                  <a:pt x="98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4" y="50"/>
                  <a:pt x="114" y="50"/>
                  <a:pt x="114" y="51"/>
                </a:cubicBezTo>
                <a:lnTo>
                  <a:pt x="114" y="66"/>
                </a:lnTo>
                <a:close/>
                <a:moveTo>
                  <a:pt x="114" y="43"/>
                </a:moveTo>
                <a:cubicBezTo>
                  <a:pt x="114" y="44"/>
                  <a:pt x="114" y="45"/>
                  <a:pt x="113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97" y="45"/>
                  <a:pt x="96" y="44"/>
                  <a:pt x="96" y="43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7"/>
                  <a:pt x="97" y="27"/>
                  <a:pt x="98" y="27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4" y="28"/>
                </a:cubicBezTo>
                <a:lnTo>
                  <a:pt x="114" y="43"/>
                </a:lnTo>
                <a:close/>
                <a:moveTo>
                  <a:pt x="133" y="122"/>
                </a:moveTo>
                <a:cubicBezTo>
                  <a:pt x="133" y="101"/>
                  <a:pt x="133" y="101"/>
                  <a:pt x="133" y="101"/>
                </a:cubicBezTo>
                <a:cubicBezTo>
                  <a:pt x="147" y="101"/>
                  <a:pt x="147" y="101"/>
                  <a:pt x="147" y="101"/>
                </a:cubicBezTo>
                <a:lnTo>
                  <a:pt x="133" y="122"/>
                </a:lnTo>
                <a:close/>
                <a:moveTo>
                  <a:pt x="126" y="28"/>
                </a:moveTo>
                <a:cubicBezTo>
                  <a:pt x="126" y="27"/>
                  <a:pt x="127" y="27"/>
                  <a:pt x="127" y="27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43" y="27"/>
                  <a:pt x="144" y="27"/>
                  <a:pt x="144" y="28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4" y="44"/>
                  <a:pt x="143" y="44"/>
                  <a:pt x="143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27" y="44"/>
                  <a:pt x="126" y="44"/>
                  <a:pt x="126" y="43"/>
                </a:cubicBezTo>
                <a:lnTo>
                  <a:pt x="126" y="28"/>
                </a:lnTo>
                <a:close/>
                <a:moveTo>
                  <a:pt x="126" y="51"/>
                </a:moveTo>
                <a:cubicBezTo>
                  <a:pt x="126" y="50"/>
                  <a:pt x="127" y="50"/>
                  <a:pt x="127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4" y="50"/>
                  <a:pt x="144" y="51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7"/>
                  <a:pt x="143" y="67"/>
                  <a:pt x="143" y="67"/>
                </a:cubicBezTo>
                <a:cubicBezTo>
                  <a:pt x="127" y="67"/>
                  <a:pt x="127" y="67"/>
                  <a:pt x="127" y="67"/>
                </a:cubicBezTo>
                <a:cubicBezTo>
                  <a:pt x="127" y="67"/>
                  <a:pt x="126" y="67"/>
                  <a:pt x="126" y="66"/>
                </a:cubicBezTo>
                <a:lnTo>
                  <a:pt x="126" y="51"/>
                </a:lnTo>
                <a:close/>
                <a:moveTo>
                  <a:pt x="126" y="74"/>
                </a:moveTo>
                <a:cubicBezTo>
                  <a:pt x="126" y="73"/>
                  <a:pt x="127" y="72"/>
                  <a:pt x="127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3" y="72"/>
                  <a:pt x="144" y="73"/>
                  <a:pt x="144" y="74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90"/>
                  <a:pt x="143" y="90"/>
                  <a:pt x="143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7" y="90"/>
                  <a:pt x="126" y="90"/>
                  <a:pt x="126" y="89"/>
                </a:cubicBezTo>
                <a:lnTo>
                  <a:pt x="126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" name="Freeform 792"/>
          <p:cNvSpPr>
            <a:spLocks/>
          </p:cNvSpPr>
          <p:nvPr/>
        </p:nvSpPr>
        <p:spPr bwMode="auto">
          <a:xfrm>
            <a:off x="11681301" y="2298859"/>
            <a:ext cx="15875" cy="80962"/>
          </a:xfrm>
          <a:custGeom>
            <a:avLst/>
            <a:gdLst>
              <a:gd name="T0" fmla="*/ 2147483647 w 5"/>
              <a:gd name="T1" fmla="*/ 2147483647 h 26"/>
              <a:gd name="T2" fmla="*/ 2147483647 w 5"/>
              <a:gd name="T3" fmla="*/ 2147483647 h 26"/>
              <a:gd name="T4" fmla="*/ 2147483647 w 5"/>
              <a:gd name="T5" fmla="*/ 0 h 26"/>
              <a:gd name="T6" fmla="*/ 0 w 5"/>
              <a:gd name="T7" fmla="*/ 0 h 26"/>
              <a:gd name="T8" fmla="*/ 0 w 5"/>
              <a:gd name="T9" fmla="*/ 2147483647 h 26"/>
              <a:gd name="T10" fmla="*/ 0 w 5"/>
              <a:gd name="T11" fmla="*/ 2147483647 h 26"/>
              <a:gd name="T12" fmla="*/ 0 w 5"/>
              <a:gd name="T13" fmla="*/ 2147483647 h 26"/>
              <a:gd name="T14" fmla="*/ 0 w 5"/>
              <a:gd name="T15" fmla="*/ 2147483647 h 26"/>
              <a:gd name="T16" fmla="*/ 2147483647 w 5"/>
              <a:gd name="T17" fmla="*/ 2147483647 h 26"/>
              <a:gd name="T18" fmla="*/ 2147483647 w 5"/>
              <a:gd name="T19" fmla="*/ 2147483647 h 26"/>
              <a:gd name="T20" fmla="*/ 2147483647 w 5"/>
              <a:gd name="T21" fmla="*/ 2147483647 h 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" h="26">
                <a:moveTo>
                  <a:pt x="5" y="13"/>
                </a:moveTo>
                <a:lnTo>
                  <a:pt x="5" y="7"/>
                </a:lnTo>
                <a:lnTo>
                  <a:pt x="5" y="0"/>
                </a:lnTo>
                <a:lnTo>
                  <a:pt x="0" y="0"/>
                </a:lnTo>
                <a:lnTo>
                  <a:pt x="0" y="7"/>
                </a:lnTo>
                <a:lnTo>
                  <a:pt x="0" y="13"/>
                </a:lnTo>
                <a:lnTo>
                  <a:pt x="0" y="15"/>
                </a:lnTo>
                <a:lnTo>
                  <a:pt x="0" y="26"/>
                </a:lnTo>
                <a:lnTo>
                  <a:pt x="5" y="26"/>
                </a:lnTo>
                <a:lnTo>
                  <a:pt x="5" y="15"/>
                </a:lnTo>
                <a:lnTo>
                  <a:pt x="5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" name="Freeform 793"/>
          <p:cNvSpPr>
            <a:spLocks/>
          </p:cNvSpPr>
          <p:nvPr/>
        </p:nvSpPr>
        <p:spPr bwMode="auto">
          <a:xfrm>
            <a:off x="11268551" y="2252821"/>
            <a:ext cx="533400" cy="85725"/>
          </a:xfrm>
          <a:custGeom>
            <a:avLst/>
            <a:gdLst>
              <a:gd name="T0" fmla="*/ 2147483647 w 153"/>
              <a:gd name="T1" fmla="*/ 0 h 25"/>
              <a:gd name="T2" fmla="*/ 2147483647 w 153"/>
              <a:gd name="T3" fmla="*/ 0 h 25"/>
              <a:gd name="T4" fmla="*/ 0 w 153"/>
              <a:gd name="T5" fmla="*/ 2147483647 h 25"/>
              <a:gd name="T6" fmla="*/ 0 w 153"/>
              <a:gd name="T7" fmla="*/ 2147483647 h 25"/>
              <a:gd name="T8" fmla="*/ 2147483647 w 153"/>
              <a:gd name="T9" fmla="*/ 2147483647 h 25"/>
              <a:gd name="T10" fmla="*/ 2147483647 w 153"/>
              <a:gd name="T11" fmla="*/ 2147483647 h 25"/>
              <a:gd name="T12" fmla="*/ 2147483647 w 153"/>
              <a:gd name="T13" fmla="*/ 2147483647 h 25"/>
              <a:gd name="T14" fmla="*/ 2147483647 w 153"/>
              <a:gd name="T15" fmla="*/ 2147483647 h 25"/>
              <a:gd name="T16" fmla="*/ 2147483647 w 153"/>
              <a:gd name="T17" fmla="*/ 2147483647 h 25"/>
              <a:gd name="T18" fmla="*/ 2147483647 w 153"/>
              <a:gd name="T19" fmla="*/ 2147483647 h 25"/>
              <a:gd name="T20" fmla="*/ 2147483647 w 153"/>
              <a:gd name="T21" fmla="*/ 2147483647 h 25"/>
              <a:gd name="T22" fmla="*/ 2147483647 w 153"/>
              <a:gd name="T23" fmla="*/ 2147483647 h 25"/>
              <a:gd name="T24" fmla="*/ 2147483647 w 153"/>
              <a:gd name="T25" fmla="*/ 2147483647 h 25"/>
              <a:gd name="T26" fmla="*/ 2147483647 w 153"/>
              <a:gd name="T27" fmla="*/ 2147483647 h 25"/>
              <a:gd name="T28" fmla="*/ 2147483647 w 153"/>
              <a:gd name="T29" fmla="*/ 2147483647 h 25"/>
              <a:gd name="T30" fmla="*/ 2147483647 w 153"/>
              <a:gd name="T31" fmla="*/ 2147483647 h 25"/>
              <a:gd name="T32" fmla="*/ 2147483647 w 153"/>
              <a:gd name="T33" fmla="*/ 2147483647 h 25"/>
              <a:gd name="T34" fmla="*/ 2147483647 w 153"/>
              <a:gd name="T35" fmla="*/ 2147483647 h 25"/>
              <a:gd name="T36" fmla="*/ 2147483647 w 153"/>
              <a:gd name="T37" fmla="*/ 2147483647 h 25"/>
              <a:gd name="T38" fmla="*/ 2147483647 w 153"/>
              <a:gd name="T39" fmla="*/ 2147483647 h 25"/>
              <a:gd name="T40" fmla="*/ 2147483647 w 153"/>
              <a:gd name="T41" fmla="*/ 2147483647 h 25"/>
              <a:gd name="T42" fmla="*/ 2147483647 w 153"/>
              <a:gd name="T43" fmla="*/ 2147483647 h 25"/>
              <a:gd name="T44" fmla="*/ 2147483647 w 153"/>
              <a:gd name="T45" fmla="*/ 2147483647 h 25"/>
              <a:gd name="T46" fmla="*/ 2147483647 w 153"/>
              <a:gd name="T47" fmla="*/ 2147483647 h 25"/>
              <a:gd name="T48" fmla="*/ 2147483647 w 153"/>
              <a:gd name="T49" fmla="*/ 2147483647 h 25"/>
              <a:gd name="T50" fmla="*/ 2147483647 w 153"/>
              <a:gd name="T51" fmla="*/ 2147483647 h 25"/>
              <a:gd name="T52" fmla="*/ 2147483647 w 153"/>
              <a:gd name="T53" fmla="*/ 2147483647 h 25"/>
              <a:gd name="T54" fmla="*/ 2147483647 w 153"/>
              <a:gd name="T55" fmla="*/ 2147483647 h 25"/>
              <a:gd name="T56" fmla="*/ 2147483647 w 153"/>
              <a:gd name="T57" fmla="*/ 2147483647 h 25"/>
              <a:gd name="T58" fmla="*/ 2147483647 w 153"/>
              <a:gd name="T59" fmla="*/ 2147483647 h 25"/>
              <a:gd name="T60" fmla="*/ 2147483647 w 153"/>
              <a:gd name="T61" fmla="*/ 2147483647 h 25"/>
              <a:gd name="T62" fmla="*/ 2147483647 w 153"/>
              <a:gd name="T63" fmla="*/ 2147483647 h 25"/>
              <a:gd name="T64" fmla="*/ 2147483647 w 153"/>
              <a:gd name="T65" fmla="*/ 2147483647 h 25"/>
              <a:gd name="T66" fmla="*/ 2147483647 w 153"/>
              <a:gd name="T67" fmla="*/ 0 h 2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3" h="25">
                <a:moveTo>
                  <a:pt x="147" y="0"/>
                </a:move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4"/>
                  <a:pt x="2" y="25"/>
                  <a:pt x="6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19"/>
                  <a:pt x="15" y="19"/>
                  <a:pt x="15" y="19"/>
                </a:cubicBezTo>
                <a:cubicBezTo>
                  <a:pt x="13" y="18"/>
                  <a:pt x="11" y="16"/>
                  <a:pt x="11" y="13"/>
                </a:cubicBezTo>
                <a:cubicBezTo>
                  <a:pt x="11" y="9"/>
                  <a:pt x="15" y="5"/>
                  <a:pt x="19" y="5"/>
                </a:cubicBezTo>
                <a:cubicBezTo>
                  <a:pt x="23" y="5"/>
                  <a:pt x="26" y="9"/>
                  <a:pt x="26" y="13"/>
                </a:cubicBezTo>
                <a:cubicBezTo>
                  <a:pt x="26" y="15"/>
                  <a:pt x="25" y="18"/>
                  <a:pt x="23" y="19"/>
                </a:cubicBezTo>
                <a:cubicBezTo>
                  <a:pt x="23" y="25"/>
                  <a:pt x="23" y="25"/>
                  <a:pt x="23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6" y="18"/>
                  <a:pt x="64" y="16"/>
                  <a:pt x="64" y="13"/>
                </a:cubicBezTo>
                <a:cubicBezTo>
                  <a:pt x="64" y="9"/>
                  <a:pt x="67" y="5"/>
                  <a:pt x="72" y="5"/>
                </a:cubicBezTo>
                <a:cubicBezTo>
                  <a:pt x="76" y="5"/>
                  <a:pt x="79" y="9"/>
                  <a:pt x="79" y="13"/>
                </a:cubicBezTo>
                <a:cubicBezTo>
                  <a:pt x="79" y="16"/>
                  <a:pt x="77" y="18"/>
                  <a:pt x="75" y="19"/>
                </a:cubicBezTo>
                <a:cubicBezTo>
                  <a:pt x="75" y="25"/>
                  <a:pt x="75" y="25"/>
                  <a:pt x="75" y="25"/>
                </a:cubicBezTo>
                <a:cubicBezTo>
                  <a:pt x="117" y="25"/>
                  <a:pt x="117" y="25"/>
                  <a:pt x="117" y="25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5" y="18"/>
                  <a:pt x="114" y="16"/>
                  <a:pt x="114" y="13"/>
                </a:cubicBezTo>
                <a:cubicBezTo>
                  <a:pt x="114" y="9"/>
                  <a:pt x="117" y="5"/>
                  <a:pt x="121" y="5"/>
                </a:cubicBezTo>
                <a:cubicBezTo>
                  <a:pt x="125" y="5"/>
                  <a:pt x="129" y="9"/>
                  <a:pt x="129" y="13"/>
                </a:cubicBezTo>
                <a:cubicBezTo>
                  <a:pt x="129" y="16"/>
                  <a:pt x="127" y="18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50" y="25"/>
                  <a:pt x="153" y="24"/>
                  <a:pt x="153" y="2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1"/>
                  <a:pt x="150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" name="Freeform 794"/>
          <p:cNvSpPr>
            <a:spLocks/>
          </p:cNvSpPr>
          <p:nvPr/>
        </p:nvSpPr>
        <p:spPr bwMode="auto">
          <a:xfrm>
            <a:off x="11511439" y="2298859"/>
            <a:ext cx="9525" cy="80962"/>
          </a:xfrm>
          <a:custGeom>
            <a:avLst/>
            <a:gdLst>
              <a:gd name="T0" fmla="*/ 2147483647 w 3"/>
              <a:gd name="T1" fmla="*/ 2147483647 h 26"/>
              <a:gd name="T2" fmla="*/ 2147483647 w 3"/>
              <a:gd name="T3" fmla="*/ 2147483647 h 26"/>
              <a:gd name="T4" fmla="*/ 2147483647 w 3"/>
              <a:gd name="T5" fmla="*/ 0 h 26"/>
              <a:gd name="T6" fmla="*/ 0 w 3"/>
              <a:gd name="T7" fmla="*/ 0 h 26"/>
              <a:gd name="T8" fmla="*/ 0 w 3"/>
              <a:gd name="T9" fmla="*/ 2147483647 h 26"/>
              <a:gd name="T10" fmla="*/ 0 w 3"/>
              <a:gd name="T11" fmla="*/ 2147483647 h 26"/>
              <a:gd name="T12" fmla="*/ 0 w 3"/>
              <a:gd name="T13" fmla="*/ 2147483647 h 26"/>
              <a:gd name="T14" fmla="*/ 0 w 3"/>
              <a:gd name="T15" fmla="*/ 2147483647 h 26"/>
              <a:gd name="T16" fmla="*/ 2147483647 w 3"/>
              <a:gd name="T17" fmla="*/ 2147483647 h 26"/>
              <a:gd name="T18" fmla="*/ 2147483647 w 3"/>
              <a:gd name="T19" fmla="*/ 2147483647 h 26"/>
              <a:gd name="T20" fmla="*/ 2147483647 w 3"/>
              <a:gd name="T21" fmla="*/ 2147483647 h 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" h="26">
                <a:moveTo>
                  <a:pt x="3" y="13"/>
                </a:moveTo>
                <a:lnTo>
                  <a:pt x="3" y="7"/>
                </a:lnTo>
                <a:lnTo>
                  <a:pt x="3" y="0"/>
                </a:lnTo>
                <a:lnTo>
                  <a:pt x="0" y="0"/>
                </a:lnTo>
                <a:lnTo>
                  <a:pt x="0" y="7"/>
                </a:lnTo>
                <a:lnTo>
                  <a:pt x="0" y="13"/>
                </a:lnTo>
                <a:lnTo>
                  <a:pt x="0" y="15"/>
                </a:lnTo>
                <a:lnTo>
                  <a:pt x="0" y="26"/>
                </a:lnTo>
                <a:lnTo>
                  <a:pt x="3" y="26"/>
                </a:lnTo>
                <a:lnTo>
                  <a:pt x="3" y="15"/>
                </a:lnTo>
                <a:lnTo>
                  <a:pt x="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" name="Freeform 795"/>
          <p:cNvSpPr>
            <a:spLocks/>
          </p:cNvSpPr>
          <p:nvPr/>
        </p:nvSpPr>
        <p:spPr bwMode="auto">
          <a:xfrm>
            <a:off x="11327289" y="2298859"/>
            <a:ext cx="11112" cy="77787"/>
          </a:xfrm>
          <a:custGeom>
            <a:avLst/>
            <a:gdLst>
              <a:gd name="T0" fmla="*/ 2147483647 w 4"/>
              <a:gd name="T1" fmla="*/ 2147483647 h 25"/>
              <a:gd name="T2" fmla="*/ 2147483647 w 4"/>
              <a:gd name="T3" fmla="*/ 2147483647 h 25"/>
              <a:gd name="T4" fmla="*/ 2147483647 w 4"/>
              <a:gd name="T5" fmla="*/ 0 h 25"/>
              <a:gd name="T6" fmla="*/ 0 w 4"/>
              <a:gd name="T7" fmla="*/ 0 h 25"/>
              <a:gd name="T8" fmla="*/ 0 w 4"/>
              <a:gd name="T9" fmla="*/ 2147483647 h 25"/>
              <a:gd name="T10" fmla="*/ 0 w 4"/>
              <a:gd name="T11" fmla="*/ 2147483647 h 25"/>
              <a:gd name="T12" fmla="*/ 0 w 4"/>
              <a:gd name="T13" fmla="*/ 2147483647 h 25"/>
              <a:gd name="T14" fmla="*/ 0 w 4"/>
              <a:gd name="T15" fmla="*/ 2147483647 h 25"/>
              <a:gd name="T16" fmla="*/ 2147483647 w 4"/>
              <a:gd name="T17" fmla="*/ 2147483647 h 25"/>
              <a:gd name="T18" fmla="*/ 2147483647 w 4"/>
              <a:gd name="T19" fmla="*/ 2147483647 h 25"/>
              <a:gd name="T20" fmla="*/ 2147483647 w 4"/>
              <a:gd name="T21" fmla="*/ 2147483647 h 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" h="25">
                <a:moveTo>
                  <a:pt x="4" y="13"/>
                </a:moveTo>
                <a:lnTo>
                  <a:pt x="4" y="7"/>
                </a:lnTo>
                <a:lnTo>
                  <a:pt x="4" y="0"/>
                </a:lnTo>
                <a:lnTo>
                  <a:pt x="0" y="0"/>
                </a:lnTo>
                <a:lnTo>
                  <a:pt x="0" y="7"/>
                </a:lnTo>
                <a:lnTo>
                  <a:pt x="0" y="13"/>
                </a:lnTo>
                <a:lnTo>
                  <a:pt x="0" y="15"/>
                </a:lnTo>
                <a:lnTo>
                  <a:pt x="0" y="25"/>
                </a:lnTo>
                <a:lnTo>
                  <a:pt x="4" y="25"/>
                </a:lnTo>
                <a:lnTo>
                  <a:pt x="4" y="15"/>
                </a:lnTo>
                <a:lnTo>
                  <a:pt x="4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" name="Rectangle 796"/>
          <p:cNvSpPr>
            <a:spLocks noChangeArrowheads="1"/>
          </p:cNvSpPr>
          <p:nvPr/>
        </p:nvSpPr>
        <p:spPr bwMode="auto">
          <a:xfrm>
            <a:off x="6296501" y="3046571"/>
            <a:ext cx="814388" cy="811213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37" name="Freeform 797"/>
          <p:cNvSpPr>
            <a:spLocks noEditPoints="1"/>
          </p:cNvSpPr>
          <p:nvPr/>
        </p:nvSpPr>
        <p:spPr bwMode="auto">
          <a:xfrm>
            <a:off x="6731476" y="3456146"/>
            <a:ext cx="301625" cy="290513"/>
          </a:xfrm>
          <a:custGeom>
            <a:avLst/>
            <a:gdLst>
              <a:gd name="T0" fmla="*/ 2147483647 w 87"/>
              <a:gd name="T1" fmla="*/ 2147483647 h 83"/>
              <a:gd name="T2" fmla="*/ 2147483647 w 87"/>
              <a:gd name="T3" fmla="*/ 2147483647 h 83"/>
              <a:gd name="T4" fmla="*/ 2147483647 w 87"/>
              <a:gd name="T5" fmla="*/ 2147483647 h 83"/>
              <a:gd name="T6" fmla="*/ 2147483647 w 87"/>
              <a:gd name="T7" fmla="*/ 2147483647 h 83"/>
              <a:gd name="T8" fmla="*/ 2147483647 w 87"/>
              <a:gd name="T9" fmla="*/ 2147483647 h 83"/>
              <a:gd name="T10" fmla="*/ 2147483647 w 87"/>
              <a:gd name="T11" fmla="*/ 2147483647 h 83"/>
              <a:gd name="T12" fmla="*/ 2147483647 w 87"/>
              <a:gd name="T13" fmla="*/ 0 h 83"/>
              <a:gd name="T14" fmla="*/ 2147483647 w 87"/>
              <a:gd name="T15" fmla="*/ 0 h 83"/>
              <a:gd name="T16" fmla="*/ 2147483647 w 87"/>
              <a:gd name="T17" fmla="*/ 0 h 83"/>
              <a:gd name="T18" fmla="*/ 2147483647 w 87"/>
              <a:gd name="T19" fmla="*/ 2147483647 h 83"/>
              <a:gd name="T20" fmla="*/ 2147483647 w 87"/>
              <a:gd name="T21" fmla="*/ 2147483647 h 83"/>
              <a:gd name="T22" fmla="*/ 2147483647 w 87"/>
              <a:gd name="T23" fmla="*/ 2147483647 h 83"/>
              <a:gd name="T24" fmla="*/ 2147483647 w 87"/>
              <a:gd name="T25" fmla="*/ 2147483647 h 83"/>
              <a:gd name="T26" fmla="*/ 2147483647 w 87"/>
              <a:gd name="T27" fmla="*/ 2147483647 h 83"/>
              <a:gd name="T28" fmla="*/ 2147483647 w 87"/>
              <a:gd name="T29" fmla="*/ 2147483647 h 83"/>
              <a:gd name="T30" fmla="*/ 0 w 87"/>
              <a:gd name="T31" fmla="*/ 2147483647 h 83"/>
              <a:gd name="T32" fmla="*/ 0 w 87"/>
              <a:gd name="T33" fmla="*/ 2147483647 h 83"/>
              <a:gd name="T34" fmla="*/ 0 w 87"/>
              <a:gd name="T35" fmla="*/ 2147483647 h 83"/>
              <a:gd name="T36" fmla="*/ 0 w 87"/>
              <a:gd name="T37" fmla="*/ 2147483647 h 83"/>
              <a:gd name="T38" fmla="*/ 2147483647 w 87"/>
              <a:gd name="T39" fmla="*/ 2147483647 h 83"/>
              <a:gd name="T40" fmla="*/ 2147483647 w 87"/>
              <a:gd name="T41" fmla="*/ 2147483647 h 83"/>
              <a:gd name="T42" fmla="*/ 2147483647 w 87"/>
              <a:gd name="T43" fmla="*/ 2147483647 h 83"/>
              <a:gd name="T44" fmla="*/ 2147483647 w 87"/>
              <a:gd name="T45" fmla="*/ 2147483647 h 83"/>
              <a:gd name="T46" fmla="*/ 2147483647 w 87"/>
              <a:gd name="T47" fmla="*/ 2147483647 h 83"/>
              <a:gd name="T48" fmla="*/ 2147483647 w 87"/>
              <a:gd name="T49" fmla="*/ 2147483647 h 83"/>
              <a:gd name="T50" fmla="*/ 2147483647 w 87"/>
              <a:gd name="T51" fmla="*/ 2147483647 h 83"/>
              <a:gd name="T52" fmla="*/ 2147483647 w 87"/>
              <a:gd name="T53" fmla="*/ 2147483647 h 83"/>
              <a:gd name="T54" fmla="*/ 2147483647 w 87"/>
              <a:gd name="T55" fmla="*/ 2147483647 h 83"/>
              <a:gd name="T56" fmla="*/ 2147483647 w 87"/>
              <a:gd name="T57" fmla="*/ 2147483647 h 83"/>
              <a:gd name="T58" fmla="*/ 2147483647 w 87"/>
              <a:gd name="T59" fmla="*/ 2147483647 h 83"/>
              <a:gd name="T60" fmla="*/ 2147483647 w 87"/>
              <a:gd name="T61" fmla="*/ 2147483647 h 83"/>
              <a:gd name="T62" fmla="*/ 2147483647 w 87"/>
              <a:gd name="T63" fmla="*/ 2147483647 h 83"/>
              <a:gd name="T64" fmla="*/ 2147483647 w 87"/>
              <a:gd name="T65" fmla="*/ 2147483647 h 83"/>
              <a:gd name="T66" fmla="*/ 2147483647 w 87"/>
              <a:gd name="T67" fmla="*/ 2147483647 h 83"/>
              <a:gd name="T68" fmla="*/ 2147483647 w 87"/>
              <a:gd name="T69" fmla="*/ 2147483647 h 83"/>
              <a:gd name="T70" fmla="*/ 2147483647 w 87"/>
              <a:gd name="T71" fmla="*/ 2147483647 h 83"/>
              <a:gd name="T72" fmla="*/ 2147483647 w 87"/>
              <a:gd name="T73" fmla="*/ 2147483647 h 83"/>
              <a:gd name="T74" fmla="*/ 2147483647 w 87"/>
              <a:gd name="T75" fmla="*/ 2147483647 h 83"/>
              <a:gd name="T76" fmla="*/ 2147483647 w 87"/>
              <a:gd name="T77" fmla="*/ 2147483647 h 83"/>
              <a:gd name="T78" fmla="*/ 2147483647 w 87"/>
              <a:gd name="T79" fmla="*/ 2147483647 h 83"/>
              <a:gd name="T80" fmla="*/ 2147483647 w 87"/>
              <a:gd name="T81" fmla="*/ 2147483647 h 83"/>
              <a:gd name="T82" fmla="*/ 2147483647 w 87"/>
              <a:gd name="T83" fmla="*/ 2147483647 h 83"/>
              <a:gd name="T84" fmla="*/ 2147483647 w 87"/>
              <a:gd name="T85" fmla="*/ 2147483647 h 83"/>
              <a:gd name="T86" fmla="*/ 2147483647 w 87"/>
              <a:gd name="T87" fmla="*/ 2147483647 h 8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7" h="83">
                <a:moveTo>
                  <a:pt x="79" y="34"/>
                </a:moveTo>
                <a:cubicBezTo>
                  <a:pt x="74" y="22"/>
                  <a:pt x="74" y="22"/>
                  <a:pt x="74" y="22"/>
                </a:cubicBezTo>
                <a:cubicBezTo>
                  <a:pt x="79" y="17"/>
                  <a:pt x="79" y="17"/>
                  <a:pt x="79" y="17"/>
                </a:cubicBezTo>
                <a:cubicBezTo>
                  <a:pt x="68" y="6"/>
                  <a:pt x="68" y="6"/>
                  <a:pt x="68" y="6"/>
                </a:cubicBezTo>
                <a:cubicBezTo>
                  <a:pt x="63" y="11"/>
                  <a:pt x="63" y="11"/>
                  <a:pt x="63" y="11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0"/>
                  <a:pt x="51" y="0"/>
                  <a:pt x="5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4" y="11"/>
                  <a:pt x="24" y="11"/>
                  <a:pt x="24" y="11"/>
                </a:cubicBezTo>
                <a:cubicBezTo>
                  <a:pt x="18" y="6"/>
                  <a:pt x="18" y="6"/>
                  <a:pt x="18" y="6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22"/>
                  <a:pt x="12" y="22"/>
                  <a:pt x="12" y="22"/>
                </a:cubicBezTo>
                <a:cubicBezTo>
                  <a:pt x="7" y="34"/>
                  <a:pt x="7" y="34"/>
                  <a:pt x="7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9"/>
                  <a:pt x="0" y="49"/>
                  <a:pt x="0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2" y="61"/>
                  <a:pt x="12" y="61"/>
                  <a:pt x="12" y="61"/>
                </a:cubicBezTo>
                <a:cubicBezTo>
                  <a:pt x="7" y="66"/>
                  <a:pt x="7" y="66"/>
                  <a:pt x="7" y="66"/>
                </a:cubicBezTo>
                <a:cubicBezTo>
                  <a:pt x="18" y="77"/>
                  <a:pt x="18" y="77"/>
                  <a:pt x="18" y="77"/>
                </a:cubicBezTo>
                <a:cubicBezTo>
                  <a:pt x="24" y="72"/>
                  <a:pt x="24" y="72"/>
                  <a:pt x="24" y="72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83"/>
                  <a:pt x="35" y="83"/>
                  <a:pt x="35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51" y="83"/>
                  <a:pt x="51" y="83"/>
                  <a:pt x="51" y="83"/>
                </a:cubicBezTo>
                <a:cubicBezTo>
                  <a:pt x="51" y="76"/>
                  <a:pt x="51" y="76"/>
                  <a:pt x="51" y="76"/>
                </a:cubicBezTo>
                <a:cubicBezTo>
                  <a:pt x="63" y="72"/>
                  <a:pt x="63" y="72"/>
                  <a:pt x="63" y="72"/>
                </a:cubicBezTo>
                <a:cubicBezTo>
                  <a:pt x="68" y="77"/>
                  <a:pt x="68" y="77"/>
                  <a:pt x="68" y="77"/>
                </a:cubicBezTo>
                <a:cubicBezTo>
                  <a:pt x="79" y="66"/>
                  <a:pt x="79" y="66"/>
                  <a:pt x="79" y="66"/>
                </a:cubicBezTo>
                <a:cubicBezTo>
                  <a:pt x="74" y="61"/>
                  <a:pt x="74" y="61"/>
                  <a:pt x="74" y="61"/>
                </a:cubicBezTo>
                <a:cubicBezTo>
                  <a:pt x="79" y="49"/>
                  <a:pt x="79" y="49"/>
                  <a:pt x="79" y="49"/>
                </a:cubicBezTo>
                <a:cubicBezTo>
                  <a:pt x="87" y="49"/>
                  <a:pt x="87" y="49"/>
                  <a:pt x="87" y="49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4"/>
                  <a:pt x="87" y="34"/>
                  <a:pt x="87" y="34"/>
                </a:cubicBezTo>
                <a:lnTo>
                  <a:pt x="79" y="34"/>
                </a:lnTo>
                <a:close/>
                <a:moveTo>
                  <a:pt x="43" y="68"/>
                </a:moveTo>
                <a:cubicBezTo>
                  <a:pt x="28" y="68"/>
                  <a:pt x="15" y="56"/>
                  <a:pt x="15" y="41"/>
                </a:cubicBezTo>
                <a:cubicBezTo>
                  <a:pt x="15" y="26"/>
                  <a:pt x="28" y="14"/>
                  <a:pt x="43" y="14"/>
                </a:cubicBezTo>
                <a:cubicBezTo>
                  <a:pt x="59" y="14"/>
                  <a:pt x="71" y="26"/>
                  <a:pt x="71" y="41"/>
                </a:cubicBezTo>
                <a:cubicBezTo>
                  <a:pt x="71" y="56"/>
                  <a:pt x="59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" name="Freeform 798"/>
          <p:cNvSpPr>
            <a:spLocks noEditPoints="1"/>
          </p:cNvSpPr>
          <p:nvPr/>
        </p:nvSpPr>
        <p:spPr bwMode="auto">
          <a:xfrm>
            <a:off x="6547326" y="3173571"/>
            <a:ext cx="331788" cy="323850"/>
          </a:xfrm>
          <a:custGeom>
            <a:avLst/>
            <a:gdLst>
              <a:gd name="T0" fmla="*/ 2147483647 w 96"/>
              <a:gd name="T1" fmla="*/ 2147483647 h 93"/>
              <a:gd name="T2" fmla="*/ 2147483647 w 96"/>
              <a:gd name="T3" fmla="*/ 2147483647 h 93"/>
              <a:gd name="T4" fmla="*/ 2147483647 w 96"/>
              <a:gd name="T5" fmla="*/ 2147483647 h 93"/>
              <a:gd name="T6" fmla="*/ 2147483647 w 96"/>
              <a:gd name="T7" fmla="*/ 2147483647 h 93"/>
              <a:gd name="T8" fmla="*/ 2147483647 w 96"/>
              <a:gd name="T9" fmla="*/ 2147483647 h 93"/>
              <a:gd name="T10" fmla="*/ 2147483647 w 96"/>
              <a:gd name="T11" fmla="*/ 2147483647 h 93"/>
              <a:gd name="T12" fmla="*/ 2147483647 w 96"/>
              <a:gd name="T13" fmla="*/ 2147483647 h 93"/>
              <a:gd name="T14" fmla="*/ 2147483647 w 96"/>
              <a:gd name="T15" fmla="*/ 2147483647 h 93"/>
              <a:gd name="T16" fmla="*/ 2147483647 w 96"/>
              <a:gd name="T17" fmla="*/ 2147483647 h 93"/>
              <a:gd name="T18" fmla="*/ 2147483647 w 96"/>
              <a:gd name="T19" fmla="*/ 2147483647 h 93"/>
              <a:gd name="T20" fmla="*/ 2147483647 w 96"/>
              <a:gd name="T21" fmla="*/ 2147483647 h 93"/>
              <a:gd name="T22" fmla="*/ 2147483647 w 96"/>
              <a:gd name="T23" fmla="*/ 2147483647 h 93"/>
              <a:gd name="T24" fmla="*/ 2147483647 w 96"/>
              <a:gd name="T25" fmla="*/ 2147483647 h 93"/>
              <a:gd name="T26" fmla="*/ 2147483647 w 96"/>
              <a:gd name="T27" fmla="*/ 2147483647 h 93"/>
              <a:gd name="T28" fmla="*/ 2147483647 w 96"/>
              <a:gd name="T29" fmla="*/ 2147483647 h 93"/>
              <a:gd name="T30" fmla="*/ 2147483647 w 96"/>
              <a:gd name="T31" fmla="*/ 2147483647 h 93"/>
              <a:gd name="T32" fmla="*/ 2147483647 w 96"/>
              <a:gd name="T33" fmla="*/ 0 h 93"/>
              <a:gd name="T34" fmla="*/ 2147483647 w 96"/>
              <a:gd name="T35" fmla="*/ 0 h 93"/>
              <a:gd name="T36" fmla="*/ 2147483647 w 96"/>
              <a:gd name="T37" fmla="*/ 0 h 93"/>
              <a:gd name="T38" fmla="*/ 2147483647 w 96"/>
              <a:gd name="T39" fmla="*/ 2147483647 h 93"/>
              <a:gd name="T40" fmla="*/ 2147483647 w 96"/>
              <a:gd name="T41" fmla="*/ 2147483647 h 93"/>
              <a:gd name="T42" fmla="*/ 2147483647 w 96"/>
              <a:gd name="T43" fmla="*/ 2147483647 h 93"/>
              <a:gd name="T44" fmla="*/ 2147483647 w 96"/>
              <a:gd name="T45" fmla="*/ 2147483647 h 93"/>
              <a:gd name="T46" fmla="*/ 2147483647 w 96"/>
              <a:gd name="T47" fmla="*/ 2147483647 h 93"/>
              <a:gd name="T48" fmla="*/ 2147483647 w 96"/>
              <a:gd name="T49" fmla="*/ 2147483647 h 93"/>
              <a:gd name="T50" fmla="*/ 0 w 96"/>
              <a:gd name="T51" fmla="*/ 2147483647 h 93"/>
              <a:gd name="T52" fmla="*/ 0 w 96"/>
              <a:gd name="T53" fmla="*/ 2147483647 h 93"/>
              <a:gd name="T54" fmla="*/ 0 w 96"/>
              <a:gd name="T55" fmla="*/ 2147483647 h 93"/>
              <a:gd name="T56" fmla="*/ 0 w 96"/>
              <a:gd name="T57" fmla="*/ 2147483647 h 93"/>
              <a:gd name="T58" fmla="*/ 2147483647 w 96"/>
              <a:gd name="T59" fmla="*/ 2147483647 h 93"/>
              <a:gd name="T60" fmla="*/ 2147483647 w 96"/>
              <a:gd name="T61" fmla="*/ 2147483647 h 93"/>
              <a:gd name="T62" fmla="*/ 2147483647 w 96"/>
              <a:gd name="T63" fmla="*/ 2147483647 h 93"/>
              <a:gd name="T64" fmla="*/ 2147483647 w 96"/>
              <a:gd name="T65" fmla="*/ 2147483647 h 93"/>
              <a:gd name="T66" fmla="*/ 2147483647 w 96"/>
              <a:gd name="T67" fmla="*/ 2147483647 h 93"/>
              <a:gd name="T68" fmla="*/ 2147483647 w 96"/>
              <a:gd name="T69" fmla="*/ 2147483647 h 93"/>
              <a:gd name="T70" fmla="*/ 2147483647 w 96"/>
              <a:gd name="T71" fmla="*/ 2147483647 h 93"/>
              <a:gd name="T72" fmla="*/ 2147483647 w 96"/>
              <a:gd name="T73" fmla="*/ 2147483647 h 93"/>
              <a:gd name="T74" fmla="*/ 2147483647 w 96"/>
              <a:gd name="T75" fmla="*/ 2147483647 h 93"/>
              <a:gd name="T76" fmla="*/ 2147483647 w 96"/>
              <a:gd name="T77" fmla="*/ 2147483647 h 93"/>
              <a:gd name="T78" fmla="*/ 2147483647 w 96"/>
              <a:gd name="T79" fmla="*/ 2147483647 h 93"/>
              <a:gd name="T80" fmla="*/ 2147483647 w 96"/>
              <a:gd name="T81" fmla="*/ 2147483647 h 93"/>
              <a:gd name="T82" fmla="*/ 2147483647 w 96"/>
              <a:gd name="T83" fmla="*/ 2147483647 h 93"/>
              <a:gd name="T84" fmla="*/ 2147483647 w 96"/>
              <a:gd name="T85" fmla="*/ 2147483647 h 93"/>
              <a:gd name="T86" fmla="*/ 2147483647 w 96"/>
              <a:gd name="T87" fmla="*/ 2147483647 h 9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6" h="93">
                <a:moveTo>
                  <a:pt x="57" y="85"/>
                </a:moveTo>
                <a:cubicBezTo>
                  <a:pt x="70" y="80"/>
                  <a:pt x="70" y="80"/>
                  <a:pt x="70" y="80"/>
                </a:cubicBezTo>
                <a:cubicBezTo>
                  <a:pt x="76" y="86"/>
                  <a:pt x="76" y="86"/>
                  <a:pt x="76" y="86"/>
                </a:cubicBezTo>
                <a:cubicBezTo>
                  <a:pt x="88" y="74"/>
                  <a:pt x="88" y="74"/>
                  <a:pt x="88" y="74"/>
                </a:cubicBezTo>
                <a:cubicBezTo>
                  <a:pt x="82" y="68"/>
                  <a:pt x="82" y="68"/>
                  <a:pt x="82" y="68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96" y="46"/>
                  <a:pt x="96" y="46"/>
                  <a:pt x="96" y="46"/>
                </a:cubicBezTo>
                <a:cubicBezTo>
                  <a:pt x="96" y="38"/>
                  <a:pt x="96" y="38"/>
                  <a:pt x="96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2" y="25"/>
                  <a:pt x="82" y="25"/>
                  <a:pt x="82" y="25"/>
                </a:cubicBezTo>
                <a:cubicBezTo>
                  <a:pt x="88" y="19"/>
                  <a:pt x="88" y="19"/>
                  <a:pt x="88" y="19"/>
                </a:cubicBezTo>
                <a:cubicBezTo>
                  <a:pt x="76" y="7"/>
                  <a:pt x="76" y="7"/>
                  <a:pt x="76" y="7"/>
                </a:cubicBezTo>
                <a:cubicBezTo>
                  <a:pt x="70" y="13"/>
                  <a:pt x="70" y="13"/>
                  <a:pt x="70" y="13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0"/>
                  <a:pt x="57" y="0"/>
                  <a:pt x="5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26" y="13"/>
                  <a:pt x="26" y="13"/>
                  <a:pt x="26" y="13"/>
                </a:cubicBezTo>
                <a:cubicBezTo>
                  <a:pt x="20" y="7"/>
                  <a:pt x="20" y="7"/>
                  <a:pt x="20" y="7"/>
                </a:cubicBezTo>
                <a:cubicBezTo>
                  <a:pt x="8" y="19"/>
                  <a:pt x="8" y="19"/>
                  <a:pt x="8" y="19"/>
                </a:cubicBezTo>
                <a:cubicBezTo>
                  <a:pt x="14" y="25"/>
                  <a:pt x="14" y="25"/>
                  <a:pt x="14" y="25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4" y="68"/>
                  <a:pt x="14" y="68"/>
                  <a:pt x="14" y="68"/>
                </a:cubicBezTo>
                <a:cubicBezTo>
                  <a:pt x="8" y="74"/>
                  <a:pt x="8" y="74"/>
                  <a:pt x="8" y="74"/>
                </a:cubicBezTo>
                <a:cubicBezTo>
                  <a:pt x="20" y="86"/>
                  <a:pt x="20" y="86"/>
                  <a:pt x="20" y="86"/>
                </a:cubicBezTo>
                <a:cubicBezTo>
                  <a:pt x="26" y="80"/>
                  <a:pt x="26" y="80"/>
                  <a:pt x="26" y="80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93"/>
                  <a:pt x="39" y="93"/>
                  <a:pt x="39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57" y="93"/>
                  <a:pt x="57" y="93"/>
                  <a:pt x="57" y="93"/>
                </a:cubicBezTo>
                <a:lnTo>
                  <a:pt x="57" y="85"/>
                </a:lnTo>
                <a:close/>
                <a:moveTo>
                  <a:pt x="17" y="46"/>
                </a:moveTo>
                <a:cubicBezTo>
                  <a:pt x="17" y="30"/>
                  <a:pt x="31" y="16"/>
                  <a:pt x="48" y="16"/>
                </a:cubicBezTo>
                <a:cubicBezTo>
                  <a:pt x="65" y="16"/>
                  <a:pt x="79" y="30"/>
                  <a:pt x="79" y="46"/>
                </a:cubicBezTo>
                <a:cubicBezTo>
                  <a:pt x="79" y="63"/>
                  <a:pt x="65" y="77"/>
                  <a:pt x="48" y="77"/>
                </a:cubicBezTo>
                <a:cubicBezTo>
                  <a:pt x="31" y="77"/>
                  <a:pt x="17" y="63"/>
                  <a:pt x="17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" name="Freeform 799"/>
          <p:cNvSpPr>
            <a:spLocks noEditPoints="1"/>
          </p:cNvSpPr>
          <p:nvPr/>
        </p:nvSpPr>
        <p:spPr bwMode="auto">
          <a:xfrm>
            <a:off x="6629876" y="3252946"/>
            <a:ext cx="166688" cy="163513"/>
          </a:xfrm>
          <a:custGeom>
            <a:avLst/>
            <a:gdLst>
              <a:gd name="T0" fmla="*/ 2147483647 w 48"/>
              <a:gd name="T1" fmla="*/ 2147483647 h 47"/>
              <a:gd name="T2" fmla="*/ 2147483647 w 48"/>
              <a:gd name="T3" fmla="*/ 2147483647 h 47"/>
              <a:gd name="T4" fmla="*/ 2147483647 w 48"/>
              <a:gd name="T5" fmla="*/ 2147483647 h 47"/>
              <a:gd name="T6" fmla="*/ 2147483647 w 48"/>
              <a:gd name="T7" fmla="*/ 2147483647 h 47"/>
              <a:gd name="T8" fmla="*/ 2147483647 w 48"/>
              <a:gd name="T9" fmla="*/ 2147483647 h 47"/>
              <a:gd name="T10" fmla="*/ 2147483647 w 48"/>
              <a:gd name="T11" fmla="*/ 2147483647 h 47"/>
              <a:gd name="T12" fmla="*/ 2147483647 w 48"/>
              <a:gd name="T13" fmla="*/ 2147483647 h 47"/>
              <a:gd name="T14" fmla="*/ 2147483647 w 48"/>
              <a:gd name="T15" fmla="*/ 2147483647 h 47"/>
              <a:gd name="T16" fmla="*/ 2147483647 w 48"/>
              <a:gd name="T17" fmla="*/ 2147483647 h 47"/>
              <a:gd name="T18" fmla="*/ 2147483647 w 48"/>
              <a:gd name="T19" fmla="*/ 2147483647 h 47"/>
              <a:gd name="T20" fmla="*/ 2147483647 w 48"/>
              <a:gd name="T21" fmla="*/ 0 h 47"/>
              <a:gd name="T22" fmla="*/ 2147483647 w 48"/>
              <a:gd name="T23" fmla="*/ 0 h 47"/>
              <a:gd name="T24" fmla="*/ 2147483647 w 48"/>
              <a:gd name="T25" fmla="*/ 0 h 47"/>
              <a:gd name="T26" fmla="*/ 2147483647 w 48"/>
              <a:gd name="T27" fmla="*/ 2147483647 h 47"/>
              <a:gd name="T28" fmla="*/ 2147483647 w 48"/>
              <a:gd name="T29" fmla="*/ 2147483647 h 47"/>
              <a:gd name="T30" fmla="*/ 2147483647 w 48"/>
              <a:gd name="T31" fmla="*/ 2147483647 h 47"/>
              <a:gd name="T32" fmla="*/ 2147483647 w 48"/>
              <a:gd name="T33" fmla="*/ 2147483647 h 47"/>
              <a:gd name="T34" fmla="*/ 2147483647 w 48"/>
              <a:gd name="T35" fmla="*/ 2147483647 h 47"/>
              <a:gd name="T36" fmla="*/ 2147483647 w 48"/>
              <a:gd name="T37" fmla="*/ 2147483647 h 47"/>
              <a:gd name="T38" fmla="*/ 0 w 48"/>
              <a:gd name="T39" fmla="*/ 2147483647 h 47"/>
              <a:gd name="T40" fmla="*/ 0 w 48"/>
              <a:gd name="T41" fmla="*/ 2147483647 h 47"/>
              <a:gd name="T42" fmla="*/ 0 w 48"/>
              <a:gd name="T43" fmla="*/ 2147483647 h 47"/>
              <a:gd name="T44" fmla="*/ 0 w 48"/>
              <a:gd name="T45" fmla="*/ 2147483647 h 47"/>
              <a:gd name="T46" fmla="*/ 2147483647 w 48"/>
              <a:gd name="T47" fmla="*/ 2147483647 h 47"/>
              <a:gd name="T48" fmla="*/ 2147483647 w 48"/>
              <a:gd name="T49" fmla="*/ 2147483647 h 47"/>
              <a:gd name="T50" fmla="*/ 2147483647 w 48"/>
              <a:gd name="T51" fmla="*/ 2147483647 h 47"/>
              <a:gd name="T52" fmla="*/ 2147483647 w 48"/>
              <a:gd name="T53" fmla="*/ 2147483647 h 47"/>
              <a:gd name="T54" fmla="*/ 2147483647 w 48"/>
              <a:gd name="T55" fmla="*/ 2147483647 h 47"/>
              <a:gd name="T56" fmla="*/ 2147483647 w 48"/>
              <a:gd name="T57" fmla="*/ 2147483647 h 47"/>
              <a:gd name="T58" fmla="*/ 2147483647 w 48"/>
              <a:gd name="T59" fmla="*/ 2147483647 h 47"/>
              <a:gd name="T60" fmla="*/ 2147483647 w 48"/>
              <a:gd name="T61" fmla="*/ 2147483647 h 47"/>
              <a:gd name="T62" fmla="*/ 2147483647 w 48"/>
              <a:gd name="T63" fmla="*/ 2147483647 h 47"/>
              <a:gd name="T64" fmla="*/ 2147483647 w 48"/>
              <a:gd name="T65" fmla="*/ 2147483647 h 47"/>
              <a:gd name="T66" fmla="*/ 2147483647 w 48"/>
              <a:gd name="T67" fmla="*/ 2147483647 h 47"/>
              <a:gd name="T68" fmla="*/ 2147483647 w 48"/>
              <a:gd name="T69" fmla="*/ 2147483647 h 47"/>
              <a:gd name="T70" fmla="*/ 2147483647 w 48"/>
              <a:gd name="T71" fmla="*/ 2147483647 h 47"/>
              <a:gd name="T72" fmla="*/ 2147483647 w 48"/>
              <a:gd name="T73" fmla="*/ 2147483647 h 47"/>
              <a:gd name="T74" fmla="*/ 2147483647 w 48"/>
              <a:gd name="T75" fmla="*/ 2147483647 h 47"/>
              <a:gd name="T76" fmla="*/ 2147483647 w 48"/>
              <a:gd name="T77" fmla="*/ 2147483647 h 47"/>
              <a:gd name="T78" fmla="*/ 2147483647 w 48"/>
              <a:gd name="T79" fmla="*/ 2147483647 h 47"/>
              <a:gd name="T80" fmla="*/ 2147483647 w 48"/>
              <a:gd name="T81" fmla="*/ 2147483647 h 47"/>
              <a:gd name="T82" fmla="*/ 2147483647 w 48"/>
              <a:gd name="T83" fmla="*/ 2147483647 h 47"/>
              <a:gd name="T84" fmla="*/ 2147483647 w 48"/>
              <a:gd name="T85" fmla="*/ 2147483647 h 47"/>
              <a:gd name="T86" fmla="*/ 2147483647 w 48"/>
              <a:gd name="T87" fmla="*/ 2147483647 h 4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8" h="47">
                <a:moveTo>
                  <a:pt x="48" y="28"/>
                </a:moveTo>
                <a:cubicBezTo>
                  <a:pt x="48" y="23"/>
                  <a:pt x="48" y="23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19"/>
                  <a:pt x="48" y="19"/>
                  <a:pt x="48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4" y="10"/>
                  <a:pt x="44" y="10"/>
                  <a:pt x="44" y="10"/>
                </a:cubicBezTo>
                <a:cubicBezTo>
                  <a:pt x="38" y="4"/>
                  <a:pt x="38" y="4"/>
                  <a:pt x="38" y="4"/>
                </a:cubicBezTo>
                <a:cubicBezTo>
                  <a:pt x="35" y="7"/>
                  <a:pt x="35" y="7"/>
                  <a:pt x="35" y="7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4"/>
                  <a:pt x="10" y="4"/>
                  <a:pt x="10" y="4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4" y="19"/>
                  <a:pt x="4" y="19"/>
                  <a:pt x="4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8"/>
                  <a:pt x="0" y="28"/>
                  <a:pt x="0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7" y="34"/>
                  <a:pt x="7" y="34"/>
                  <a:pt x="7" y="34"/>
                </a:cubicBezTo>
                <a:cubicBezTo>
                  <a:pt x="4" y="37"/>
                  <a:pt x="4" y="37"/>
                  <a:pt x="4" y="37"/>
                </a:cubicBezTo>
                <a:cubicBezTo>
                  <a:pt x="10" y="43"/>
                  <a:pt x="10" y="43"/>
                  <a:pt x="10" y="43"/>
                </a:cubicBezTo>
                <a:cubicBezTo>
                  <a:pt x="13" y="40"/>
                  <a:pt x="13" y="40"/>
                  <a:pt x="13" y="4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7"/>
                  <a:pt x="20" y="47"/>
                  <a:pt x="20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3"/>
                  <a:pt x="28" y="43"/>
                  <a:pt x="28" y="43"/>
                </a:cubicBezTo>
                <a:cubicBezTo>
                  <a:pt x="35" y="40"/>
                  <a:pt x="35" y="40"/>
                  <a:pt x="35" y="40"/>
                </a:cubicBezTo>
                <a:cubicBezTo>
                  <a:pt x="38" y="43"/>
                  <a:pt x="38" y="43"/>
                  <a:pt x="38" y="43"/>
                </a:cubicBezTo>
                <a:cubicBezTo>
                  <a:pt x="44" y="37"/>
                  <a:pt x="44" y="37"/>
                  <a:pt x="44" y="37"/>
                </a:cubicBezTo>
                <a:cubicBezTo>
                  <a:pt x="41" y="34"/>
                  <a:pt x="41" y="34"/>
                  <a:pt x="41" y="34"/>
                </a:cubicBezTo>
                <a:cubicBezTo>
                  <a:pt x="44" y="28"/>
                  <a:pt x="44" y="28"/>
                  <a:pt x="44" y="28"/>
                </a:cubicBezTo>
                <a:lnTo>
                  <a:pt x="48" y="28"/>
                </a:lnTo>
                <a:close/>
                <a:moveTo>
                  <a:pt x="24" y="39"/>
                </a:moveTo>
                <a:cubicBezTo>
                  <a:pt x="15" y="39"/>
                  <a:pt x="8" y="32"/>
                  <a:pt x="8" y="23"/>
                </a:cubicBezTo>
                <a:cubicBezTo>
                  <a:pt x="8" y="15"/>
                  <a:pt x="15" y="8"/>
                  <a:pt x="24" y="8"/>
                </a:cubicBezTo>
                <a:cubicBezTo>
                  <a:pt x="33" y="8"/>
                  <a:pt x="40" y="15"/>
                  <a:pt x="40" y="23"/>
                </a:cubicBezTo>
                <a:cubicBezTo>
                  <a:pt x="40" y="32"/>
                  <a:pt x="33" y="39"/>
                  <a:pt x="24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" name="Freeform 800"/>
          <p:cNvSpPr>
            <a:spLocks noEditPoints="1"/>
          </p:cNvSpPr>
          <p:nvPr/>
        </p:nvSpPr>
        <p:spPr bwMode="auto">
          <a:xfrm>
            <a:off x="6352064" y="3376771"/>
            <a:ext cx="241300" cy="233363"/>
          </a:xfrm>
          <a:custGeom>
            <a:avLst/>
            <a:gdLst>
              <a:gd name="T0" fmla="*/ 2147483647 w 69"/>
              <a:gd name="T1" fmla="*/ 2147483647 h 67"/>
              <a:gd name="T2" fmla="*/ 2147483647 w 69"/>
              <a:gd name="T3" fmla="*/ 2147483647 h 67"/>
              <a:gd name="T4" fmla="*/ 2147483647 w 69"/>
              <a:gd name="T5" fmla="*/ 2147483647 h 67"/>
              <a:gd name="T6" fmla="*/ 2147483647 w 69"/>
              <a:gd name="T7" fmla="*/ 2147483647 h 67"/>
              <a:gd name="T8" fmla="*/ 2147483647 w 69"/>
              <a:gd name="T9" fmla="*/ 2147483647 h 67"/>
              <a:gd name="T10" fmla="*/ 2147483647 w 69"/>
              <a:gd name="T11" fmla="*/ 0 h 67"/>
              <a:gd name="T12" fmla="*/ 2147483647 w 69"/>
              <a:gd name="T13" fmla="*/ 0 h 67"/>
              <a:gd name="T14" fmla="*/ 2147483647 w 69"/>
              <a:gd name="T15" fmla="*/ 0 h 67"/>
              <a:gd name="T16" fmla="*/ 2147483647 w 69"/>
              <a:gd name="T17" fmla="*/ 2147483647 h 67"/>
              <a:gd name="T18" fmla="*/ 2147483647 w 69"/>
              <a:gd name="T19" fmla="*/ 2147483647 h 67"/>
              <a:gd name="T20" fmla="*/ 2147483647 w 69"/>
              <a:gd name="T21" fmla="*/ 2147483647 h 67"/>
              <a:gd name="T22" fmla="*/ 2147483647 w 69"/>
              <a:gd name="T23" fmla="*/ 2147483647 h 67"/>
              <a:gd name="T24" fmla="*/ 2147483647 w 69"/>
              <a:gd name="T25" fmla="*/ 2147483647 h 67"/>
              <a:gd name="T26" fmla="*/ 2147483647 w 69"/>
              <a:gd name="T27" fmla="*/ 2147483647 h 67"/>
              <a:gd name="T28" fmla="*/ 0 w 69"/>
              <a:gd name="T29" fmla="*/ 2147483647 h 67"/>
              <a:gd name="T30" fmla="*/ 0 w 69"/>
              <a:gd name="T31" fmla="*/ 2147483647 h 67"/>
              <a:gd name="T32" fmla="*/ 0 w 69"/>
              <a:gd name="T33" fmla="*/ 2147483647 h 67"/>
              <a:gd name="T34" fmla="*/ 0 w 69"/>
              <a:gd name="T35" fmla="*/ 2147483647 h 67"/>
              <a:gd name="T36" fmla="*/ 2147483647 w 69"/>
              <a:gd name="T37" fmla="*/ 2147483647 h 67"/>
              <a:gd name="T38" fmla="*/ 2147483647 w 69"/>
              <a:gd name="T39" fmla="*/ 2147483647 h 67"/>
              <a:gd name="T40" fmla="*/ 2147483647 w 69"/>
              <a:gd name="T41" fmla="*/ 2147483647 h 67"/>
              <a:gd name="T42" fmla="*/ 2147483647 w 69"/>
              <a:gd name="T43" fmla="*/ 2147483647 h 67"/>
              <a:gd name="T44" fmla="*/ 2147483647 w 69"/>
              <a:gd name="T45" fmla="*/ 2147483647 h 67"/>
              <a:gd name="T46" fmla="*/ 2147483647 w 69"/>
              <a:gd name="T47" fmla="*/ 2147483647 h 67"/>
              <a:gd name="T48" fmla="*/ 2147483647 w 69"/>
              <a:gd name="T49" fmla="*/ 2147483647 h 67"/>
              <a:gd name="T50" fmla="*/ 2147483647 w 69"/>
              <a:gd name="T51" fmla="*/ 2147483647 h 67"/>
              <a:gd name="T52" fmla="*/ 2147483647 w 69"/>
              <a:gd name="T53" fmla="*/ 2147483647 h 67"/>
              <a:gd name="T54" fmla="*/ 2147483647 w 69"/>
              <a:gd name="T55" fmla="*/ 2147483647 h 67"/>
              <a:gd name="T56" fmla="*/ 2147483647 w 69"/>
              <a:gd name="T57" fmla="*/ 2147483647 h 67"/>
              <a:gd name="T58" fmla="*/ 2147483647 w 69"/>
              <a:gd name="T59" fmla="*/ 2147483647 h 67"/>
              <a:gd name="T60" fmla="*/ 2147483647 w 69"/>
              <a:gd name="T61" fmla="*/ 2147483647 h 67"/>
              <a:gd name="T62" fmla="*/ 2147483647 w 69"/>
              <a:gd name="T63" fmla="*/ 2147483647 h 67"/>
              <a:gd name="T64" fmla="*/ 2147483647 w 69"/>
              <a:gd name="T65" fmla="*/ 2147483647 h 67"/>
              <a:gd name="T66" fmla="*/ 2147483647 w 69"/>
              <a:gd name="T67" fmla="*/ 2147483647 h 67"/>
              <a:gd name="T68" fmla="*/ 2147483647 w 69"/>
              <a:gd name="T69" fmla="*/ 2147483647 h 67"/>
              <a:gd name="T70" fmla="*/ 2147483647 w 69"/>
              <a:gd name="T71" fmla="*/ 2147483647 h 67"/>
              <a:gd name="T72" fmla="*/ 2147483647 w 69"/>
              <a:gd name="T73" fmla="*/ 2147483647 h 67"/>
              <a:gd name="T74" fmla="*/ 2147483647 w 69"/>
              <a:gd name="T75" fmla="*/ 2147483647 h 67"/>
              <a:gd name="T76" fmla="*/ 2147483647 w 69"/>
              <a:gd name="T77" fmla="*/ 2147483647 h 67"/>
              <a:gd name="T78" fmla="*/ 2147483647 w 69"/>
              <a:gd name="T79" fmla="*/ 2147483647 h 67"/>
              <a:gd name="T80" fmla="*/ 2147483647 w 69"/>
              <a:gd name="T81" fmla="*/ 2147483647 h 67"/>
              <a:gd name="T82" fmla="*/ 2147483647 w 69"/>
              <a:gd name="T83" fmla="*/ 2147483647 h 67"/>
              <a:gd name="T84" fmla="*/ 2147483647 w 69"/>
              <a:gd name="T85" fmla="*/ 2147483647 h 67"/>
              <a:gd name="T86" fmla="*/ 2147483647 w 69"/>
              <a:gd name="T87" fmla="*/ 2147483647 h 6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9" h="67">
                <a:moveTo>
                  <a:pt x="59" y="18"/>
                </a:moveTo>
                <a:cubicBezTo>
                  <a:pt x="63" y="14"/>
                  <a:pt x="63" y="14"/>
                  <a:pt x="63" y="14"/>
                </a:cubicBezTo>
                <a:cubicBezTo>
                  <a:pt x="54" y="5"/>
                  <a:pt x="54" y="5"/>
                  <a:pt x="54" y="5"/>
                </a:cubicBezTo>
                <a:cubicBezTo>
                  <a:pt x="50" y="10"/>
                  <a:pt x="50" y="10"/>
                  <a:pt x="50" y="10"/>
                </a:cubicBezTo>
                <a:cubicBezTo>
                  <a:pt x="41" y="6"/>
                  <a:pt x="41" y="6"/>
                  <a:pt x="41" y="6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19" y="10"/>
                  <a:pt x="19" y="10"/>
                  <a:pt x="19" y="10"/>
                </a:cubicBezTo>
                <a:cubicBezTo>
                  <a:pt x="14" y="5"/>
                  <a:pt x="14" y="5"/>
                  <a:pt x="14" y="5"/>
                </a:cubicBezTo>
                <a:cubicBezTo>
                  <a:pt x="6" y="14"/>
                  <a:pt x="6" y="14"/>
                  <a:pt x="6" y="14"/>
                </a:cubicBezTo>
                <a:cubicBezTo>
                  <a:pt x="10" y="18"/>
                  <a:pt x="10" y="18"/>
                  <a:pt x="10" y="18"/>
                </a:cubicBezTo>
                <a:cubicBezTo>
                  <a:pt x="6" y="28"/>
                  <a:pt x="6" y="28"/>
                  <a:pt x="6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10" y="49"/>
                  <a:pt x="10" y="49"/>
                  <a:pt x="10" y="49"/>
                </a:cubicBezTo>
                <a:cubicBezTo>
                  <a:pt x="6" y="53"/>
                  <a:pt x="6" y="53"/>
                  <a:pt x="6" y="53"/>
                </a:cubicBezTo>
                <a:cubicBezTo>
                  <a:pt x="14" y="62"/>
                  <a:pt x="14" y="62"/>
                  <a:pt x="14" y="62"/>
                </a:cubicBezTo>
                <a:cubicBezTo>
                  <a:pt x="19" y="58"/>
                  <a:pt x="19" y="58"/>
                  <a:pt x="19" y="58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2"/>
                  <a:pt x="41" y="62"/>
                  <a:pt x="41" y="62"/>
                </a:cubicBezTo>
                <a:cubicBezTo>
                  <a:pt x="50" y="58"/>
                  <a:pt x="50" y="58"/>
                  <a:pt x="50" y="58"/>
                </a:cubicBezTo>
                <a:cubicBezTo>
                  <a:pt x="54" y="62"/>
                  <a:pt x="54" y="62"/>
                  <a:pt x="54" y="62"/>
                </a:cubicBezTo>
                <a:cubicBezTo>
                  <a:pt x="63" y="53"/>
                  <a:pt x="63" y="53"/>
                  <a:pt x="63" y="53"/>
                </a:cubicBezTo>
                <a:cubicBezTo>
                  <a:pt x="59" y="49"/>
                  <a:pt x="59" y="49"/>
                  <a:pt x="59" y="49"/>
                </a:cubicBezTo>
                <a:cubicBezTo>
                  <a:pt x="63" y="40"/>
                  <a:pt x="63" y="40"/>
                  <a:pt x="63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28"/>
                  <a:pt x="69" y="28"/>
                  <a:pt x="69" y="28"/>
                </a:cubicBezTo>
                <a:cubicBezTo>
                  <a:pt x="63" y="28"/>
                  <a:pt x="63" y="28"/>
                  <a:pt x="63" y="28"/>
                </a:cubicBezTo>
                <a:lnTo>
                  <a:pt x="59" y="18"/>
                </a:lnTo>
                <a:close/>
                <a:moveTo>
                  <a:pt x="34" y="55"/>
                </a:moveTo>
                <a:cubicBezTo>
                  <a:pt x="22" y="55"/>
                  <a:pt x="12" y="46"/>
                  <a:pt x="12" y="34"/>
                </a:cubicBezTo>
                <a:cubicBezTo>
                  <a:pt x="12" y="22"/>
                  <a:pt x="22" y="12"/>
                  <a:pt x="34" y="12"/>
                </a:cubicBezTo>
                <a:cubicBezTo>
                  <a:pt x="47" y="12"/>
                  <a:pt x="57" y="22"/>
                  <a:pt x="57" y="34"/>
                </a:cubicBezTo>
                <a:cubicBezTo>
                  <a:pt x="57" y="46"/>
                  <a:pt x="47" y="55"/>
                  <a:pt x="34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" name="Freeform 801"/>
          <p:cNvSpPr>
            <a:spLocks noEditPoints="1"/>
          </p:cNvSpPr>
          <p:nvPr/>
        </p:nvSpPr>
        <p:spPr bwMode="auto">
          <a:xfrm>
            <a:off x="6815614" y="3530759"/>
            <a:ext cx="134937" cy="153987"/>
          </a:xfrm>
          <a:custGeom>
            <a:avLst/>
            <a:gdLst>
              <a:gd name="T0" fmla="*/ 2147483647 w 39"/>
              <a:gd name="T1" fmla="*/ 2147483647 h 44"/>
              <a:gd name="T2" fmla="*/ 2147483647 w 39"/>
              <a:gd name="T3" fmla="*/ 2147483647 h 44"/>
              <a:gd name="T4" fmla="*/ 2147483647 w 39"/>
              <a:gd name="T5" fmla="*/ 2147483647 h 44"/>
              <a:gd name="T6" fmla="*/ 2147483647 w 39"/>
              <a:gd name="T7" fmla="*/ 2147483647 h 44"/>
              <a:gd name="T8" fmla="*/ 2147483647 w 39"/>
              <a:gd name="T9" fmla="*/ 2147483647 h 44"/>
              <a:gd name="T10" fmla="*/ 2147483647 w 39"/>
              <a:gd name="T11" fmla="*/ 2147483647 h 44"/>
              <a:gd name="T12" fmla="*/ 2147483647 w 39"/>
              <a:gd name="T13" fmla="*/ 2147483647 h 44"/>
              <a:gd name="T14" fmla="*/ 2147483647 w 39"/>
              <a:gd name="T15" fmla="*/ 0 h 44"/>
              <a:gd name="T16" fmla="*/ 2147483647 w 39"/>
              <a:gd name="T17" fmla="*/ 0 h 44"/>
              <a:gd name="T18" fmla="*/ 2147483647 w 39"/>
              <a:gd name="T19" fmla="*/ 2147483647 h 44"/>
              <a:gd name="T20" fmla="*/ 2147483647 w 39"/>
              <a:gd name="T21" fmla="*/ 2147483647 h 44"/>
              <a:gd name="T22" fmla="*/ 2147483647 w 39"/>
              <a:gd name="T23" fmla="*/ 2147483647 h 44"/>
              <a:gd name="T24" fmla="*/ 2147483647 w 39"/>
              <a:gd name="T25" fmla="*/ 2147483647 h 44"/>
              <a:gd name="T26" fmla="*/ 2147483647 w 39"/>
              <a:gd name="T27" fmla="*/ 2147483647 h 44"/>
              <a:gd name="T28" fmla="*/ 2147483647 w 39"/>
              <a:gd name="T29" fmla="*/ 2147483647 h 44"/>
              <a:gd name="T30" fmla="*/ 2147483647 w 39"/>
              <a:gd name="T31" fmla="*/ 2147483647 h 44"/>
              <a:gd name="T32" fmla="*/ 2147483647 w 39"/>
              <a:gd name="T33" fmla="*/ 2147483647 h 44"/>
              <a:gd name="T34" fmla="*/ 0 w 39"/>
              <a:gd name="T35" fmla="*/ 2147483647 h 44"/>
              <a:gd name="T36" fmla="*/ 2147483647 w 39"/>
              <a:gd name="T37" fmla="*/ 2147483647 h 44"/>
              <a:gd name="T38" fmla="*/ 2147483647 w 39"/>
              <a:gd name="T39" fmla="*/ 2147483647 h 44"/>
              <a:gd name="T40" fmla="*/ 2147483647 w 39"/>
              <a:gd name="T41" fmla="*/ 2147483647 h 44"/>
              <a:gd name="T42" fmla="*/ 2147483647 w 39"/>
              <a:gd name="T43" fmla="*/ 2147483647 h 44"/>
              <a:gd name="T44" fmla="*/ 2147483647 w 39"/>
              <a:gd name="T45" fmla="*/ 2147483647 h 44"/>
              <a:gd name="T46" fmla="*/ 2147483647 w 39"/>
              <a:gd name="T47" fmla="*/ 2147483647 h 44"/>
              <a:gd name="T48" fmla="*/ 2147483647 w 39"/>
              <a:gd name="T49" fmla="*/ 2147483647 h 44"/>
              <a:gd name="T50" fmla="*/ 2147483647 w 39"/>
              <a:gd name="T51" fmla="*/ 2147483647 h 44"/>
              <a:gd name="T52" fmla="*/ 2147483647 w 39"/>
              <a:gd name="T53" fmla="*/ 2147483647 h 44"/>
              <a:gd name="T54" fmla="*/ 2147483647 w 39"/>
              <a:gd name="T55" fmla="*/ 2147483647 h 44"/>
              <a:gd name="T56" fmla="*/ 2147483647 w 39"/>
              <a:gd name="T57" fmla="*/ 2147483647 h 44"/>
              <a:gd name="T58" fmla="*/ 2147483647 w 39"/>
              <a:gd name="T59" fmla="*/ 2147483647 h 44"/>
              <a:gd name="T60" fmla="*/ 2147483647 w 39"/>
              <a:gd name="T61" fmla="*/ 2147483647 h 44"/>
              <a:gd name="T62" fmla="*/ 2147483647 w 39"/>
              <a:gd name="T63" fmla="*/ 2147483647 h 44"/>
              <a:gd name="T64" fmla="*/ 2147483647 w 39"/>
              <a:gd name="T65" fmla="*/ 2147483647 h 44"/>
              <a:gd name="T66" fmla="*/ 2147483647 w 39"/>
              <a:gd name="T67" fmla="*/ 2147483647 h 44"/>
              <a:gd name="T68" fmla="*/ 2147483647 w 39"/>
              <a:gd name="T69" fmla="*/ 2147483647 h 44"/>
              <a:gd name="T70" fmla="*/ 2147483647 w 39"/>
              <a:gd name="T71" fmla="*/ 2147483647 h 44"/>
              <a:gd name="T72" fmla="*/ 2147483647 w 39"/>
              <a:gd name="T73" fmla="*/ 2147483647 h 44"/>
              <a:gd name="T74" fmla="*/ 2147483647 w 39"/>
              <a:gd name="T75" fmla="*/ 2147483647 h 4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9" h="44">
                <a:moveTo>
                  <a:pt x="36" y="22"/>
                </a:moveTo>
                <a:cubicBezTo>
                  <a:pt x="33" y="20"/>
                  <a:pt x="29" y="19"/>
                  <a:pt x="23" y="18"/>
                </a:cubicBezTo>
                <a:cubicBezTo>
                  <a:pt x="23" y="8"/>
                  <a:pt x="23" y="8"/>
                  <a:pt x="23" y="8"/>
                </a:cubicBezTo>
                <a:cubicBezTo>
                  <a:pt x="25" y="9"/>
                  <a:pt x="27" y="10"/>
                  <a:pt x="27" y="12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9"/>
                  <a:pt x="35" y="7"/>
                  <a:pt x="33" y="6"/>
                </a:cubicBezTo>
                <a:cubicBezTo>
                  <a:pt x="30" y="4"/>
                  <a:pt x="27" y="3"/>
                  <a:pt x="23" y="3"/>
                </a:cubicBezTo>
                <a:cubicBezTo>
                  <a:pt x="23" y="0"/>
                  <a:pt x="23" y="0"/>
                  <a:pt x="2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2" y="3"/>
                  <a:pt x="8" y="4"/>
                  <a:pt x="6" y="6"/>
                </a:cubicBezTo>
                <a:cubicBezTo>
                  <a:pt x="3" y="8"/>
                  <a:pt x="1" y="10"/>
                  <a:pt x="1" y="13"/>
                </a:cubicBezTo>
                <a:cubicBezTo>
                  <a:pt x="1" y="15"/>
                  <a:pt x="3" y="18"/>
                  <a:pt x="5" y="19"/>
                </a:cubicBezTo>
                <a:cubicBezTo>
                  <a:pt x="8" y="21"/>
                  <a:pt x="11" y="23"/>
                  <a:pt x="17" y="23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3"/>
                  <a:pt x="14" y="32"/>
                  <a:pt x="13" y="32"/>
                </a:cubicBezTo>
                <a:cubicBezTo>
                  <a:pt x="12" y="31"/>
                  <a:pt x="11" y="30"/>
                  <a:pt x="10" y="28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32"/>
                  <a:pt x="3" y="35"/>
                  <a:pt x="5" y="36"/>
                </a:cubicBezTo>
                <a:cubicBezTo>
                  <a:pt x="8" y="38"/>
                  <a:pt x="12" y="39"/>
                  <a:pt x="17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9"/>
                  <a:pt x="23" y="39"/>
                  <a:pt x="23" y="39"/>
                </a:cubicBezTo>
                <a:cubicBezTo>
                  <a:pt x="28" y="39"/>
                  <a:pt x="32" y="38"/>
                  <a:pt x="35" y="36"/>
                </a:cubicBezTo>
                <a:cubicBezTo>
                  <a:pt x="38" y="34"/>
                  <a:pt x="39" y="31"/>
                  <a:pt x="39" y="28"/>
                </a:cubicBezTo>
                <a:cubicBezTo>
                  <a:pt x="39" y="26"/>
                  <a:pt x="38" y="23"/>
                  <a:pt x="36" y="22"/>
                </a:cubicBezTo>
                <a:close/>
                <a:moveTo>
                  <a:pt x="17" y="17"/>
                </a:moveTo>
                <a:cubicBezTo>
                  <a:pt x="15" y="16"/>
                  <a:pt x="14" y="16"/>
                  <a:pt x="13" y="15"/>
                </a:cubicBezTo>
                <a:cubicBezTo>
                  <a:pt x="12" y="14"/>
                  <a:pt x="12" y="13"/>
                  <a:pt x="12" y="12"/>
                </a:cubicBezTo>
                <a:cubicBezTo>
                  <a:pt x="12" y="11"/>
                  <a:pt x="12" y="11"/>
                  <a:pt x="13" y="10"/>
                </a:cubicBezTo>
                <a:cubicBezTo>
                  <a:pt x="14" y="9"/>
                  <a:pt x="15" y="8"/>
                  <a:pt x="17" y="8"/>
                </a:cubicBezTo>
                <a:lnTo>
                  <a:pt x="17" y="17"/>
                </a:lnTo>
                <a:close/>
                <a:moveTo>
                  <a:pt x="27" y="32"/>
                </a:moveTo>
                <a:cubicBezTo>
                  <a:pt x="26" y="33"/>
                  <a:pt x="25" y="34"/>
                  <a:pt x="23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5" y="25"/>
                  <a:pt x="27" y="26"/>
                  <a:pt x="28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29" y="30"/>
                  <a:pt x="29" y="31"/>
                  <a:pt x="2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" name="Freeform 802"/>
          <p:cNvSpPr>
            <a:spLocks noEditPoints="1"/>
          </p:cNvSpPr>
          <p:nvPr/>
        </p:nvSpPr>
        <p:spPr bwMode="auto">
          <a:xfrm>
            <a:off x="6436201" y="3452971"/>
            <a:ext cx="73025" cy="80963"/>
          </a:xfrm>
          <a:custGeom>
            <a:avLst/>
            <a:gdLst>
              <a:gd name="T0" fmla="*/ 2147483647 w 21"/>
              <a:gd name="T1" fmla="*/ 2147483647 h 23"/>
              <a:gd name="T2" fmla="*/ 2147483647 w 21"/>
              <a:gd name="T3" fmla="*/ 2147483647 h 23"/>
              <a:gd name="T4" fmla="*/ 2147483647 w 21"/>
              <a:gd name="T5" fmla="*/ 2147483647 h 23"/>
              <a:gd name="T6" fmla="*/ 2147483647 w 21"/>
              <a:gd name="T7" fmla="*/ 2147483647 h 23"/>
              <a:gd name="T8" fmla="*/ 2147483647 w 21"/>
              <a:gd name="T9" fmla="*/ 2147483647 h 23"/>
              <a:gd name="T10" fmla="*/ 2147483647 w 21"/>
              <a:gd name="T11" fmla="*/ 2147483647 h 23"/>
              <a:gd name="T12" fmla="*/ 2147483647 w 21"/>
              <a:gd name="T13" fmla="*/ 2147483647 h 23"/>
              <a:gd name="T14" fmla="*/ 2147483647 w 21"/>
              <a:gd name="T15" fmla="*/ 0 h 23"/>
              <a:gd name="T16" fmla="*/ 2147483647 w 21"/>
              <a:gd name="T17" fmla="*/ 0 h 23"/>
              <a:gd name="T18" fmla="*/ 2147483647 w 21"/>
              <a:gd name="T19" fmla="*/ 2147483647 h 23"/>
              <a:gd name="T20" fmla="*/ 2147483647 w 21"/>
              <a:gd name="T21" fmla="*/ 2147483647 h 23"/>
              <a:gd name="T22" fmla="*/ 2147483647 w 21"/>
              <a:gd name="T23" fmla="*/ 2147483647 h 23"/>
              <a:gd name="T24" fmla="*/ 2147483647 w 21"/>
              <a:gd name="T25" fmla="*/ 2147483647 h 23"/>
              <a:gd name="T26" fmla="*/ 2147483647 w 21"/>
              <a:gd name="T27" fmla="*/ 2147483647 h 23"/>
              <a:gd name="T28" fmla="*/ 2147483647 w 21"/>
              <a:gd name="T29" fmla="*/ 2147483647 h 23"/>
              <a:gd name="T30" fmla="*/ 2147483647 w 21"/>
              <a:gd name="T31" fmla="*/ 2147483647 h 23"/>
              <a:gd name="T32" fmla="*/ 2147483647 w 21"/>
              <a:gd name="T33" fmla="*/ 2147483647 h 23"/>
              <a:gd name="T34" fmla="*/ 0 w 21"/>
              <a:gd name="T35" fmla="*/ 2147483647 h 23"/>
              <a:gd name="T36" fmla="*/ 2147483647 w 21"/>
              <a:gd name="T37" fmla="*/ 2147483647 h 23"/>
              <a:gd name="T38" fmla="*/ 2147483647 w 21"/>
              <a:gd name="T39" fmla="*/ 2147483647 h 23"/>
              <a:gd name="T40" fmla="*/ 2147483647 w 21"/>
              <a:gd name="T41" fmla="*/ 2147483647 h 23"/>
              <a:gd name="T42" fmla="*/ 2147483647 w 21"/>
              <a:gd name="T43" fmla="*/ 2147483647 h 23"/>
              <a:gd name="T44" fmla="*/ 2147483647 w 21"/>
              <a:gd name="T45" fmla="*/ 2147483647 h 23"/>
              <a:gd name="T46" fmla="*/ 2147483647 w 21"/>
              <a:gd name="T47" fmla="*/ 2147483647 h 23"/>
              <a:gd name="T48" fmla="*/ 2147483647 w 21"/>
              <a:gd name="T49" fmla="*/ 2147483647 h 23"/>
              <a:gd name="T50" fmla="*/ 2147483647 w 21"/>
              <a:gd name="T51" fmla="*/ 2147483647 h 23"/>
              <a:gd name="T52" fmla="*/ 2147483647 w 21"/>
              <a:gd name="T53" fmla="*/ 2147483647 h 23"/>
              <a:gd name="T54" fmla="*/ 2147483647 w 21"/>
              <a:gd name="T55" fmla="*/ 2147483647 h 23"/>
              <a:gd name="T56" fmla="*/ 2147483647 w 21"/>
              <a:gd name="T57" fmla="*/ 2147483647 h 23"/>
              <a:gd name="T58" fmla="*/ 2147483647 w 21"/>
              <a:gd name="T59" fmla="*/ 2147483647 h 23"/>
              <a:gd name="T60" fmla="*/ 2147483647 w 21"/>
              <a:gd name="T61" fmla="*/ 2147483647 h 23"/>
              <a:gd name="T62" fmla="*/ 2147483647 w 21"/>
              <a:gd name="T63" fmla="*/ 2147483647 h 23"/>
              <a:gd name="T64" fmla="*/ 2147483647 w 21"/>
              <a:gd name="T65" fmla="*/ 2147483647 h 23"/>
              <a:gd name="T66" fmla="*/ 2147483647 w 21"/>
              <a:gd name="T67" fmla="*/ 2147483647 h 23"/>
              <a:gd name="T68" fmla="*/ 2147483647 w 21"/>
              <a:gd name="T69" fmla="*/ 2147483647 h 23"/>
              <a:gd name="T70" fmla="*/ 2147483647 w 21"/>
              <a:gd name="T71" fmla="*/ 2147483647 h 23"/>
              <a:gd name="T72" fmla="*/ 2147483647 w 21"/>
              <a:gd name="T73" fmla="*/ 2147483647 h 23"/>
              <a:gd name="T74" fmla="*/ 2147483647 w 21"/>
              <a:gd name="T75" fmla="*/ 2147483647 h 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" h="23">
                <a:moveTo>
                  <a:pt x="19" y="12"/>
                </a:moveTo>
                <a:cubicBezTo>
                  <a:pt x="18" y="11"/>
                  <a:pt x="15" y="10"/>
                  <a:pt x="12" y="9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5"/>
                  <a:pt x="14" y="5"/>
                  <a:pt x="15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19" y="3"/>
                  <a:pt x="17" y="3"/>
                </a:cubicBezTo>
                <a:cubicBezTo>
                  <a:pt x="16" y="2"/>
                  <a:pt x="14" y="1"/>
                  <a:pt x="12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1"/>
                  <a:pt x="9" y="1"/>
                  <a:pt x="9" y="1"/>
                </a:cubicBezTo>
                <a:cubicBezTo>
                  <a:pt x="6" y="1"/>
                  <a:pt x="4" y="2"/>
                  <a:pt x="3" y="3"/>
                </a:cubicBezTo>
                <a:cubicBezTo>
                  <a:pt x="1" y="4"/>
                  <a:pt x="1" y="5"/>
                  <a:pt x="1" y="7"/>
                </a:cubicBezTo>
                <a:cubicBezTo>
                  <a:pt x="1" y="8"/>
                  <a:pt x="1" y="9"/>
                  <a:pt x="3" y="10"/>
                </a:cubicBezTo>
                <a:cubicBezTo>
                  <a:pt x="4" y="11"/>
                  <a:pt x="6" y="12"/>
                  <a:pt x="9" y="12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8"/>
                  <a:pt x="7" y="17"/>
                  <a:pt x="7" y="17"/>
                </a:cubicBezTo>
                <a:cubicBezTo>
                  <a:pt x="6" y="16"/>
                  <a:pt x="6" y="16"/>
                  <a:pt x="5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"/>
                  <a:pt x="1" y="18"/>
                  <a:pt x="3" y="19"/>
                </a:cubicBezTo>
                <a:cubicBezTo>
                  <a:pt x="4" y="20"/>
                  <a:pt x="6" y="21"/>
                  <a:pt x="9" y="21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1"/>
                  <a:pt x="12" y="21"/>
                  <a:pt x="12" y="21"/>
                </a:cubicBezTo>
                <a:cubicBezTo>
                  <a:pt x="15" y="21"/>
                  <a:pt x="17" y="20"/>
                  <a:pt x="19" y="19"/>
                </a:cubicBezTo>
                <a:cubicBezTo>
                  <a:pt x="20" y="18"/>
                  <a:pt x="21" y="17"/>
                  <a:pt x="21" y="15"/>
                </a:cubicBezTo>
                <a:cubicBezTo>
                  <a:pt x="21" y="14"/>
                  <a:pt x="20" y="12"/>
                  <a:pt x="19" y="12"/>
                </a:cubicBezTo>
                <a:close/>
                <a:moveTo>
                  <a:pt x="9" y="9"/>
                </a:moveTo>
                <a:cubicBezTo>
                  <a:pt x="8" y="8"/>
                  <a:pt x="7" y="8"/>
                  <a:pt x="7" y="8"/>
                </a:cubicBezTo>
                <a:cubicBezTo>
                  <a:pt x="6" y="7"/>
                  <a:pt x="6" y="7"/>
                  <a:pt x="6" y="6"/>
                </a:cubicBezTo>
                <a:cubicBezTo>
                  <a:pt x="6" y="6"/>
                  <a:pt x="6" y="5"/>
                  <a:pt x="7" y="5"/>
                </a:cubicBezTo>
                <a:cubicBezTo>
                  <a:pt x="7" y="5"/>
                  <a:pt x="8" y="4"/>
                  <a:pt x="9" y="4"/>
                </a:cubicBezTo>
                <a:lnTo>
                  <a:pt x="9" y="9"/>
                </a:lnTo>
                <a:close/>
                <a:moveTo>
                  <a:pt x="15" y="17"/>
                </a:moveTo>
                <a:cubicBezTo>
                  <a:pt x="14" y="18"/>
                  <a:pt x="13" y="18"/>
                  <a:pt x="12" y="18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3"/>
                  <a:pt x="14" y="14"/>
                  <a:pt x="15" y="14"/>
                </a:cubicBezTo>
                <a:cubicBezTo>
                  <a:pt x="15" y="14"/>
                  <a:pt x="16" y="15"/>
                  <a:pt x="16" y="15"/>
                </a:cubicBezTo>
                <a:cubicBezTo>
                  <a:pt x="16" y="16"/>
                  <a:pt x="15" y="17"/>
                  <a:pt x="1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" name="Rectangle 803"/>
          <p:cNvSpPr>
            <a:spLocks noChangeArrowheads="1"/>
          </p:cNvSpPr>
          <p:nvPr/>
        </p:nvSpPr>
        <p:spPr bwMode="auto">
          <a:xfrm>
            <a:off x="7468076" y="3049746"/>
            <a:ext cx="811213" cy="811213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44" name="Freeform 804"/>
          <p:cNvSpPr>
            <a:spLocks/>
          </p:cNvSpPr>
          <p:nvPr/>
        </p:nvSpPr>
        <p:spPr bwMode="auto">
          <a:xfrm>
            <a:off x="7520464" y="3694271"/>
            <a:ext cx="687387" cy="23813"/>
          </a:xfrm>
          <a:custGeom>
            <a:avLst/>
            <a:gdLst>
              <a:gd name="T0" fmla="*/ 0 w 223"/>
              <a:gd name="T1" fmla="*/ 2147483647 h 8"/>
              <a:gd name="T2" fmla="*/ 2147483647 w 223"/>
              <a:gd name="T3" fmla="*/ 2147483647 h 8"/>
              <a:gd name="T4" fmla="*/ 2147483647 w 223"/>
              <a:gd name="T5" fmla="*/ 2147483647 h 8"/>
              <a:gd name="T6" fmla="*/ 2147483647 w 223"/>
              <a:gd name="T7" fmla="*/ 2147483647 h 8"/>
              <a:gd name="T8" fmla="*/ 2147483647 w 223"/>
              <a:gd name="T9" fmla="*/ 0 h 8"/>
              <a:gd name="T10" fmla="*/ 0 w 223"/>
              <a:gd name="T11" fmla="*/ 0 h 8"/>
              <a:gd name="T12" fmla="*/ 0 w 223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3" h="8">
                <a:moveTo>
                  <a:pt x="0" y="8"/>
                </a:moveTo>
                <a:lnTo>
                  <a:pt x="96" y="8"/>
                </a:lnTo>
                <a:lnTo>
                  <a:pt x="127" y="8"/>
                </a:lnTo>
                <a:lnTo>
                  <a:pt x="223" y="8"/>
                </a:lnTo>
                <a:lnTo>
                  <a:pt x="223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" name="Freeform 805"/>
          <p:cNvSpPr>
            <a:spLocks/>
          </p:cNvSpPr>
          <p:nvPr/>
        </p:nvSpPr>
        <p:spPr bwMode="auto">
          <a:xfrm>
            <a:off x="7520464" y="3645059"/>
            <a:ext cx="687387" cy="42862"/>
          </a:xfrm>
          <a:custGeom>
            <a:avLst/>
            <a:gdLst>
              <a:gd name="T0" fmla="*/ 2147483647 w 223"/>
              <a:gd name="T1" fmla="*/ 0 h 14"/>
              <a:gd name="T2" fmla="*/ 2147483647 w 223"/>
              <a:gd name="T3" fmla="*/ 0 h 14"/>
              <a:gd name="T4" fmla="*/ 2147483647 w 223"/>
              <a:gd name="T5" fmla="*/ 0 h 14"/>
              <a:gd name="T6" fmla="*/ 0 w 223"/>
              <a:gd name="T7" fmla="*/ 2147483647 h 14"/>
              <a:gd name="T8" fmla="*/ 2147483647 w 223"/>
              <a:gd name="T9" fmla="*/ 2147483647 h 14"/>
              <a:gd name="T10" fmla="*/ 2147483647 w 223"/>
              <a:gd name="T11" fmla="*/ 0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3" h="14">
                <a:moveTo>
                  <a:pt x="203" y="0"/>
                </a:moveTo>
                <a:lnTo>
                  <a:pt x="112" y="0"/>
                </a:lnTo>
                <a:lnTo>
                  <a:pt x="20" y="0"/>
                </a:lnTo>
                <a:lnTo>
                  <a:pt x="0" y="14"/>
                </a:lnTo>
                <a:lnTo>
                  <a:pt x="223" y="14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" name="Freeform 806"/>
          <p:cNvSpPr>
            <a:spLocks noEditPoints="1"/>
          </p:cNvSpPr>
          <p:nvPr/>
        </p:nvSpPr>
        <p:spPr bwMode="auto">
          <a:xfrm>
            <a:off x="7582376" y="3200559"/>
            <a:ext cx="563563" cy="434975"/>
          </a:xfrm>
          <a:custGeom>
            <a:avLst/>
            <a:gdLst>
              <a:gd name="T0" fmla="*/ 2147483647 w 162"/>
              <a:gd name="T1" fmla="*/ 2147483647 h 125"/>
              <a:gd name="T2" fmla="*/ 2147483647 w 162"/>
              <a:gd name="T3" fmla="*/ 2147483647 h 125"/>
              <a:gd name="T4" fmla="*/ 2147483647 w 162"/>
              <a:gd name="T5" fmla="*/ 2147483647 h 125"/>
              <a:gd name="T6" fmla="*/ 2147483647 w 162"/>
              <a:gd name="T7" fmla="*/ 2147483647 h 125"/>
              <a:gd name="T8" fmla="*/ 2147483647 w 162"/>
              <a:gd name="T9" fmla="*/ 0 h 125"/>
              <a:gd name="T10" fmla="*/ 2147483647 w 162"/>
              <a:gd name="T11" fmla="*/ 0 h 125"/>
              <a:gd name="T12" fmla="*/ 0 w 162"/>
              <a:gd name="T13" fmla="*/ 2147483647 h 125"/>
              <a:gd name="T14" fmla="*/ 0 w 162"/>
              <a:gd name="T15" fmla="*/ 2147483647 h 125"/>
              <a:gd name="T16" fmla="*/ 2147483647 w 162"/>
              <a:gd name="T17" fmla="*/ 2147483647 h 125"/>
              <a:gd name="T18" fmla="*/ 2147483647 w 162"/>
              <a:gd name="T19" fmla="*/ 2147483647 h 125"/>
              <a:gd name="T20" fmla="*/ 2147483647 w 162"/>
              <a:gd name="T21" fmla="*/ 2147483647 h 125"/>
              <a:gd name="T22" fmla="*/ 2147483647 w 162"/>
              <a:gd name="T23" fmla="*/ 2147483647 h 125"/>
              <a:gd name="T24" fmla="*/ 2147483647 w 162"/>
              <a:gd name="T25" fmla="*/ 2147483647 h 125"/>
              <a:gd name="T26" fmla="*/ 2147483647 w 162"/>
              <a:gd name="T27" fmla="*/ 2147483647 h 125"/>
              <a:gd name="T28" fmla="*/ 2147483647 w 162"/>
              <a:gd name="T29" fmla="*/ 2147483647 h 125"/>
              <a:gd name="T30" fmla="*/ 2147483647 w 162"/>
              <a:gd name="T31" fmla="*/ 2147483647 h 125"/>
              <a:gd name="T32" fmla="*/ 2147483647 w 162"/>
              <a:gd name="T33" fmla="*/ 2147483647 h 125"/>
              <a:gd name="T34" fmla="*/ 2147483647 w 162"/>
              <a:gd name="T35" fmla="*/ 2147483647 h 125"/>
              <a:gd name="T36" fmla="*/ 2147483647 w 162"/>
              <a:gd name="T37" fmla="*/ 2147483647 h 125"/>
              <a:gd name="T38" fmla="*/ 2147483647 w 162"/>
              <a:gd name="T39" fmla="*/ 2147483647 h 125"/>
              <a:gd name="T40" fmla="*/ 2147483647 w 162"/>
              <a:gd name="T41" fmla="*/ 2147483647 h 125"/>
              <a:gd name="T42" fmla="*/ 2147483647 w 162"/>
              <a:gd name="T43" fmla="*/ 2147483647 h 125"/>
              <a:gd name="T44" fmla="*/ 2147483647 w 162"/>
              <a:gd name="T45" fmla="*/ 2147483647 h 12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2" h="125">
                <a:moveTo>
                  <a:pt x="14" y="125"/>
                </a:moveTo>
                <a:cubicBezTo>
                  <a:pt x="148" y="125"/>
                  <a:pt x="148" y="125"/>
                  <a:pt x="148" y="125"/>
                </a:cubicBezTo>
                <a:cubicBezTo>
                  <a:pt x="156" y="125"/>
                  <a:pt x="162" y="118"/>
                  <a:pt x="162" y="109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62" y="7"/>
                  <a:pt x="156" y="0"/>
                  <a:pt x="14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6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6" y="125"/>
                  <a:pt x="14" y="125"/>
                </a:cubicBezTo>
                <a:close/>
                <a:moveTo>
                  <a:pt x="91" y="122"/>
                </a:moveTo>
                <a:cubicBezTo>
                  <a:pt x="71" y="122"/>
                  <a:pt x="71" y="122"/>
                  <a:pt x="71" y="122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91" y="118"/>
                  <a:pt x="91" y="118"/>
                  <a:pt x="91" y="118"/>
                </a:cubicBezTo>
                <a:lnTo>
                  <a:pt x="91" y="122"/>
                </a:lnTo>
                <a:close/>
                <a:moveTo>
                  <a:pt x="11" y="22"/>
                </a:moveTo>
                <a:cubicBezTo>
                  <a:pt x="11" y="15"/>
                  <a:pt x="17" y="9"/>
                  <a:pt x="23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45" y="9"/>
                  <a:pt x="151" y="15"/>
                  <a:pt x="151" y="22"/>
                </a:cubicBezTo>
                <a:cubicBezTo>
                  <a:pt x="151" y="100"/>
                  <a:pt x="151" y="100"/>
                  <a:pt x="151" y="100"/>
                </a:cubicBezTo>
                <a:cubicBezTo>
                  <a:pt x="151" y="108"/>
                  <a:pt x="145" y="114"/>
                  <a:pt x="139" y="114"/>
                </a:cubicBezTo>
                <a:cubicBezTo>
                  <a:pt x="23" y="114"/>
                  <a:pt x="23" y="114"/>
                  <a:pt x="23" y="114"/>
                </a:cubicBezTo>
                <a:cubicBezTo>
                  <a:pt x="17" y="114"/>
                  <a:pt x="11" y="108"/>
                  <a:pt x="11" y="100"/>
                </a:cubicBezTo>
                <a:lnTo>
                  <a:pt x="1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" name="Oval 808"/>
          <p:cNvSpPr>
            <a:spLocks noChangeArrowheads="1"/>
          </p:cNvSpPr>
          <p:nvPr/>
        </p:nvSpPr>
        <p:spPr bwMode="auto">
          <a:xfrm>
            <a:off x="7988776" y="3438684"/>
            <a:ext cx="49213" cy="396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48" name="Freeform 809"/>
          <p:cNvSpPr>
            <a:spLocks/>
          </p:cNvSpPr>
          <p:nvPr/>
        </p:nvSpPr>
        <p:spPr bwMode="auto">
          <a:xfrm>
            <a:off x="7906226" y="3518059"/>
            <a:ext cx="42863" cy="39687"/>
          </a:xfrm>
          <a:custGeom>
            <a:avLst/>
            <a:gdLst>
              <a:gd name="T0" fmla="*/ 0 w 14"/>
              <a:gd name="T1" fmla="*/ 0 h 13"/>
              <a:gd name="T2" fmla="*/ 0 w 14"/>
              <a:gd name="T3" fmla="*/ 2147483647 h 13"/>
              <a:gd name="T4" fmla="*/ 0 w 14"/>
              <a:gd name="T5" fmla="*/ 2147483647 h 13"/>
              <a:gd name="T6" fmla="*/ 2147483647 w 14"/>
              <a:gd name="T7" fmla="*/ 2147483647 h 13"/>
              <a:gd name="T8" fmla="*/ 2147483647 w 14"/>
              <a:gd name="T9" fmla="*/ 0 h 13"/>
              <a:gd name="T10" fmla="*/ 0 w 14"/>
              <a:gd name="T11" fmla="*/ 0 h 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13">
                <a:moveTo>
                  <a:pt x="0" y="0"/>
                </a:moveTo>
                <a:lnTo>
                  <a:pt x="0" y="6"/>
                </a:lnTo>
                <a:lnTo>
                  <a:pt x="0" y="13"/>
                </a:lnTo>
                <a:lnTo>
                  <a:pt x="14" y="13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" name="Rectangle 810"/>
          <p:cNvSpPr>
            <a:spLocks noChangeArrowheads="1"/>
          </p:cNvSpPr>
          <p:nvPr/>
        </p:nvSpPr>
        <p:spPr bwMode="auto">
          <a:xfrm>
            <a:off x="7906226" y="3376771"/>
            <a:ext cx="42863" cy="42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50" name="Rectangle 811"/>
          <p:cNvSpPr>
            <a:spLocks noChangeArrowheads="1"/>
          </p:cNvSpPr>
          <p:nvPr/>
        </p:nvSpPr>
        <p:spPr bwMode="auto">
          <a:xfrm>
            <a:off x="7822089" y="3289459"/>
            <a:ext cx="31750" cy="55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51" name="Freeform 812"/>
          <p:cNvSpPr>
            <a:spLocks/>
          </p:cNvSpPr>
          <p:nvPr/>
        </p:nvSpPr>
        <p:spPr bwMode="auto">
          <a:xfrm>
            <a:off x="7788751" y="3518059"/>
            <a:ext cx="39688" cy="39687"/>
          </a:xfrm>
          <a:custGeom>
            <a:avLst/>
            <a:gdLst>
              <a:gd name="T0" fmla="*/ 0 w 13"/>
              <a:gd name="T1" fmla="*/ 0 h 13"/>
              <a:gd name="T2" fmla="*/ 0 w 13"/>
              <a:gd name="T3" fmla="*/ 2147483647 h 13"/>
              <a:gd name="T4" fmla="*/ 2147483647 w 13"/>
              <a:gd name="T5" fmla="*/ 2147483647 h 13"/>
              <a:gd name="T6" fmla="*/ 2147483647 w 13"/>
              <a:gd name="T7" fmla="*/ 2147483647 h 13"/>
              <a:gd name="T8" fmla="*/ 2147483647 w 13"/>
              <a:gd name="T9" fmla="*/ 0 h 13"/>
              <a:gd name="T10" fmla="*/ 0 w 13"/>
              <a:gd name="T11" fmla="*/ 0 h 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" h="13">
                <a:moveTo>
                  <a:pt x="0" y="0"/>
                </a:moveTo>
                <a:lnTo>
                  <a:pt x="0" y="13"/>
                </a:lnTo>
                <a:lnTo>
                  <a:pt x="13" y="13"/>
                </a:lnTo>
                <a:lnTo>
                  <a:pt x="13" y="6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" name="Rectangle 813"/>
          <p:cNvSpPr>
            <a:spLocks noChangeArrowheads="1"/>
          </p:cNvSpPr>
          <p:nvPr/>
        </p:nvSpPr>
        <p:spPr bwMode="auto">
          <a:xfrm>
            <a:off x="7717314" y="3289459"/>
            <a:ext cx="31750" cy="55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53" name="Rectangle 814"/>
          <p:cNvSpPr>
            <a:spLocks noChangeArrowheads="1"/>
          </p:cNvSpPr>
          <p:nvPr/>
        </p:nvSpPr>
        <p:spPr bwMode="auto">
          <a:xfrm>
            <a:off x="7828439" y="3533934"/>
            <a:ext cx="77787" cy="1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54" name="Rectangle 815"/>
          <p:cNvSpPr>
            <a:spLocks noChangeArrowheads="1"/>
          </p:cNvSpPr>
          <p:nvPr/>
        </p:nvSpPr>
        <p:spPr bwMode="auto">
          <a:xfrm>
            <a:off x="7749064" y="3311684"/>
            <a:ext cx="730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55" name="Freeform 816"/>
          <p:cNvSpPr>
            <a:spLocks/>
          </p:cNvSpPr>
          <p:nvPr/>
        </p:nvSpPr>
        <p:spPr bwMode="auto">
          <a:xfrm>
            <a:off x="7853839" y="3311684"/>
            <a:ext cx="76200" cy="65087"/>
          </a:xfrm>
          <a:custGeom>
            <a:avLst/>
            <a:gdLst>
              <a:gd name="T0" fmla="*/ 2147483647 w 25"/>
              <a:gd name="T1" fmla="*/ 2147483647 h 21"/>
              <a:gd name="T2" fmla="*/ 2147483647 w 25"/>
              <a:gd name="T3" fmla="*/ 2147483647 h 21"/>
              <a:gd name="T4" fmla="*/ 2147483647 w 25"/>
              <a:gd name="T5" fmla="*/ 0 h 21"/>
              <a:gd name="T6" fmla="*/ 0 w 25"/>
              <a:gd name="T7" fmla="*/ 0 h 21"/>
              <a:gd name="T8" fmla="*/ 0 w 25"/>
              <a:gd name="T9" fmla="*/ 2147483647 h 21"/>
              <a:gd name="T10" fmla="*/ 2147483647 w 25"/>
              <a:gd name="T11" fmla="*/ 2147483647 h 21"/>
              <a:gd name="T12" fmla="*/ 2147483647 w 25"/>
              <a:gd name="T13" fmla="*/ 2147483647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" h="21">
                <a:moveTo>
                  <a:pt x="23" y="21"/>
                </a:moveTo>
                <a:lnTo>
                  <a:pt x="25" y="21"/>
                </a:lnTo>
                <a:lnTo>
                  <a:pt x="25" y="0"/>
                </a:lnTo>
                <a:lnTo>
                  <a:pt x="0" y="0"/>
                </a:lnTo>
                <a:lnTo>
                  <a:pt x="0" y="3"/>
                </a:lnTo>
                <a:lnTo>
                  <a:pt x="23" y="3"/>
                </a:lnTo>
                <a:lnTo>
                  <a:pt x="23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" name="Freeform 817"/>
          <p:cNvSpPr>
            <a:spLocks/>
          </p:cNvSpPr>
          <p:nvPr/>
        </p:nvSpPr>
        <p:spPr bwMode="auto">
          <a:xfrm>
            <a:off x="7949089" y="3391059"/>
            <a:ext cx="68262" cy="47625"/>
          </a:xfrm>
          <a:custGeom>
            <a:avLst/>
            <a:gdLst>
              <a:gd name="T0" fmla="*/ 2147483647 w 22"/>
              <a:gd name="T1" fmla="*/ 2147483647 h 15"/>
              <a:gd name="T2" fmla="*/ 2147483647 w 22"/>
              <a:gd name="T3" fmla="*/ 2147483647 h 15"/>
              <a:gd name="T4" fmla="*/ 2147483647 w 22"/>
              <a:gd name="T5" fmla="*/ 0 h 15"/>
              <a:gd name="T6" fmla="*/ 0 w 22"/>
              <a:gd name="T7" fmla="*/ 0 h 15"/>
              <a:gd name="T8" fmla="*/ 0 w 22"/>
              <a:gd name="T9" fmla="*/ 2147483647 h 15"/>
              <a:gd name="T10" fmla="*/ 2147483647 w 22"/>
              <a:gd name="T11" fmla="*/ 2147483647 h 15"/>
              <a:gd name="T12" fmla="*/ 2147483647 w 22"/>
              <a:gd name="T13" fmla="*/ 2147483647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" h="15">
                <a:moveTo>
                  <a:pt x="20" y="15"/>
                </a:moveTo>
                <a:lnTo>
                  <a:pt x="22" y="15"/>
                </a:lnTo>
                <a:lnTo>
                  <a:pt x="22" y="0"/>
                </a:lnTo>
                <a:lnTo>
                  <a:pt x="0" y="0"/>
                </a:lnTo>
                <a:lnTo>
                  <a:pt x="0" y="3"/>
                </a:lnTo>
                <a:lnTo>
                  <a:pt x="20" y="3"/>
                </a:lnTo>
                <a:lnTo>
                  <a:pt x="2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" name="Rectangle 818"/>
          <p:cNvSpPr>
            <a:spLocks noChangeArrowheads="1"/>
          </p:cNvSpPr>
          <p:nvPr/>
        </p:nvSpPr>
        <p:spPr bwMode="auto">
          <a:xfrm>
            <a:off x="7923689" y="3419634"/>
            <a:ext cx="6350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58" name="Freeform 819"/>
          <p:cNvSpPr>
            <a:spLocks/>
          </p:cNvSpPr>
          <p:nvPr/>
        </p:nvSpPr>
        <p:spPr bwMode="auto">
          <a:xfrm>
            <a:off x="7949089" y="3478371"/>
            <a:ext cx="68262" cy="68263"/>
          </a:xfrm>
          <a:custGeom>
            <a:avLst/>
            <a:gdLst>
              <a:gd name="T0" fmla="*/ 2147483647 w 22"/>
              <a:gd name="T1" fmla="*/ 2147483647 h 22"/>
              <a:gd name="T2" fmla="*/ 0 w 22"/>
              <a:gd name="T3" fmla="*/ 2147483647 h 22"/>
              <a:gd name="T4" fmla="*/ 0 w 22"/>
              <a:gd name="T5" fmla="*/ 2147483647 h 22"/>
              <a:gd name="T6" fmla="*/ 2147483647 w 22"/>
              <a:gd name="T7" fmla="*/ 2147483647 h 22"/>
              <a:gd name="T8" fmla="*/ 2147483647 w 22"/>
              <a:gd name="T9" fmla="*/ 0 h 22"/>
              <a:gd name="T10" fmla="*/ 2147483647 w 22"/>
              <a:gd name="T11" fmla="*/ 0 h 22"/>
              <a:gd name="T12" fmla="*/ 2147483647 w 22"/>
              <a:gd name="T13" fmla="*/ 214748364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" h="22">
                <a:moveTo>
                  <a:pt x="20" y="18"/>
                </a:moveTo>
                <a:lnTo>
                  <a:pt x="0" y="18"/>
                </a:lnTo>
                <a:lnTo>
                  <a:pt x="0" y="22"/>
                </a:lnTo>
                <a:lnTo>
                  <a:pt x="22" y="22"/>
                </a:lnTo>
                <a:lnTo>
                  <a:pt x="22" y="0"/>
                </a:lnTo>
                <a:lnTo>
                  <a:pt x="20" y="0"/>
                </a:lnTo>
                <a:lnTo>
                  <a:pt x="2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" name="Rectangle 820"/>
          <p:cNvSpPr>
            <a:spLocks noChangeArrowheads="1"/>
          </p:cNvSpPr>
          <p:nvPr/>
        </p:nvSpPr>
        <p:spPr bwMode="auto">
          <a:xfrm>
            <a:off x="8698389" y="3043396"/>
            <a:ext cx="809625" cy="811213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60" name="Freeform 821"/>
          <p:cNvSpPr>
            <a:spLocks noEditPoints="1"/>
          </p:cNvSpPr>
          <p:nvPr/>
        </p:nvSpPr>
        <p:spPr bwMode="auto">
          <a:xfrm>
            <a:off x="9085739" y="3298984"/>
            <a:ext cx="284162" cy="209550"/>
          </a:xfrm>
          <a:custGeom>
            <a:avLst/>
            <a:gdLst>
              <a:gd name="T0" fmla="*/ 2147483647 w 82"/>
              <a:gd name="T1" fmla="*/ 2147483647 h 61"/>
              <a:gd name="T2" fmla="*/ 2147483647 w 82"/>
              <a:gd name="T3" fmla="*/ 2147483647 h 61"/>
              <a:gd name="T4" fmla="*/ 2147483647 w 82"/>
              <a:gd name="T5" fmla="*/ 0 h 61"/>
              <a:gd name="T6" fmla="*/ 2147483647 w 82"/>
              <a:gd name="T7" fmla="*/ 0 h 61"/>
              <a:gd name="T8" fmla="*/ 2147483647 w 82"/>
              <a:gd name="T9" fmla="*/ 2147483647 h 61"/>
              <a:gd name="T10" fmla="*/ 2147483647 w 82"/>
              <a:gd name="T11" fmla="*/ 0 h 61"/>
              <a:gd name="T12" fmla="*/ 0 w 82"/>
              <a:gd name="T13" fmla="*/ 2147483647 h 61"/>
              <a:gd name="T14" fmla="*/ 2147483647 w 82"/>
              <a:gd name="T15" fmla="*/ 2147483647 h 61"/>
              <a:gd name="T16" fmla="*/ 2147483647 w 82"/>
              <a:gd name="T17" fmla="*/ 2147483647 h 61"/>
              <a:gd name="T18" fmla="*/ 2147483647 w 82"/>
              <a:gd name="T19" fmla="*/ 2147483647 h 61"/>
              <a:gd name="T20" fmla="*/ 2147483647 w 82"/>
              <a:gd name="T21" fmla="*/ 2147483647 h 61"/>
              <a:gd name="T22" fmla="*/ 2147483647 w 82"/>
              <a:gd name="T23" fmla="*/ 2147483647 h 61"/>
              <a:gd name="T24" fmla="*/ 2147483647 w 82"/>
              <a:gd name="T25" fmla="*/ 2147483647 h 61"/>
              <a:gd name="T26" fmla="*/ 2147483647 w 82"/>
              <a:gd name="T27" fmla="*/ 2147483647 h 61"/>
              <a:gd name="T28" fmla="*/ 2147483647 w 82"/>
              <a:gd name="T29" fmla="*/ 2147483647 h 61"/>
              <a:gd name="T30" fmla="*/ 2147483647 w 82"/>
              <a:gd name="T31" fmla="*/ 2147483647 h 61"/>
              <a:gd name="T32" fmla="*/ 2147483647 w 82"/>
              <a:gd name="T33" fmla="*/ 2147483647 h 61"/>
              <a:gd name="T34" fmla="*/ 2147483647 w 82"/>
              <a:gd name="T35" fmla="*/ 2147483647 h 6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2" h="61">
                <a:moveTo>
                  <a:pt x="80" y="50"/>
                </a:moveTo>
                <a:cubicBezTo>
                  <a:pt x="80" y="28"/>
                  <a:pt x="80" y="28"/>
                  <a:pt x="80" y="28"/>
                </a:cubicBezTo>
                <a:cubicBezTo>
                  <a:pt x="80" y="10"/>
                  <a:pt x="64" y="3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9" y="7"/>
                  <a:pt x="39" y="7"/>
                  <a:pt x="39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1"/>
                  <a:pt x="7" y="4"/>
                  <a:pt x="0" y="12"/>
                </a:cubicBezTo>
                <a:cubicBezTo>
                  <a:pt x="12" y="16"/>
                  <a:pt x="13" y="28"/>
                  <a:pt x="13" y="41"/>
                </a:cubicBezTo>
                <a:cubicBezTo>
                  <a:pt x="13" y="48"/>
                  <a:pt x="11" y="54"/>
                  <a:pt x="8" y="59"/>
                </a:cubicBezTo>
                <a:cubicBezTo>
                  <a:pt x="14" y="60"/>
                  <a:pt x="23" y="61"/>
                  <a:pt x="36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82" y="61"/>
                  <a:pt x="80" y="50"/>
                  <a:pt x="80" y="50"/>
                </a:cubicBezTo>
                <a:close/>
                <a:moveTo>
                  <a:pt x="39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0" y="43"/>
                  <a:pt x="30" y="43"/>
                  <a:pt x="30" y="43"/>
                </a:cubicBezTo>
                <a:cubicBezTo>
                  <a:pt x="39" y="8"/>
                  <a:pt x="39" y="8"/>
                  <a:pt x="39" y="8"/>
                </a:cubicBezTo>
                <a:cubicBezTo>
                  <a:pt x="48" y="43"/>
                  <a:pt x="48" y="43"/>
                  <a:pt x="48" y="43"/>
                </a:cubicBezTo>
                <a:lnTo>
                  <a:pt x="39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" name="Freeform 822"/>
          <p:cNvSpPr>
            <a:spLocks noEditPoints="1"/>
          </p:cNvSpPr>
          <p:nvPr/>
        </p:nvSpPr>
        <p:spPr bwMode="auto">
          <a:xfrm>
            <a:off x="9154001" y="3141821"/>
            <a:ext cx="130175" cy="163513"/>
          </a:xfrm>
          <a:custGeom>
            <a:avLst/>
            <a:gdLst>
              <a:gd name="T0" fmla="*/ 2147483647 w 37"/>
              <a:gd name="T1" fmla="*/ 2147483647 h 47"/>
              <a:gd name="T2" fmla="*/ 2147483647 w 37"/>
              <a:gd name="T3" fmla="*/ 2147483647 h 47"/>
              <a:gd name="T4" fmla="*/ 2147483647 w 37"/>
              <a:gd name="T5" fmla="*/ 2147483647 h 47"/>
              <a:gd name="T6" fmla="*/ 2147483647 w 37"/>
              <a:gd name="T7" fmla="*/ 2147483647 h 47"/>
              <a:gd name="T8" fmla="*/ 2147483647 w 37"/>
              <a:gd name="T9" fmla="*/ 2147483647 h 47"/>
              <a:gd name="T10" fmla="*/ 2147483647 w 37"/>
              <a:gd name="T11" fmla="*/ 2147483647 h 47"/>
              <a:gd name="T12" fmla="*/ 2147483647 w 37"/>
              <a:gd name="T13" fmla="*/ 0 h 47"/>
              <a:gd name="T14" fmla="*/ 0 w 37"/>
              <a:gd name="T15" fmla="*/ 2147483647 h 47"/>
              <a:gd name="T16" fmla="*/ 2147483647 w 37"/>
              <a:gd name="T17" fmla="*/ 2147483647 h 47"/>
              <a:gd name="T18" fmla="*/ 2147483647 w 37"/>
              <a:gd name="T19" fmla="*/ 2147483647 h 47"/>
              <a:gd name="T20" fmla="*/ 2147483647 w 37"/>
              <a:gd name="T21" fmla="*/ 2147483647 h 47"/>
              <a:gd name="T22" fmla="*/ 2147483647 w 37"/>
              <a:gd name="T23" fmla="*/ 2147483647 h 47"/>
              <a:gd name="T24" fmla="*/ 2147483647 w 37"/>
              <a:gd name="T25" fmla="*/ 2147483647 h 47"/>
              <a:gd name="T26" fmla="*/ 2147483647 w 37"/>
              <a:gd name="T27" fmla="*/ 2147483647 h 47"/>
              <a:gd name="T28" fmla="*/ 2147483647 w 37"/>
              <a:gd name="T29" fmla="*/ 2147483647 h 47"/>
              <a:gd name="T30" fmla="*/ 2147483647 w 37"/>
              <a:gd name="T31" fmla="*/ 2147483647 h 47"/>
              <a:gd name="T32" fmla="*/ 2147483647 w 37"/>
              <a:gd name="T33" fmla="*/ 2147483647 h 47"/>
              <a:gd name="T34" fmla="*/ 2147483647 w 37"/>
              <a:gd name="T35" fmla="*/ 2147483647 h 47"/>
              <a:gd name="T36" fmla="*/ 2147483647 w 37"/>
              <a:gd name="T37" fmla="*/ 2147483647 h 47"/>
              <a:gd name="T38" fmla="*/ 2147483647 w 37"/>
              <a:gd name="T39" fmla="*/ 2147483647 h 47"/>
              <a:gd name="T40" fmla="*/ 2147483647 w 37"/>
              <a:gd name="T41" fmla="*/ 2147483647 h 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7" h="47">
                <a:moveTo>
                  <a:pt x="11" y="44"/>
                </a:moveTo>
                <a:cubicBezTo>
                  <a:pt x="14" y="46"/>
                  <a:pt x="16" y="47"/>
                  <a:pt x="19" y="47"/>
                </a:cubicBezTo>
                <a:cubicBezTo>
                  <a:pt x="21" y="47"/>
                  <a:pt x="24" y="46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31" y="41"/>
                  <a:pt x="35" y="35"/>
                  <a:pt x="37" y="28"/>
                </a:cubicBezTo>
                <a:cubicBezTo>
                  <a:pt x="37" y="27"/>
                  <a:pt x="37" y="25"/>
                  <a:pt x="37" y="23"/>
                </a:cubicBezTo>
                <a:cubicBezTo>
                  <a:pt x="37" y="10"/>
                  <a:pt x="35" y="0"/>
                  <a:pt x="19" y="0"/>
                </a:cubicBezTo>
                <a:cubicBezTo>
                  <a:pt x="3" y="0"/>
                  <a:pt x="0" y="10"/>
                  <a:pt x="0" y="23"/>
                </a:cubicBezTo>
                <a:cubicBezTo>
                  <a:pt x="0" y="32"/>
                  <a:pt x="5" y="40"/>
                  <a:pt x="11" y="44"/>
                </a:cubicBezTo>
                <a:close/>
                <a:moveTo>
                  <a:pt x="2" y="23"/>
                </a:moveTo>
                <a:cubicBezTo>
                  <a:pt x="2" y="23"/>
                  <a:pt x="2" y="23"/>
                  <a:pt x="2" y="23"/>
                </a:cubicBezTo>
                <a:cubicBezTo>
                  <a:pt x="7" y="23"/>
                  <a:pt x="17" y="22"/>
                  <a:pt x="27" y="18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4" y="23"/>
                  <a:pt x="35" y="25"/>
                </a:cubicBezTo>
                <a:cubicBezTo>
                  <a:pt x="35" y="34"/>
                  <a:pt x="28" y="42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4"/>
                  <a:pt x="20" y="45"/>
                  <a:pt x="19" y="45"/>
                </a:cubicBezTo>
                <a:cubicBezTo>
                  <a:pt x="18" y="45"/>
                  <a:pt x="16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9" y="41"/>
                  <a:pt x="2" y="33"/>
                  <a:pt x="2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" name="Freeform 823"/>
          <p:cNvSpPr>
            <a:spLocks noEditPoints="1"/>
          </p:cNvSpPr>
          <p:nvPr/>
        </p:nvSpPr>
        <p:spPr bwMode="auto">
          <a:xfrm>
            <a:off x="8941276" y="3141821"/>
            <a:ext cx="176213" cy="150813"/>
          </a:xfrm>
          <a:custGeom>
            <a:avLst/>
            <a:gdLst>
              <a:gd name="T0" fmla="*/ 2147483647 w 50"/>
              <a:gd name="T1" fmla="*/ 2147483647 h 44"/>
              <a:gd name="T2" fmla="*/ 2147483647 w 50"/>
              <a:gd name="T3" fmla="*/ 2147483647 h 44"/>
              <a:gd name="T4" fmla="*/ 2147483647 w 50"/>
              <a:gd name="T5" fmla="*/ 2147483647 h 44"/>
              <a:gd name="T6" fmla="*/ 2147483647 w 50"/>
              <a:gd name="T7" fmla="*/ 2147483647 h 44"/>
              <a:gd name="T8" fmla="*/ 2147483647 w 50"/>
              <a:gd name="T9" fmla="*/ 2147483647 h 44"/>
              <a:gd name="T10" fmla="*/ 2147483647 w 50"/>
              <a:gd name="T11" fmla="*/ 2147483647 h 44"/>
              <a:gd name="T12" fmla="*/ 2147483647 w 50"/>
              <a:gd name="T13" fmla="*/ 0 h 44"/>
              <a:gd name="T14" fmla="*/ 0 w 50"/>
              <a:gd name="T15" fmla="*/ 2147483647 h 44"/>
              <a:gd name="T16" fmla="*/ 2147483647 w 50"/>
              <a:gd name="T17" fmla="*/ 2147483647 h 44"/>
              <a:gd name="T18" fmla="*/ 2147483647 w 50"/>
              <a:gd name="T19" fmla="*/ 2147483647 h 44"/>
              <a:gd name="T20" fmla="*/ 2147483647 w 50"/>
              <a:gd name="T21" fmla="*/ 2147483647 h 44"/>
              <a:gd name="T22" fmla="*/ 2147483647 w 50"/>
              <a:gd name="T23" fmla="*/ 2147483647 h 44"/>
              <a:gd name="T24" fmla="*/ 2147483647 w 50"/>
              <a:gd name="T25" fmla="*/ 2147483647 h 44"/>
              <a:gd name="T26" fmla="*/ 2147483647 w 50"/>
              <a:gd name="T27" fmla="*/ 2147483647 h 44"/>
              <a:gd name="T28" fmla="*/ 2147483647 w 50"/>
              <a:gd name="T29" fmla="*/ 2147483647 h 44"/>
              <a:gd name="T30" fmla="*/ 2147483647 w 50"/>
              <a:gd name="T31" fmla="*/ 2147483647 h 44"/>
              <a:gd name="T32" fmla="*/ 2147483647 w 50"/>
              <a:gd name="T33" fmla="*/ 2147483647 h 44"/>
              <a:gd name="T34" fmla="*/ 2147483647 w 50"/>
              <a:gd name="T35" fmla="*/ 2147483647 h 44"/>
              <a:gd name="T36" fmla="*/ 2147483647 w 50"/>
              <a:gd name="T37" fmla="*/ 2147483647 h 44"/>
              <a:gd name="T38" fmla="*/ 2147483647 w 50"/>
              <a:gd name="T39" fmla="*/ 2147483647 h 44"/>
              <a:gd name="T40" fmla="*/ 2147483647 w 50"/>
              <a:gd name="T41" fmla="*/ 2147483647 h 44"/>
              <a:gd name="T42" fmla="*/ 2147483647 w 50"/>
              <a:gd name="T43" fmla="*/ 2147483647 h 44"/>
              <a:gd name="T44" fmla="*/ 2147483647 w 50"/>
              <a:gd name="T45" fmla="*/ 2147483647 h 44"/>
              <a:gd name="T46" fmla="*/ 2147483647 w 50"/>
              <a:gd name="T47" fmla="*/ 2147483647 h 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0" h="44">
                <a:moveTo>
                  <a:pt x="23" y="33"/>
                </a:moveTo>
                <a:cubicBezTo>
                  <a:pt x="25" y="33"/>
                  <a:pt x="28" y="33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50" y="44"/>
                  <a:pt x="50" y="44"/>
                  <a:pt x="50" y="44"/>
                </a:cubicBezTo>
                <a:cubicBezTo>
                  <a:pt x="39" y="28"/>
                  <a:pt x="39" y="28"/>
                  <a:pt x="39" y="28"/>
                </a:cubicBezTo>
                <a:cubicBezTo>
                  <a:pt x="43" y="25"/>
                  <a:pt x="45" y="21"/>
                  <a:pt x="45" y="17"/>
                </a:cubicBezTo>
                <a:cubicBezTo>
                  <a:pt x="45" y="8"/>
                  <a:pt x="35" y="0"/>
                  <a:pt x="23" y="0"/>
                </a:cubicBezTo>
                <a:cubicBezTo>
                  <a:pt x="10" y="0"/>
                  <a:pt x="0" y="8"/>
                  <a:pt x="0" y="17"/>
                </a:cubicBezTo>
                <a:cubicBezTo>
                  <a:pt x="0" y="26"/>
                  <a:pt x="10" y="33"/>
                  <a:pt x="23" y="33"/>
                </a:cubicBezTo>
                <a:close/>
                <a:moveTo>
                  <a:pt x="29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9"/>
                  <a:pt x="34" y="19"/>
                  <a:pt x="34" y="19"/>
                </a:cubicBezTo>
                <a:cubicBezTo>
                  <a:pt x="29" y="19"/>
                  <a:pt x="29" y="19"/>
                  <a:pt x="29" y="19"/>
                </a:cubicBezTo>
                <a:lnTo>
                  <a:pt x="29" y="14"/>
                </a:lnTo>
                <a:close/>
                <a:moveTo>
                  <a:pt x="20" y="14"/>
                </a:moveTo>
                <a:cubicBezTo>
                  <a:pt x="25" y="14"/>
                  <a:pt x="25" y="14"/>
                  <a:pt x="25" y="14"/>
                </a:cubicBezTo>
                <a:cubicBezTo>
                  <a:pt x="25" y="19"/>
                  <a:pt x="25" y="19"/>
                  <a:pt x="25" y="19"/>
                </a:cubicBezTo>
                <a:cubicBezTo>
                  <a:pt x="20" y="19"/>
                  <a:pt x="20" y="19"/>
                  <a:pt x="20" y="19"/>
                </a:cubicBezTo>
                <a:lnTo>
                  <a:pt x="20" y="14"/>
                </a:lnTo>
                <a:close/>
                <a:moveTo>
                  <a:pt x="11" y="14"/>
                </a:moveTo>
                <a:cubicBezTo>
                  <a:pt x="17" y="14"/>
                  <a:pt x="17" y="14"/>
                  <a:pt x="17" y="14"/>
                </a:cubicBezTo>
                <a:cubicBezTo>
                  <a:pt x="17" y="19"/>
                  <a:pt x="17" y="19"/>
                  <a:pt x="17" y="19"/>
                </a:cubicBezTo>
                <a:cubicBezTo>
                  <a:pt x="11" y="19"/>
                  <a:pt x="11" y="19"/>
                  <a:pt x="11" y="19"/>
                </a:cubicBezTo>
                <a:lnTo>
                  <a:pt x="11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" name="Freeform 824"/>
          <p:cNvSpPr>
            <a:spLocks/>
          </p:cNvSpPr>
          <p:nvPr/>
        </p:nvSpPr>
        <p:spPr bwMode="auto">
          <a:xfrm>
            <a:off x="8977789" y="3345021"/>
            <a:ext cx="146050" cy="188913"/>
          </a:xfrm>
          <a:custGeom>
            <a:avLst/>
            <a:gdLst>
              <a:gd name="T0" fmla="*/ 2147483647 w 42"/>
              <a:gd name="T1" fmla="*/ 2147483647 h 54"/>
              <a:gd name="T2" fmla="*/ 2147483647 w 42"/>
              <a:gd name="T3" fmla="*/ 2147483647 h 54"/>
              <a:gd name="T4" fmla="*/ 2147483647 w 42"/>
              <a:gd name="T5" fmla="*/ 2147483647 h 54"/>
              <a:gd name="T6" fmla="*/ 2147483647 w 42"/>
              <a:gd name="T7" fmla="*/ 2147483647 h 54"/>
              <a:gd name="T8" fmla="*/ 2147483647 w 42"/>
              <a:gd name="T9" fmla="*/ 2147483647 h 54"/>
              <a:gd name="T10" fmla="*/ 2147483647 w 42"/>
              <a:gd name="T11" fmla="*/ 0 h 54"/>
              <a:gd name="T12" fmla="*/ 0 w 42"/>
              <a:gd name="T13" fmla="*/ 2147483647 h 54"/>
              <a:gd name="T14" fmla="*/ 2147483647 w 42"/>
              <a:gd name="T15" fmla="*/ 2147483647 h 54"/>
              <a:gd name="T16" fmla="*/ 2147483647 w 42"/>
              <a:gd name="T17" fmla="*/ 2147483647 h 54"/>
              <a:gd name="T18" fmla="*/ 2147483647 w 42"/>
              <a:gd name="T19" fmla="*/ 2147483647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54">
                <a:moveTo>
                  <a:pt x="21" y="54"/>
                </a:moveTo>
                <a:cubicBezTo>
                  <a:pt x="22" y="54"/>
                  <a:pt x="24" y="54"/>
                  <a:pt x="25" y="53"/>
                </a:cubicBezTo>
                <a:cubicBezTo>
                  <a:pt x="29" y="52"/>
                  <a:pt x="33" y="49"/>
                  <a:pt x="37" y="44"/>
                </a:cubicBezTo>
                <a:cubicBezTo>
                  <a:pt x="40" y="39"/>
                  <a:pt x="42" y="34"/>
                  <a:pt x="42" y="27"/>
                </a:cubicBezTo>
                <a:cubicBezTo>
                  <a:pt x="42" y="15"/>
                  <a:pt x="40" y="4"/>
                  <a:pt x="29" y="1"/>
                </a:cubicBezTo>
                <a:cubicBezTo>
                  <a:pt x="27" y="0"/>
                  <a:pt x="24" y="0"/>
                  <a:pt x="21" y="0"/>
                </a:cubicBezTo>
                <a:cubicBezTo>
                  <a:pt x="3" y="0"/>
                  <a:pt x="0" y="12"/>
                  <a:pt x="0" y="27"/>
                </a:cubicBezTo>
                <a:cubicBezTo>
                  <a:pt x="0" y="40"/>
                  <a:pt x="9" y="50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8" y="54"/>
                  <a:pt x="20" y="54"/>
                  <a:pt x="2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" name="Freeform 825"/>
          <p:cNvSpPr>
            <a:spLocks/>
          </p:cNvSpPr>
          <p:nvPr/>
        </p:nvSpPr>
        <p:spPr bwMode="auto">
          <a:xfrm>
            <a:off x="8846026" y="3533934"/>
            <a:ext cx="396875" cy="271462"/>
          </a:xfrm>
          <a:custGeom>
            <a:avLst/>
            <a:gdLst>
              <a:gd name="T0" fmla="*/ 2147483647 w 115"/>
              <a:gd name="T1" fmla="*/ 2147483647 h 78"/>
              <a:gd name="T2" fmla="*/ 2147483647 w 115"/>
              <a:gd name="T3" fmla="*/ 2147483647 h 78"/>
              <a:gd name="T4" fmla="*/ 2147483647 w 115"/>
              <a:gd name="T5" fmla="*/ 2147483647 h 78"/>
              <a:gd name="T6" fmla="*/ 2147483647 w 115"/>
              <a:gd name="T7" fmla="*/ 0 h 78"/>
              <a:gd name="T8" fmla="*/ 2147483647 w 115"/>
              <a:gd name="T9" fmla="*/ 2147483647 h 78"/>
              <a:gd name="T10" fmla="*/ 2147483647 w 115"/>
              <a:gd name="T11" fmla="*/ 2147483647 h 78"/>
              <a:gd name="T12" fmla="*/ 2147483647 w 115"/>
              <a:gd name="T13" fmla="*/ 2147483647 h 78"/>
              <a:gd name="T14" fmla="*/ 2147483647 w 115"/>
              <a:gd name="T15" fmla="*/ 2147483647 h 78"/>
              <a:gd name="T16" fmla="*/ 2147483647 w 115"/>
              <a:gd name="T17" fmla="*/ 2147483647 h 78"/>
              <a:gd name="T18" fmla="*/ 2147483647 w 115"/>
              <a:gd name="T19" fmla="*/ 2147483647 h 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5" h="78">
                <a:moveTo>
                  <a:pt x="112" y="36"/>
                </a:moveTo>
                <a:cubicBezTo>
                  <a:pt x="112" y="13"/>
                  <a:pt x="91" y="4"/>
                  <a:pt x="76" y="1"/>
                </a:cubicBezTo>
                <a:cubicBezTo>
                  <a:pt x="59" y="10"/>
                  <a:pt x="59" y="10"/>
                  <a:pt x="59" y="10"/>
                </a:cubicBezTo>
                <a:cubicBezTo>
                  <a:pt x="43" y="0"/>
                  <a:pt x="43" y="0"/>
                  <a:pt x="43" y="0"/>
                </a:cubicBezTo>
                <a:cubicBezTo>
                  <a:pt x="28" y="3"/>
                  <a:pt x="3" y="11"/>
                  <a:pt x="3" y="36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64"/>
                  <a:pt x="0" y="78"/>
                  <a:pt x="55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115" y="78"/>
                  <a:pt x="112" y="64"/>
                  <a:pt x="112" y="64"/>
                </a:cubicBezTo>
                <a:lnTo>
                  <a:pt x="11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" name="Rectangle 826"/>
          <p:cNvSpPr>
            <a:spLocks noChangeArrowheads="1"/>
          </p:cNvSpPr>
          <p:nvPr/>
        </p:nvSpPr>
        <p:spPr bwMode="auto">
          <a:xfrm>
            <a:off x="3908901" y="3043396"/>
            <a:ext cx="809625" cy="814388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66" name="Freeform 827"/>
          <p:cNvSpPr>
            <a:spLocks/>
          </p:cNvSpPr>
          <p:nvPr/>
        </p:nvSpPr>
        <p:spPr bwMode="auto">
          <a:xfrm>
            <a:off x="4497864" y="3472021"/>
            <a:ext cx="11112" cy="12700"/>
          </a:xfrm>
          <a:custGeom>
            <a:avLst/>
            <a:gdLst>
              <a:gd name="T0" fmla="*/ 2147483647 w 3"/>
              <a:gd name="T1" fmla="*/ 0 h 4"/>
              <a:gd name="T2" fmla="*/ 0 w 3"/>
              <a:gd name="T3" fmla="*/ 2147483647 h 4"/>
              <a:gd name="T4" fmla="*/ 0 w 3"/>
              <a:gd name="T5" fmla="*/ 2147483647 h 4"/>
              <a:gd name="T6" fmla="*/ 2147483647 w 3"/>
              <a:gd name="T7" fmla="*/ 2147483647 h 4"/>
              <a:gd name="T8" fmla="*/ 2147483647 w 3"/>
              <a:gd name="T9" fmla="*/ 2147483647 h 4"/>
              <a:gd name="T10" fmla="*/ 2147483647 w 3"/>
              <a:gd name="T11" fmla="*/ 2147483647 h 4"/>
              <a:gd name="T12" fmla="*/ 2147483647 w 3"/>
              <a:gd name="T13" fmla="*/ 2147483647 h 4"/>
              <a:gd name="T14" fmla="*/ 2147483647 w 3"/>
              <a:gd name="T15" fmla="*/ 2147483647 h 4"/>
              <a:gd name="T16" fmla="*/ 2147483647 w 3"/>
              <a:gd name="T17" fmla="*/ 2147483647 h 4"/>
              <a:gd name="T18" fmla="*/ 2147483647 w 3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" h="4">
                <a:moveTo>
                  <a:pt x="1" y="0"/>
                </a:moveTo>
                <a:cubicBezTo>
                  <a:pt x="1" y="0"/>
                  <a:pt x="0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3"/>
                  <a:pt x="0" y="4"/>
                  <a:pt x="1" y="4"/>
                </a:cubicBezTo>
                <a:cubicBezTo>
                  <a:pt x="2" y="4"/>
                  <a:pt x="3" y="4"/>
                  <a:pt x="3" y="4"/>
                </a:cubicBezTo>
                <a:cubicBezTo>
                  <a:pt x="3" y="3"/>
                  <a:pt x="3" y="3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1"/>
                  <a:pt x="3" y="1"/>
                </a:cubicBezTo>
                <a:cubicBezTo>
                  <a:pt x="3" y="1"/>
                  <a:pt x="2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" name="Freeform 828"/>
          <p:cNvSpPr>
            <a:spLocks noEditPoints="1"/>
          </p:cNvSpPr>
          <p:nvPr/>
        </p:nvSpPr>
        <p:spPr bwMode="auto">
          <a:xfrm>
            <a:off x="4347051" y="3321209"/>
            <a:ext cx="314325" cy="314325"/>
          </a:xfrm>
          <a:custGeom>
            <a:avLst/>
            <a:gdLst>
              <a:gd name="T0" fmla="*/ 2147483647 w 91"/>
              <a:gd name="T1" fmla="*/ 0 h 90"/>
              <a:gd name="T2" fmla="*/ 2147483647 w 91"/>
              <a:gd name="T3" fmla="*/ 2147483647 h 90"/>
              <a:gd name="T4" fmla="*/ 2147483647 w 91"/>
              <a:gd name="T5" fmla="*/ 2147483647 h 90"/>
              <a:gd name="T6" fmla="*/ 2147483647 w 91"/>
              <a:gd name="T7" fmla="*/ 2147483647 h 90"/>
              <a:gd name="T8" fmla="*/ 2147483647 w 91"/>
              <a:gd name="T9" fmla="*/ 2147483647 h 90"/>
              <a:gd name="T10" fmla="*/ 0 w 91"/>
              <a:gd name="T11" fmla="*/ 2147483647 h 90"/>
              <a:gd name="T12" fmla="*/ 2147483647 w 91"/>
              <a:gd name="T13" fmla="*/ 2147483647 h 90"/>
              <a:gd name="T14" fmla="*/ 2147483647 w 91"/>
              <a:gd name="T15" fmla="*/ 2147483647 h 90"/>
              <a:gd name="T16" fmla="*/ 2147483647 w 91"/>
              <a:gd name="T17" fmla="*/ 2147483647 h 90"/>
              <a:gd name="T18" fmla="*/ 2147483647 w 91"/>
              <a:gd name="T19" fmla="*/ 2147483647 h 90"/>
              <a:gd name="T20" fmla="*/ 2147483647 w 91"/>
              <a:gd name="T21" fmla="*/ 2147483647 h 90"/>
              <a:gd name="T22" fmla="*/ 2147483647 w 91"/>
              <a:gd name="T23" fmla="*/ 2147483647 h 90"/>
              <a:gd name="T24" fmla="*/ 2147483647 w 91"/>
              <a:gd name="T25" fmla="*/ 0 h 90"/>
              <a:gd name="T26" fmla="*/ 2147483647 w 91"/>
              <a:gd name="T27" fmla="*/ 2147483647 h 90"/>
              <a:gd name="T28" fmla="*/ 2147483647 w 91"/>
              <a:gd name="T29" fmla="*/ 2147483647 h 90"/>
              <a:gd name="T30" fmla="*/ 2147483647 w 91"/>
              <a:gd name="T31" fmla="*/ 2147483647 h 90"/>
              <a:gd name="T32" fmla="*/ 2147483647 w 91"/>
              <a:gd name="T33" fmla="*/ 2147483647 h 90"/>
              <a:gd name="T34" fmla="*/ 2147483647 w 91"/>
              <a:gd name="T35" fmla="*/ 2147483647 h 90"/>
              <a:gd name="T36" fmla="*/ 2147483647 w 91"/>
              <a:gd name="T37" fmla="*/ 2147483647 h 90"/>
              <a:gd name="T38" fmla="*/ 2147483647 w 91"/>
              <a:gd name="T39" fmla="*/ 2147483647 h 90"/>
              <a:gd name="T40" fmla="*/ 2147483647 w 91"/>
              <a:gd name="T41" fmla="*/ 2147483647 h 90"/>
              <a:gd name="T42" fmla="*/ 2147483647 w 91"/>
              <a:gd name="T43" fmla="*/ 2147483647 h 90"/>
              <a:gd name="T44" fmla="*/ 2147483647 w 91"/>
              <a:gd name="T45" fmla="*/ 2147483647 h 90"/>
              <a:gd name="T46" fmla="*/ 2147483647 w 91"/>
              <a:gd name="T47" fmla="*/ 2147483647 h 90"/>
              <a:gd name="T48" fmla="*/ 2147483647 w 91"/>
              <a:gd name="T49" fmla="*/ 2147483647 h 90"/>
              <a:gd name="T50" fmla="*/ 2147483647 w 91"/>
              <a:gd name="T51" fmla="*/ 2147483647 h 90"/>
              <a:gd name="T52" fmla="*/ 2147483647 w 91"/>
              <a:gd name="T53" fmla="*/ 2147483647 h 90"/>
              <a:gd name="T54" fmla="*/ 2147483647 w 91"/>
              <a:gd name="T55" fmla="*/ 2147483647 h 9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91" h="90">
                <a:moveTo>
                  <a:pt x="45" y="0"/>
                </a:moveTo>
                <a:cubicBezTo>
                  <a:pt x="37" y="0"/>
                  <a:pt x="29" y="2"/>
                  <a:pt x="22" y="6"/>
                </a:cubicBezTo>
                <a:cubicBezTo>
                  <a:pt x="20" y="7"/>
                  <a:pt x="19" y="8"/>
                  <a:pt x="18" y="9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6" y="19"/>
                  <a:pt x="0" y="31"/>
                  <a:pt x="0" y="45"/>
                </a:cubicBezTo>
                <a:cubicBezTo>
                  <a:pt x="0" y="58"/>
                  <a:pt x="6" y="71"/>
                  <a:pt x="16" y="79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79"/>
                  <a:pt x="17" y="80"/>
                  <a:pt x="18" y="80"/>
                </a:cubicBezTo>
                <a:cubicBezTo>
                  <a:pt x="19" y="81"/>
                  <a:pt x="20" y="82"/>
                  <a:pt x="22" y="83"/>
                </a:cubicBezTo>
                <a:cubicBezTo>
                  <a:pt x="29" y="87"/>
                  <a:pt x="37" y="90"/>
                  <a:pt x="45" y="90"/>
                </a:cubicBezTo>
                <a:cubicBezTo>
                  <a:pt x="70" y="90"/>
                  <a:pt x="91" y="69"/>
                  <a:pt x="91" y="45"/>
                </a:cubicBezTo>
                <a:cubicBezTo>
                  <a:pt x="91" y="20"/>
                  <a:pt x="70" y="0"/>
                  <a:pt x="45" y="0"/>
                </a:cubicBezTo>
                <a:close/>
                <a:moveTo>
                  <a:pt x="45" y="79"/>
                </a:moveTo>
                <a:cubicBezTo>
                  <a:pt x="36" y="79"/>
                  <a:pt x="28" y="75"/>
                  <a:pt x="22" y="69"/>
                </a:cubicBezTo>
                <a:cubicBezTo>
                  <a:pt x="20" y="68"/>
                  <a:pt x="19" y="67"/>
                  <a:pt x="18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4"/>
                  <a:pt x="17" y="64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3" y="57"/>
                  <a:pt x="11" y="51"/>
                  <a:pt x="11" y="45"/>
                </a:cubicBezTo>
                <a:cubicBezTo>
                  <a:pt x="11" y="38"/>
                  <a:pt x="13" y="32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6"/>
                  <a:pt x="17" y="25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2"/>
                  <a:pt x="20" y="21"/>
                  <a:pt x="22" y="20"/>
                </a:cubicBezTo>
                <a:cubicBezTo>
                  <a:pt x="28" y="14"/>
                  <a:pt x="36" y="10"/>
                  <a:pt x="45" y="10"/>
                </a:cubicBezTo>
                <a:cubicBezTo>
                  <a:pt x="65" y="10"/>
                  <a:pt x="80" y="26"/>
                  <a:pt x="80" y="45"/>
                </a:cubicBezTo>
                <a:cubicBezTo>
                  <a:pt x="80" y="64"/>
                  <a:pt x="65" y="79"/>
                  <a:pt x="4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" name="Freeform 829"/>
          <p:cNvSpPr>
            <a:spLocks noEditPoints="1"/>
          </p:cNvSpPr>
          <p:nvPr/>
        </p:nvSpPr>
        <p:spPr bwMode="auto">
          <a:xfrm>
            <a:off x="4399439" y="3370421"/>
            <a:ext cx="212725" cy="212725"/>
          </a:xfrm>
          <a:custGeom>
            <a:avLst/>
            <a:gdLst>
              <a:gd name="T0" fmla="*/ 2147483647 w 61"/>
              <a:gd name="T1" fmla="*/ 0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0 w 61"/>
              <a:gd name="T9" fmla="*/ 2147483647 h 61"/>
              <a:gd name="T10" fmla="*/ 2147483647 w 61"/>
              <a:gd name="T11" fmla="*/ 2147483647 h 61"/>
              <a:gd name="T12" fmla="*/ 2147483647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2147483647 h 61"/>
              <a:gd name="T18" fmla="*/ 2147483647 w 61"/>
              <a:gd name="T19" fmla="*/ 2147483647 h 61"/>
              <a:gd name="T20" fmla="*/ 2147483647 w 61"/>
              <a:gd name="T21" fmla="*/ 0 h 61"/>
              <a:gd name="T22" fmla="*/ 2147483647 w 61"/>
              <a:gd name="T23" fmla="*/ 2147483647 h 61"/>
              <a:gd name="T24" fmla="*/ 2147483647 w 61"/>
              <a:gd name="T25" fmla="*/ 2147483647 h 61"/>
              <a:gd name="T26" fmla="*/ 2147483647 w 61"/>
              <a:gd name="T27" fmla="*/ 2147483647 h 61"/>
              <a:gd name="T28" fmla="*/ 2147483647 w 61"/>
              <a:gd name="T29" fmla="*/ 2147483647 h 61"/>
              <a:gd name="T30" fmla="*/ 2147483647 w 61"/>
              <a:gd name="T31" fmla="*/ 2147483647 h 61"/>
              <a:gd name="T32" fmla="*/ 2147483647 w 61"/>
              <a:gd name="T33" fmla="*/ 2147483647 h 61"/>
              <a:gd name="T34" fmla="*/ 2147483647 w 61"/>
              <a:gd name="T35" fmla="*/ 2147483647 h 61"/>
              <a:gd name="T36" fmla="*/ 2147483647 w 61"/>
              <a:gd name="T37" fmla="*/ 2147483647 h 61"/>
              <a:gd name="T38" fmla="*/ 2147483647 w 61"/>
              <a:gd name="T39" fmla="*/ 2147483647 h 61"/>
              <a:gd name="T40" fmla="*/ 2147483647 w 61"/>
              <a:gd name="T41" fmla="*/ 2147483647 h 61"/>
              <a:gd name="T42" fmla="*/ 2147483647 w 61"/>
              <a:gd name="T43" fmla="*/ 2147483647 h 61"/>
              <a:gd name="T44" fmla="*/ 2147483647 w 61"/>
              <a:gd name="T45" fmla="*/ 2147483647 h 61"/>
              <a:gd name="T46" fmla="*/ 2147483647 w 61"/>
              <a:gd name="T47" fmla="*/ 2147483647 h 61"/>
              <a:gd name="T48" fmla="*/ 2147483647 w 61"/>
              <a:gd name="T49" fmla="*/ 2147483647 h 61"/>
              <a:gd name="T50" fmla="*/ 2147483647 w 61"/>
              <a:gd name="T51" fmla="*/ 2147483647 h 61"/>
              <a:gd name="T52" fmla="*/ 2147483647 w 61"/>
              <a:gd name="T53" fmla="*/ 2147483647 h 6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1" h="61">
                <a:moveTo>
                  <a:pt x="30" y="0"/>
                </a:moveTo>
                <a:cubicBezTo>
                  <a:pt x="21" y="0"/>
                  <a:pt x="12" y="4"/>
                  <a:pt x="7" y="11"/>
                </a:cubicBezTo>
                <a:cubicBezTo>
                  <a:pt x="5" y="13"/>
                  <a:pt x="4" y="14"/>
                  <a:pt x="3" y="16"/>
                </a:cubicBezTo>
                <a:cubicBezTo>
                  <a:pt x="2" y="18"/>
                  <a:pt x="2" y="19"/>
                  <a:pt x="1" y="21"/>
                </a:cubicBezTo>
                <a:cubicBezTo>
                  <a:pt x="0" y="24"/>
                  <a:pt x="0" y="27"/>
                  <a:pt x="0" y="31"/>
                </a:cubicBezTo>
                <a:cubicBezTo>
                  <a:pt x="0" y="34"/>
                  <a:pt x="0" y="37"/>
                  <a:pt x="1" y="40"/>
                </a:cubicBezTo>
                <a:cubicBezTo>
                  <a:pt x="2" y="42"/>
                  <a:pt x="2" y="43"/>
                  <a:pt x="3" y="45"/>
                </a:cubicBezTo>
                <a:cubicBezTo>
                  <a:pt x="4" y="47"/>
                  <a:pt x="5" y="49"/>
                  <a:pt x="7" y="50"/>
                </a:cubicBezTo>
                <a:cubicBezTo>
                  <a:pt x="12" y="57"/>
                  <a:pt x="21" y="61"/>
                  <a:pt x="30" y="61"/>
                </a:cubicBezTo>
                <a:cubicBezTo>
                  <a:pt x="48" y="61"/>
                  <a:pt x="61" y="48"/>
                  <a:pt x="61" y="31"/>
                </a:cubicBezTo>
                <a:cubicBezTo>
                  <a:pt x="61" y="14"/>
                  <a:pt x="48" y="0"/>
                  <a:pt x="30" y="0"/>
                </a:cubicBezTo>
                <a:close/>
                <a:moveTo>
                  <a:pt x="52" y="38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0" y="38"/>
                  <a:pt x="50" y="38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4"/>
                  <a:pt x="32" y="35"/>
                  <a:pt x="30" y="35"/>
                </a:cubicBezTo>
                <a:cubicBezTo>
                  <a:pt x="29" y="35"/>
                  <a:pt x="27" y="33"/>
                  <a:pt x="27" y="31"/>
                </a:cubicBezTo>
                <a:cubicBezTo>
                  <a:pt x="27" y="30"/>
                  <a:pt x="28" y="29"/>
                  <a:pt x="29" y="28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0"/>
                  <a:pt x="30" y="10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9"/>
                  <a:pt x="34" y="30"/>
                  <a:pt x="34" y="31"/>
                </a:cubicBezTo>
                <a:cubicBezTo>
                  <a:pt x="34" y="31"/>
                  <a:pt x="34" y="32"/>
                  <a:pt x="34" y="32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7"/>
                  <a:pt x="52" y="37"/>
                  <a:pt x="5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" name="Freeform 830"/>
          <p:cNvSpPr>
            <a:spLocks/>
          </p:cNvSpPr>
          <p:nvPr/>
        </p:nvSpPr>
        <p:spPr bwMode="auto">
          <a:xfrm>
            <a:off x="4407376" y="3281521"/>
            <a:ext cx="15875" cy="60325"/>
          </a:xfrm>
          <a:custGeom>
            <a:avLst/>
            <a:gdLst>
              <a:gd name="T0" fmla="*/ 2147483647 w 4"/>
              <a:gd name="T1" fmla="*/ 0 h 18"/>
              <a:gd name="T2" fmla="*/ 0 w 4"/>
              <a:gd name="T3" fmla="*/ 0 h 18"/>
              <a:gd name="T4" fmla="*/ 0 w 4"/>
              <a:gd name="T5" fmla="*/ 2147483647 h 18"/>
              <a:gd name="T6" fmla="*/ 2147483647 w 4"/>
              <a:gd name="T7" fmla="*/ 2147483647 h 18"/>
              <a:gd name="T8" fmla="*/ 2147483647 w 4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" h="18">
                <a:moveTo>
                  <a:pt x="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2" y="17"/>
                  <a:pt x="4" y="16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" name="Freeform 831"/>
          <p:cNvSpPr>
            <a:spLocks/>
          </p:cNvSpPr>
          <p:nvPr/>
        </p:nvSpPr>
        <p:spPr bwMode="auto">
          <a:xfrm>
            <a:off x="4407376" y="3610134"/>
            <a:ext cx="15875" cy="55562"/>
          </a:xfrm>
          <a:custGeom>
            <a:avLst/>
            <a:gdLst>
              <a:gd name="T0" fmla="*/ 0 w 4"/>
              <a:gd name="T1" fmla="*/ 2147483647 h 16"/>
              <a:gd name="T2" fmla="*/ 2147483647 w 4"/>
              <a:gd name="T3" fmla="*/ 2147483647 h 16"/>
              <a:gd name="T4" fmla="*/ 2147483647 w 4"/>
              <a:gd name="T5" fmla="*/ 2147483647 h 16"/>
              <a:gd name="T6" fmla="*/ 0 w 4"/>
              <a:gd name="T7" fmla="*/ 0 h 16"/>
              <a:gd name="T8" fmla="*/ 0 w 4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" h="16">
                <a:moveTo>
                  <a:pt x="0" y="16"/>
                </a:moveTo>
                <a:cubicBezTo>
                  <a:pt x="4" y="16"/>
                  <a:pt x="4" y="16"/>
                  <a:pt x="4" y="16"/>
                </a:cubicBezTo>
                <a:cubicBezTo>
                  <a:pt x="4" y="2"/>
                  <a:pt x="4" y="2"/>
                  <a:pt x="4" y="2"/>
                </a:cubicBezTo>
                <a:cubicBezTo>
                  <a:pt x="2" y="2"/>
                  <a:pt x="1" y="1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" name="Freeform 832"/>
          <p:cNvSpPr>
            <a:spLocks noEditPoints="1"/>
          </p:cNvSpPr>
          <p:nvPr/>
        </p:nvSpPr>
        <p:spPr bwMode="auto">
          <a:xfrm>
            <a:off x="4334351" y="3281521"/>
            <a:ext cx="68263" cy="384175"/>
          </a:xfrm>
          <a:custGeom>
            <a:avLst/>
            <a:gdLst>
              <a:gd name="T0" fmla="*/ 2147483647 w 19"/>
              <a:gd name="T1" fmla="*/ 2147483647 h 111"/>
              <a:gd name="T2" fmla="*/ 2147483647 w 19"/>
              <a:gd name="T3" fmla="*/ 2147483647 h 111"/>
              <a:gd name="T4" fmla="*/ 2147483647 w 19"/>
              <a:gd name="T5" fmla="*/ 2147483647 h 111"/>
              <a:gd name="T6" fmla="*/ 2147483647 w 19"/>
              <a:gd name="T7" fmla="*/ 0 h 111"/>
              <a:gd name="T8" fmla="*/ 0 w 19"/>
              <a:gd name="T9" fmla="*/ 0 h 111"/>
              <a:gd name="T10" fmla="*/ 0 w 19"/>
              <a:gd name="T11" fmla="*/ 2147483647 h 111"/>
              <a:gd name="T12" fmla="*/ 0 w 19"/>
              <a:gd name="T13" fmla="*/ 2147483647 h 111"/>
              <a:gd name="T14" fmla="*/ 2147483647 w 19"/>
              <a:gd name="T15" fmla="*/ 2147483647 h 111"/>
              <a:gd name="T16" fmla="*/ 2147483647 w 19"/>
              <a:gd name="T17" fmla="*/ 2147483647 h 111"/>
              <a:gd name="T18" fmla="*/ 2147483647 w 19"/>
              <a:gd name="T19" fmla="*/ 2147483647 h 111"/>
              <a:gd name="T20" fmla="*/ 2147483647 w 19"/>
              <a:gd name="T21" fmla="*/ 2147483647 h 111"/>
              <a:gd name="T22" fmla="*/ 2147483647 w 19"/>
              <a:gd name="T23" fmla="*/ 2147483647 h 111"/>
              <a:gd name="T24" fmla="*/ 2147483647 w 19"/>
              <a:gd name="T25" fmla="*/ 2147483647 h 111"/>
              <a:gd name="T26" fmla="*/ 2147483647 w 19"/>
              <a:gd name="T27" fmla="*/ 2147483647 h 111"/>
              <a:gd name="T28" fmla="*/ 2147483647 w 19"/>
              <a:gd name="T29" fmla="*/ 2147483647 h 111"/>
              <a:gd name="T30" fmla="*/ 2147483647 w 19"/>
              <a:gd name="T31" fmla="*/ 2147483647 h 111"/>
              <a:gd name="T32" fmla="*/ 2147483647 w 19"/>
              <a:gd name="T33" fmla="*/ 2147483647 h 111"/>
              <a:gd name="T34" fmla="*/ 2147483647 w 19"/>
              <a:gd name="T35" fmla="*/ 2147483647 h 111"/>
              <a:gd name="T36" fmla="*/ 2147483647 w 19"/>
              <a:gd name="T37" fmla="*/ 2147483647 h 111"/>
              <a:gd name="T38" fmla="*/ 2147483647 w 19"/>
              <a:gd name="T39" fmla="*/ 2147483647 h 111"/>
              <a:gd name="T40" fmla="*/ 2147483647 w 19"/>
              <a:gd name="T41" fmla="*/ 2147483647 h 111"/>
              <a:gd name="T42" fmla="*/ 2147483647 w 19"/>
              <a:gd name="T43" fmla="*/ 2147483647 h 111"/>
              <a:gd name="T44" fmla="*/ 2147483647 w 19"/>
              <a:gd name="T45" fmla="*/ 2147483647 h 111"/>
              <a:gd name="T46" fmla="*/ 2147483647 w 19"/>
              <a:gd name="T47" fmla="*/ 2147483647 h 111"/>
              <a:gd name="T48" fmla="*/ 2147483647 w 19"/>
              <a:gd name="T49" fmla="*/ 2147483647 h 1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" h="111">
                <a:moveTo>
                  <a:pt x="1" y="57"/>
                </a:moveTo>
                <a:cubicBezTo>
                  <a:pt x="1" y="42"/>
                  <a:pt x="8" y="28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1"/>
                  <a:pt x="0" y="111"/>
                  <a:pt x="0" y="111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19" y="94"/>
                  <a:pt x="19" y="94"/>
                  <a:pt x="19" y="94"/>
                </a:cubicBezTo>
                <a:cubicBezTo>
                  <a:pt x="8" y="85"/>
                  <a:pt x="1" y="72"/>
                  <a:pt x="1" y="57"/>
                </a:cubicBezTo>
                <a:close/>
                <a:moveTo>
                  <a:pt x="10" y="6"/>
                </a:moveTo>
                <a:cubicBezTo>
                  <a:pt x="14" y="6"/>
                  <a:pt x="17" y="9"/>
                  <a:pt x="17" y="13"/>
                </a:cubicBezTo>
                <a:cubicBezTo>
                  <a:pt x="17" y="17"/>
                  <a:pt x="14" y="20"/>
                  <a:pt x="10" y="20"/>
                </a:cubicBezTo>
                <a:cubicBezTo>
                  <a:pt x="6" y="20"/>
                  <a:pt x="3" y="17"/>
                  <a:pt x="3" y="13"/>
                </a:cubicBezTo>
                <a:cubicBezTo>
                  <a:pt x="3" y="9"/>
                  <a:pt x="6" y="6"/>
                  <a:pt x="10" y="6"/>
                </a:cubicBezTo>
                <a:close/>
                <a:moveTo>
                  <a:pt x="17" y="103"/>
                </a:moveTo>
                <a:cubicBezTo>
                  <a:pt x="3" y="103"/>
                  <a:pt x="3" y="103"/>
                  <a:pt x="3" y="103"/>
                </a:cubicBezTo>
                <a:cubicBezTo>
                  <a:pt x="3" y="101"/>
                  <a:pt x="3" y="101"/>
                  <a:pt x="3" y="101"/>
                </a:cubicBezTo>
                <a:cubicBezTo>
                  <a:pt x="17" y="101"/>
                  <a:pt x="17" y="101"/>
                  <a:pt x="17" y="101"/>
                </a:cubicBezTo>
                <a:lnTo>
                  <a:pt x="17" y="103"/>
                </a:lnTo>
                <a:close/>
                <a:moveTo>
                  <a:pt x="17" y="98"/>
                </a:moveTo>
                <a:cubicBezTo>
                  <a:pt x="3" y="98"/>
                  <a:pt x="3" y="98"/>
                  <a:pt x="3" y="98"/>
                </a:cubicBezTo>
                <a:cubicBezTo>
                  <a:pt x="3" y="95"/>
                  <a:pt x="3" y="95"/>
                  <a:pt x="3" y="95"/>
                </a:cubicBezTo>
                <a:cubicBezTo>
                  <a:pt x="17" y="95"/>
                  <a:pt x="17" y="95"/>
                  <a:pt x="17" y="95"/>
                </a:cubicBezTo>
                <a:lnTo>
                  <a:pt x="17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" name="Rectangle 833"/>
          <p:cNvSpPr>
            <a:spLocks noChangeArrowheads="1"/>
          </p:cNvSpPr>
          <p:nvPr/>
        </p:nvSpPr>
        <p:spPr bwMode="auto">
          <a:xfrm>
            <a:off x="4318476" y="3281521"/>
            <a:ext cx="9525" cy="384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73" name="Rectangle 834"/>
          <p:cNvSpPr>
            <a:spLocks noChangeArrowheads="1"/>
          </p:cNvSpPr>
          <p:nvPr/>
        </p:nvSpPr>
        <p:spPr bwMode="auto">
          <a:xfrm>
            <a:off x="4291489" y="3281521"/>
            <a:ext cx="11112" cy="384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74" name="Freeform 835"/>
          <p:cNvSpPr>
            <a:spLocks noEditPoints="1"/>
          </p:cNvSpPr>
          <p:nvPr/>
        </p:nvSpPr>
        <p:spPr bwMode="auto">
          <a:xfrm>
            <a:off x="4220051" y="3281521"/>
            <a:ext cx="65088" cy="384175"/>
          </a:xfrm>
          <a:custGeom>
            <a:avLst/>
            <a:gdLst>
              <a:gd name="T0" fmla="*/ 0 w 18"/>
              <a:gd name="T1" fmla="*/ 2147483647 h 111"/>
              <a:gd name="T2" fmla="*/ 2147483647 w 18"/>
              <a:gd name="T3" fmla="*/ 2147483647 h 111"/>
              <a:gd name="T4" fmla="*/ 2147483647 w 18"/>
              <a:gd name="T5" fmla="*/ 0 h 111"/>
              <a:gd name="T6" fmla="*/ 0 w 18"/>
              <a:gd name="T7" fmla="*/ 0 h 111"/>
              <a:gd name="T8" fmla="*/ 0 w 18"/>
              <a:gd name="T9" fmla="*/ 2147483647 h 111"/>
              <a:gd name="T10" fmla="*/ 2147483647 w 18"/>
              <a:gd name="T11" fmla="*/ 2147483647 h 111"/>
              <a:gd name="T12" fmla="*/ 2147483647 w 18"/>
              <a:gd name="T13" fmla="*/ 2147483647 h 111"/>
              <a:gd name="T14" fmla="*/ 2147483647 w 18"/>
              <a:gd name="T15" fmla="*/ 2147483647 h 111"/>
              <a:gd name="T16" fmla="*/ 2147483647 w 18"/>
              <a:gd name="T17" fmla="*/ 2147483647 h 111"/>
              <a:gd name="T18" fmla="*/ 2147483647 w 18"/>
              <a:gd name="T19" fmla="*/ 2147483647 h 111"/>
              <a:gd name="T20" fmla="*/ 2147483647 w 18"/>
              <a:gd name="T21" fmla="*/ 2147483647 h 111"/>
              <a:gd name="T22" fmla="*/ 2147483647 w 18"/>
              <a:gd name="T23" fmla="*/ 2147483647 h 111"/>
              <a:gd name="T24" fmla="*/ 2147483647 w 18"/>
              <a:gd name="T25" fmla="*/ 2147483647 h 111"/>
              <a:gd name="T26" fmla="*/ 2147483647 w 18"/>
              <a:gd name="T27" fmla="*/ 2147483647 h 111"/>
              <a:gd name="T28" fmla="*/ 2147483647 w 18"/>
              <a:gd name="T29" fmla="*/ 2147483647 h 111"/>
              <a:gd name="T30" fmla="*/ 2147483647 w 18"/>
              <a:gd name="T31" fmla="*/ 2147483647 h 111"/>
              <a:gd name="T32" fmla="*/ 2147483647 w 18"/>
              <a:gd name="T33" fmla="*/ 2147483647 h 111"/>
              <a:gd name="T34" fmla="*/ 2147483647 w 18"/>
              <a:gd name="T35" fmla="*/ 2147483647 h 111"/>
              <a:gd name="T36" fmla="*/ 2147483647 w 18"/>
              <a:gd name="T37" fmla="*/ 2147483647 h 111"/>
              <a:gd name="T38" fmla="*/ 2147483647 w 18"/>
              <a:gd name="T39" fmla="*/ 2147483647 h 11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" h="111">
                <a:moveTo>
                  <a:pt x="0" y="111"/>
                </a:moveTo>
                <a:cubicBezTo>
                  <a:pt x="18" y="111"/>
                  <a:pt x="18" y="111"/>
                  <a:pt x="18" y="111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11"/>
                </a:lnTo>
                <a:close/>
                <a:moveTo>
                  <a:pt x="9" y="6"/>
                </a:moveTo>
                <a:cubicBezTo>
                  <a:pt x="13" y="6"/>
                  <a:pt x="16" y="9"/>
                  <a:pt x="16" y="13"/>
                </a:cubicBezTo>
                <a:cubicBezTo>
                  <a:pt x="16" y="17"/>
                  <a:pt x="13" y="20"/>
                  <a:pt x="9" y="20"/>
                </a:cubicBezTo>
                <a:cubicBezTo>
                  <a:pt x="5" y="20"/>
                  <a:pt x="2" y="17"/>
                  <a:pt x="2" y="13"/>
                </a:cubicBezTo>
                <a:cubicBezTo>
                  <a:pt x="2" y="9"/>
                  <a:pt x="5" y="6"/>
                  <a:pt x="9" y="6"/>
                </a:cubicBezTo>
                <a:close/>
                <a:moveTo>
                  <a:pt x="2" y="95"/>
                </a:moveTo>
                <a:cubicBezTo>
                  <a:pt x="16" y="95"/>
                  <a:pt x="16" y="95"/>
                  <a:pt x="16" y="95"/>
                </a:cubicBezTo>
                <a:cubicBezTo>
                  <a:pt x="16" y="98"/>
                  <a:pt x="16" y="98"/>
                  <a:pt x="16" y="98"/>
                </a:cubicBezTo>
                <a:cubicBezTo>
                  <a:pt x="2" y="98"/>
                  <a:pt x="2" y="98"/>
                  <a:pt x="2" y="98"/>
                </a:cubicBezTo>
                <a:lnTo>
                  <a:pt x="2" y="95"/>
                </a:lnTo>
                <a:close/>
                <a:moveTo>
                  <a:pt x="2" y="101"/>
                </a:moveTo>
                <a:cubicBezTo>
                  <a:pt x="16" y="101"/>
                  <a:pt x="16" y="101"/>
                  <a:pt x="16" y="101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2" y="103"/>
                  <a:pt x="2" y="103"/>
                  <a:pt x="2" y="103"/>
                </a:cubicBezTo>
                <a:lnTo>
                  <a:pt x="2" y="1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" name="Rectangle 836"/>
          <p:cNvSpPr>
            <a:spLocks noChangeArrowheads="1"/>
          </p:cNvSpPr>
          <p:nvPr/>
        </p:nvSpPr>
        <p:spPr bwMode="auto">
          <a:xfrm>
            <a:off x="4197826" y="3281521"/>
            <a:ext cx="15875" cy="384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76" name="Freeform 837"/>
          <p:cNvSpPr>
            <a:spLocks/>
          </p:cNvSpPr>
          <p:nvPr/>
        </p:nvSpPr>
        <p:spPr bwMode="auto">
          <a:xfrm>
            <a:off x="4020026" y="3311684"/>
            <a:ext cx="174625" cy="354012"/>
          </a:xfrm>
          <a:custGeom>
            <a:avLst/>
            <a:gdLst>
              <a:gd name="T0" fmla="*/ 2147483647 w 57"/>
              <a:gd name="T1" fmla="*/ 0 h 115"/>
              <a:gd name="T2" fmla="*/ 0 w 57"/>
              <a:gd name="T3" fmla="*/ 2147483647 h 115"/>
              <a:gd name="T4" fmla="*/ 2147483647 w 57"/>
              <a:gd name="T5" fmla="*/ 2147483647 h 115"/>
              <a:gd name="T6" fmla="*/ 2147483647 w 57"/>
              <a:gd name="T7" fmla="*/ 2147483647 h 115"/>
              <a:gd name="T8" fmla="*/ 2147483647 w 57"/>
              <a:gd name="T9" fmla="*/ 0 h 115"/>
              <a:gd name="T10" fmla="*/ 2147483647 w 57"/>
              <a:gd name="T11" fmla="*/ 0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" h="115">
                <a:moveTo>
                  <a:pt x="54" y="0"/>
                </a:moveTo>
                <a:lnTo>
                  <a:pt x="0" y="114"/>
                </a:lnTo>
                <a:lnTo>
                  <a:pt x="3" y="115"/>
                </a:lnTo>
                <a:lnTo>
                  <a:pt x="57" y="1"/>
                </a:lnTo>
                <a:lnTo>
                  <a:pt x="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" name="Freeform 838"/>
          <p:cNvSpPr>
            <a:spLocks noEditPoints="1"/>
          </p:cNvSpPr>
          <p:nvPr/>
        </p:nvSpPr>
        <p:spPr bwMode="auto">
          <a:xfrm>
            <a:off x="3954939" y="3281521"/>
            <a:ext cx="225425" cy="377825"/>
          </a:xfrm>
          <a:custGeom>
            <a:avLst/>
            <a:gdLst>
              <a:gd name="T0" fmla="*/ 2147483647 w 64"/>
              <a:gd name="T1" fmla="*/ 0 h 109"/>
              <a:gd name="T2" fmla="*/ 0 w 64"/>
              <a:gd name="T3" fmla="*/ 2147483647 h 109"/>
              <a:gd name="T4" fmla="*/ 2147483647 w 64"/>
              <a:gd name="T5" fmla="*/ 2147483647 h 109"/>
              <a:gd name="T6" fmla="*/ 2147483647 w 64"/>
              <a:gd name="T7" fmla="*/ 2147483647 h 109"/>
              <a:gd name="T8" fmla="*/ 2147483647 w 64"/>
              <a:gd name="T9" fmla="*/ 2147483647 h 109"/>
              <a:gd name="T10" fmla="*/ 2147483647 w 64"/>
              <a:gd name="T11" fmla="*/ 0 h 109"/>
              <a:gd name="T12" fmla="*/ 2147483647 w 64"/>
              <a:gd name="T13" fmla="*/ 2147483647 h 109"/>
              <a:gd name="T14" fmla="*/ 2147483647 w 64"/>
              <a:gd name="T15" fmla="*/ 2147483647 h 109"/>
              <a:gd name="T16" fmla="*/ 2147483647 w 64"/>
              <a:gd name="T17" fmla="*/ 2147483647 h 109"/>
              <a:gd name="T18" fmla="*/ 2147483647 w 64"/>
              <a:gd name="T19" fmla="*/ 2147483647 h 109"/>
              <a:gd name="T20" fmla="*/ 2147483647 w 64"/>
              <a:gd name="T21" fmla="*/ 2147483647 h 109"/>
              <a:gd name="T22" fmla="*/ 2147483647 w 64"/>
              <a:gd name="T23" fmla="*/ 2147483647 h 109"/>
              <a:gd name="T24" fmla="*/ 2147483647 w 64"/>
              <a:gd name="T25" fmla="*/ 2147483647 h 109"/>
              <a:gd name="T26" fmla="*/ 2147483647 w 64"/>
              <a:gd name="T27" fmla="*/ 2147483647 h 109"/>
              <a:gd name="T28" fmla="*/ 2147483647 w 64"/>
              <a:gd name="T29" fmla="*/ 2147483647 h 109"/>
              <a:gd name="T30" fmla="*/ 2147483647 w 64"/>
              <a:gd name="T31" fmla="*/ 2147483647 h 109"/>
              <a:gd name="T32" fmla="*/ 2147483647 w 64"/>
              <a:gd name="T33" fmla="*/ 2147483647 h 109"/>
              <a:gd name="T34" fmla="*/ 2147483647 w 64"/>
              <a:gd name="T35" fmla="*/ 2147483647 h 109"/>
              <a:gd name="T36" fmla="*/ 2147483647 w 64"/>
              <a:gd name="T37" fmla="*/ 2147483647 h 109"/>
              <a:gd name="T38" fmla="*/ 2147483647 w 64"/>
              <a:gd name="T39" fmla="*/ 2147483647 h 109"/>
              <a:gd name="T40" fmla="*/ 2147483647 w 64"/>
              <a:gd name="T41" fmla="*/ 2147483647 h 1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4" h="109">
                <a:moveTo>
                  <a:pt x="47" y="0"/>
                </a:moveTo>
                <a:cubicBezTo>
                  <a:pt x="0" y="101"/>
                  <a:pt x="0" y="101"/>
                  <a:pt x="0" y="101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64" y="8"/>
                  <a:pt x="64" y="8"/>
                  <a:pt x="64" y="8"/>
                </a:cubicBezTo>
                <a:lnTo>
                  <a:pt x="47" y="0"/>
                </a:lnTo>
                <a:close/>
                <a:moveTo>
                  <a:pt x="18" y="101"/>
                </a:moveTo>
                <a:cubicBezTo>
                  <a:pt x="5" y="95"/>
                  <a:pt x="5" y="95"/>
                  <a:pt x="5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19" y="99"/>
                  <a:pt x="19" y="99"/>
                  <a:pt x="19" y="99"/>
                </a:cubicBezTo>
                <a:lnTo>
                  <a:pt x="18" y="101"/>
                </a:lnTo>
                <a:close/>
                <a:moveTo>
                  <a:pt x="20" y="96"/>
                </a:moveTo>
                <a:cubicBezTo>
                  <a:pt x="8" y="90"/>
                  <a:pt x="8" y="90"/>
                  <a:pt x="8" y="90"/>
                </a:cubicBezTo>
                <a:cubicBezTo>
                  <a:pt x="9" y="88"/>
                  <a:pt x="9" y="88"/>
                  <a:pt x="9" y="88"/>
                </a:cubicBezTo>
                <a:cubicBezTo>
                  <a:pt x="21" y="94"/>
                  <a:pt x="21" y="94"/>
                  <a:pt x="21" y="94"/>
                </a:cubicBezTo>
                <a:lnTo>
                  <a:pt x="20" y="96"/>
                </a:lnTo>
                <a:close/>
                <a:moveTo>
                  <a:pt x="47" y="22"/>
                </a:moveTo>
                <a:cubicBezTo>
                  <a:pt x="44" y="21"/>
                  <a:pt x="42" y="16"/>
                  <a:pt x="44" y="13"/>
                </a:cubicBezTo>
                <a:cubicBezTo>
                  <a:pt x="45" y="10"/>
                  <a:pt x="49" y="8"/>
                  <a:pt x="53" y="10"/>
                </a:cubicBezTo>
                <a:cubicBezTo>
                  <a:pt x="56" y="11"/>
                  <a:pt x="58" y="15"/>
                  <a:pt x="56" y="19"/>
                </a:cubicBezTo>
                <a:cubicBezTo>
                  <a:pt x="55" y="22"/>
                  <a:pt x="50" y="24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" name="Freeform 839"/>
          <p:cNvSpPr>
            <a:spLocks/>
          </p:cNvSpPr>
          <p:nvPr/>
        </p:nvSpPr>
        <p:spPr bwMode="auto">
          <a:xfrm>
            <a:off x="3939064" y="3275171"/>
            <a:ext cx="173037" cy="354013"/>
          </a:xfrm>
          <a:custGeom>
            <a:avLst/>
            <a:gdLst>
              <a:gd name="T0" fmla="*/ 2147483647 w 56"/>
              <a:gd name="T1" fmla="*/ 0 h 115"/>
              <a:gd name="T2" fmla="*/ 0 w 56"/>
              <a:gd name="T3" fmla="*/ 2147483647 h 115"/>
              <a:gd name="T4" fmla="*/ 2147483647 w 56"/>
              <a:gd name="T5" fmla="*/ 2147483647 h 115"/>
              <a:gd name="T6" fmla="*/ 2147483647 w 56"/>
              <a:gd name="T7" fmla="*/ 2147483647 h 115"/>
              <a:gd name="T8" fmla="*/ 2147483647 w 56"/>
              <a:gd name="T9" fmla="*/ 2147483647 h 115"/>
              <a:gd name="T10" fmla="*/ 2147483647 w 56"/>
              <a:gd name="T11" fmla="*/ 0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" h="115">
                <a:moveTo>
                  <a:pt x="53" y="0"/>
                </a:moveTo>
                <a:lnTo>
                  <a:pt x="0" y="114"/>
                </a:lnTo>
                <a:lnTo>
                  <a:pt x="3" y="115"/>
                </a:lnTo>
                <a:lnTo>
                  <a:pt x="56" y="1"/>
                </a:lnTo>
                <a:lnTo>
                  <a:pt x="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" name="Rectangle 840"/>
          <p:cNvSpPr>
            <a:spLocks noChangeArrowheads="1"/>
          </p:cNvSpPr>
          <p:nvPr/>
        </p:nvSpPr>
        <p:spPr bwMode="auto">
          <a:xfrm>
            <a:off x="5067776" y="3049746"/>
            <a:ext cx="809625" cy="814388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80" name="Freeform 841"/>
          <p:cNvSpPr>
            <a:spLocks/>
          </p:cNvSpPr>
          <p:nvPr/>
        </p:nvSpPr>
        <p:spPr bwMode="auto">
          <a:xfrm>
            <a:off x="5363051" y="3338671"/>
            <a:ext cx="431800" cy="238125"/>
          </a:xfrm>
          <a:custGeom>
            <a:avLst/>
            <a:gdLst>
              <a:gd name="T0" fmla="*/ 2147483647 w 124"/>
              <a:gd name="T1" fmla="*/ 0 h 68"/>
              <a:gd name="T2" fmla="*/ 2147483647 w 124"/>
              <a:gd name="T3" fmla="*/ 2147483647 h 68"/>
              <a:gd name="T4" fmla="*/ 2147483647 w 124"/>
              <a:gd name="T5" fmla="*/ 2147483647 h 68"/>
              <a:gd name="T6" fmla="*/ 2147483647 w 124"/>
              <a:gd name="T7" fmla="*/ 2147483647 h 68"/>
              <a:gd name="T8" fmla="*/ 2147483647 w 124"/>
              <a:gd name="T9" fmla="*/ 2147483647 h 68"/>
              <a:gd name="T10" fmla="*/ 2147483647 w 124"/>
              <a:gd name="T11" fmla="*/ 2147483647 h 68"/>
              <a:gd name="T12" fmla="*/ 2147483647 w 124"/>
              <a:gd name="T13" fmla="*/ 2147483647 h 68"/>
              <a:gd name="T14" fmla="*/ 2147483647 w 124"/>
              <a:gd name="T15" fmla="*/ 2147483647 h 68"/>
              <a:gd name="T16" fmla="*/ 2147483647 w 124"/>
              <a:gd name="T17" fmla="*/ 2147483647 h 68"/>
              <a:gd name="T18" fmla="*/ 2147483647 w 124"/>
              <a:gd name="T19" fmla="*/ 2147483647 h 68"/>
              <a:gd name="T20" fmla="*/ 2147483647 w 124"/>
              <a:gd name="T21" fmla="*/ 2147483647 h 68"/>
              <a:gd name="T22" fmla="*/ 2147483647 w 124"/>
              <a:gd name="T23" fmla="*/ 2147483647 h 68"/>
              <a:gd name="T24" fmla="*/ 2147483647 w 124"/>
              <a:gd name="T25" fmla="*/ 2147483647 h 68"/>
              <a:gd name="T26" fmla="*/ 2147483647 w 124"/>
              <a:gd name="T27" fmla="*/ 0 h 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4" h="68">
                <a:moveTo>
                  <a:pt x="97" y="0"/>
                </a:moveTo>
                <a:cubicBezTo>
                  <a:pt x="97" y="0"/>
                  <a:pt x="78" y="17"/>
                  <a:pt x="70" y="14"/>
                </a:cubicBezTo>
                <a:cubicBezTo>
                  <a:pt x="62" y="10"/>
                  <a:pt x="45" y="3"/>
                  <a:pt x="45" y="3"/>
                </a:cubicBezTo>
                <a:cubicBezTo>
                  <a:pt x="45" y="3"/>
                  <a:pt x="40" y="0"/>
                  <a:pt x="29" y="5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2" y="13"/>
                  <a:pt x="7" y="23"/>
                </a:cubicBezTo>
                <a:cubicBezTo>
                  <a:pt x="3" y="32"/>
                  <a:pt x="0" y="38"/>
                  <a:pt x="7" y="40"/>
                </a:cubicBezTo>
                <a:cubicBezTo>
                  <a:pt x="15" y="42"/>
                  <a:pt x="26" y="24"/>
                  <a:pt x="26" y="24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9" y="23"/>
                  <a:pt x="44" y="27"/>
                </a:cubicBezTo>
                <a:cubicBezTo>
                  <a:pt x="49" y="31"/>
                  <a:pt x="81" y="68"/>
                  <a:pt x="81" y="68"/>
                </a:cubicBezTo>
                <a:cubicBezTo>
                  <a:pt x="81" y="68"/>
                  <a:pt x="90" y="61"/>
                  <a:pt x="97" y="58"/>
                </a:cubicBezTo>
                <a:cubicBezTo>
                  <a:pt x="104" y="56"/>
                  <a:pt x="124" y="50"/>
                  <a:pt x="124" y="50"/>
                </a:cubicBezTo>
                <a:cubicBezTo>
                  <a:pt x="124" y="50"/>
                  <a:pt x="117" y="17"/>
                  <a:pt x="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1" name="Freeform 842"/>
          <p:cNvSpPr>
            <a:spLocks/>
          </p:cNvSpPr>
          <p:nvPr/>
        </p:nvSpPr>
        <p:spPr bwMode="auto">
          <a:xfrm>
            <a:off x="5409089" y="3629184"/>
            <a:ext cx="58737" cy="55562"/>
          </a:xfrm>
          <a:custGeom>
            <a:avLst/>
            <a:gdLst>
              <a:gd name="T0" fmla="*/ 2147483647 w 17"/>
              <a:gd name="T1" fmla="*/ 2147483647 h 16"/>
              <a:gd name="T2" fmla="*/ 2147483647 w 17"/>
              <a:gd name="T3" fmla="*/ 2147483647 h 16"/>
              <a:gd name="T4" fmla="*/ 2147483647 w 17"/>
              <a:gd name="T5" fmla="*/ 2147483647 h 16"/>
              <a:gd name="T6" fmla="*/ 2147483647 w 17"/>
              <a:gd name="T7" fmla="*/ 2147483647 h 16"/>
              <a:gd name="T8" fmla="*/ 0 w 17"/>
              <a:gd name="T9" fmla="*/ 2147483647 h 16"/>
              <a:gd name="T10" fmla="*/ 2147483647 w 17"/>
              <a:gd name="T11" fmla="*/ 2147483647 h 16"/>
              <a:gd name="T12" fmla="*/ 2147483647 w 17"/>
              <a:gd name="T13" fmla="*/ 2147483647 h 16"/>
              <a:gd name="T14" fmla="*/ 2147483647 w 17"/>
              <a:gd name="T15" fmla="*/ 2147483647 h 16"/>
              <a:gd name="T16" fmla="*/ 2147483647 w 17"/>
              <a:gd name="T17" fmla="*/ 2147483647 h 16"/>
              <a:gd name="T18" fmla="*/ 2147483647 w 17"/>
              <a:gd name="T19" fmla="*/ 2147483647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16">
                <a:moveTo>
                  <a:pt x="15" y="2"/>
                </a:moveTo>
                <a:cubicBezTo>
                  <a:pt x="13" y="0"/>
                  <a:pt x="10" y="0"/>
                  <a:pt x="7" y="2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8"/>
                  <a:pt x="0" y="10"/>
                  <a:pt x="0" y="11"/>
                </a:cubicBezTo>
                <a:cubicBezTo>
                  <a:pt x="0" y="12"/>
                  <a:pt x="1" y="14"/>
                  <a:pt x="1" y="14"/>
                </a:cubicBezTo>
                <a:cubicBezTo>
                  <a:pt x="3" y="16"/>
                  <a:pt x="6" y="16"/>
                  <a:pt x="9" y="14"/>
                </a:cubicBezTo>
                <a:cubicBezTo>
                  <a:pt x="11" y="12"/>
                  <a:pt x="11" y="12"/>
                  <a:pt x="11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6" y="7"/>
                  <a:pt x="17" y="4"/>
                  <a:pt x="1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" name="Freeform 843"/>
          <p:cNvSpPr>
            <a:spLocks/>
          </p:cNvSpPr>
          <p:nvPr/>
        </p:nvSpPr>
        <p:spPr bwMode="auto">
          <a:xfrm>
            <a:off x="5369401" y="3602196"/>
            <a:ext cx="61913" cy="60325"/>
          </a:xfrm>
          <a:custGeom>
            <a:avLst/>
            <a:gdLst>
              <a:gd name="T0" fmla="*/ 2147483647 w 18"/>
              <a:gd name="T1" fmla="*/ 2147483647 h 18"/>
              <a:gd name="T2" fmla="*/ 2147483647 w 18"/>
              <a:gd name="T3" fmla="*/ 2147483647 h 18"/>
              <a:gd name="T4" fmla="*/ 2147483647 w 18"/>
              <a:gd name="T5" fmla="*/ 2147483647 h 18"/>
              <a:gd name="T6" fmla="*/ 2147483647 w 18"/>
              <a:gd name="T7" fmla="*/ 2147483647 h 18"/>
              <a:gd name="T8" fmla="*/ 2147483647 w 18"/>
              <a:gd name="T9" fmla="*/ 2147483647 h 18"/>
              <a:gd name="T10" fmla="*/ 0 w 18"/>
              <a:gd name="T11" fmla="*/ 2147483647 h 18"/>
              <a:gd name="T12" fmla="*/ 2147483647 w 18"/>
              <a:gd name="T13" fmla="*/ 2147483647 h 18"/>
              <a:gd name="T14" fmla="*/ 2147483647 w 18"/>
              <a:gd name="T15" fmla="*/ 2147483647 h 18"/>
              <a:gd name="T16" fmla="*/ 2147483647 w 18"/>
              <a:gd name="T17" fmla="*/ 2147483647 h 18"/>
              <a:gd name="T18" fmla="*/ 2147483647 w 18"/>
              <a:gd name="T19" fmla="*/ 2147483647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8">
                <a:moveTo>
                  <a:pt x="16" y="11"/>
                </a:moveTo>
                <a:cubicBezTo>
                  <a:pt x="18" y="8"/>
                  <a:pt x="18" y="5"/>
                  <a:pt x="16" y="2"/>
                </a:cubicBezTo>
                <a:cubicBezTo>
                  <a:pt x="14" y="0"/>
                  <a:pt x="11" y="0"/>
                  <a:pt x="8" y="3"/>
                </a:cubicBezTo>
                <a:cubicBezTo>
                  <a:pt x="4" y="7"/>
                  <a:pt x="4" y="7"/>
                  <a:pt x="4" y="7"/>
                </a:cubicBezTo>
                <a:cubicBezTo>
                  <a:pt x="2" y="8"/>
                  <a:pt x="2" y="8"/>
                  <a:pt x="2" y="8"/>
                </a:cubicBezTo>
                <a:cubicBezTo>
                  <a:pt x="1" y="9"/>
                  <a:pt x="0" y="11"/>
                  <a:pt x="0" y="13"/>
                </a:cubicBezTo>
                <a:cubicBezTo>
                  <a:pt x="0" y="14"/>
                  <a:pt x="1" y="15"/>
                  <a:pt x="1" y="16"/>
                </a:cubicBezTo>
                <a:cubicBezTo>
                  <a:pt x="3" y="18"/>
                  <a:pt x="7" y="18"/>
                  <a:pt x="10" y="16"/>
                </a:cubicBezTo>
                <a:cubicBezTo>
                  <a:pt x="12" y="13"/>
                  <a:pt x="12" y="13"/>
                  <a:pt x="12" y="13"/>
                </a:cubicBezTo>
                <a:lnTo>
                  <a:pt x="1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" name="Freeform 844"/>
          <p:cNvSpPr>
            <a:spLocks/>
          </p:cNvSpPr>
          <p:nvPr/>
        </p:nvSpPr>
        <p:spPr bwMode="auto">
          <a:xfrm>
            <a:off x="5320189" y="3551396"/>
            <a:ext cx="79375" cy="80963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0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2147483647 h 23"/>
              <a:gd name="T18" fmla="*/ 2147483647 w 23"/>
              <a:gd name="T19" fmla="*/ 2147483647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" h="23">
                <a:moveTo>
                  <a:pt x="19" y="14"/>
                </a:moveTo>
                <a:cubicBezTo>
                  <a:pt x="22" y="11"/>
                  <a:pt x="23" y="7"/>
                  <a:pt x="20" y="4"/>
                </a:cubicBezTo>
                <a:cubicBezTo>
                  <a:pt x="17" y="1"/>
                  <a:pt x="12" y="0"/>
                  <a:pt x="9" y="3"/>
                </a:cubicBez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1"/>
                  <a:pt x="0" y="13"/>
                  <a:pt x="0" y="15"/>
                </a:cubicBezTo>
                <a:cubicBezTo>
                  <a:pt x="0" y="17"/>
                  <a:pt x="0" y="19"/>
                  <a:pt x="2" y="20"/>
                </a:cubicBezTo>
                <a:cubicBezTo>
                  <a:pt x="5" y="23"/>
                  <a:pt x="9" y="23"/>
                  <a:pt x="12" y="21"/>
                </a:cubicBezTo>
                <a:cubicBezTo>
                  <a:pt x="15" y="18"/>
                  <a:pt x="15" y="18"/>
                  <a:pt x="15" y="18"/>
                </a:cubicBezTo>
                <a:lnTo>
                  <a:pt x="19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" name="Freeform 845"/>
          <p:cNvSpPr>
            <a:spLocks/>
          </p:cNvSpPr>
          <p:nvPr/>
        </p:nvSpPr>
        <p:spPr bwMode="auto">
          <a:xfrm>
            <a:off x="5274151" y="3497421"/>
            <a:ext cx="85725" cy="88900"/>
          </a:xfrm>
          <a:custGeom>
            <a:avLst/>
            <a:gdLst>
              <a:gd name="T0" fmla="*/ 2147483647 w 25"/>
              <a:gd name="T1" fmla="*/ 2147483647 h 26"/>
              <a:gd name="T2" fmla="*/ 2147483647 w 25"/>
              <a:gd name="T3" fmla="*/ 2147483647 h 26"/>
              <a:gd name="T4" fmla="*/ 2147483647 w 25"/>
              <a:gd name="T5" fmla="*/ 2147483647 h 26"/>
              <a:gd name="T6" fmla="*/ 2147483647 w 25"/>
              <a:gd name="T7" fmla="*/ 2147483647 h 26"/>
              <a:gd name="T8" fmla="*/ 2147483647 w 25"/>
              <a:gd name="T9" fmla="*/ 2147483647 h 26"/>
              <a:gd name="T10" fmla="*/ 2147483647 w 25"/>
              <a:gd name="T11" fmla="*/ 2147483647 h 26"/>
              <a:gd name="T12" fmla="*/ 0 w 25"/>
              <a:gd name="T13" fmla="*/ 2147483647 h 26"/>
              <a:gd name="T14" fmla="*/ 2147483647 w 25"/>
              <a:gd name="T15" fmla="*/ 2147483647 h 26"/>
              <a:gd name="T16" fmla="*/ 2147483647 w 25"/>
              <a:gd name="T17" fmla="*/ 2147483647 h 26"/>
              <a:gd name="T18" fmla="*/ 2147483647 w 25"/>
              <a:gd name="T19" fmla="*/ 2147483647 h 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" h="26">
                <a:moveTo>
                  <a:pt x="14" y="23"/>
                </a:moveTo>
                <a:cubicBezTo>
                  <a:pt x="22" y="15"/>
                  <a:pt x="22" y="15"/>
                  <a:pt x="22" y="15"/>
                </a:cubicBezTo>
                <a:cubicBezTo>
                  <a:pt x="25" y="12"/>
                  <a:pt x="25" y="7"/>
                  <a:pt x="22" y="4"/>
                </a:cubicBezTo>
                <a:cubicBezTo>
                  <a:pt x="19" y="0"/>
                  <a:pt x="14" y="0"/>
                  <a:pt x="10" y="3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1"/>
                  <a:pt x="1" y="12"/>
                  <a:pt x="1" y="13"/>
                </a:cubicBezTo>
                <a:cubicBezTo>
                  <a:pt x="0" y="14"/>
                  <a:pt x="0" y="15"/>
                  <a:pt x="0" y="17"/>
                </a:cubicBezTo>
                <a:cubicBezTo>
                  <a:pt x="0" y="19"/>
                  <a:pt x="0" y="21"/>
                  <a:pt x="2" y="22"/>
                </a:cubicBezTo>
                <a:cubicBezTo>
                  <a:pt x="5" y="25"/>
                  <a:pt x="10" y="26"/>
                  <a:pt x="13" y="23"/>
                </a:cubicBezTo>
                <a:cubicBezTo>
                  <a:pt x="13" y="23"/>
                  <a:pt x="14" y="23"/>
                  <a:pt x="14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" name="Freeform 846"/>
          <p:cNvSpPr>
            <a:spLocks/>
          </p:cNvSpPr>
          <p:nvPr/>
        </p:nvSpPr>
        <p:spPr bwMode="auto">
          <a:xfrm>
            <a:off x="5137626" y="3302159"/>
            <a:ext cx="519113" cy="382587"/>
          </a:xfrm>
          <a:custGeom>
            <a:avLst/>
            <a:gdLst>
              <a:gd name="T0" fmla="*/ 2147483647 w 149"/>
              <a:gd name="T1" fmla="*/ 2147483647 h 110"/>
              <a:gd name="T2" fmla="*/ 2147483647 w 149"/>
              <a:gd name="T3" fmla="*/ 2147483647 h 110"/>
              <a:gd name="T4" fmla="*/ 2147483647 w 149"/>
              <a:gd name="T5" fmla="*/ 2147483647 h 110"/>
              <a:gd name="T6" fmla="*/ 2147483647 w 149"/>
              <a:gd name="T7" fmla="*/ 2147483647 h 110"/>
              <a:gd name="T8" fmla="*/ 2147483647 w 149"/>
              <a:gd name="T9" fmla="*/ 2147483647 h 110"/>
              <a:gd name="T10" fmla="*/ 2147483647 w 149"/>
              <a:gd name="T11" fmla="*/ 2147483647 h 110"/>
              <a:gd name="T12" fmla="*/ 2147483647 w 149"/>
              <a:gd name="T13" fmla="*/ 2147483647 h 110"/>
              <a:gd name="T14" fmla="*/ 2147483647 w 149"/>
              <a:gd name="T15" fmla="*/ 2147483647 h 110"/>
              <a:gd name="T16" fmla="*/ 2147483647 w 149"/>
              <a:gd name="T17" fmla="*/ 2147483647 h 110"/>
              <a:gd name="T18" fmla="*/ 2147483647 w 149"/>
              <a:gd name="T19" fmla="*/ 2147483647 h 110"/>
              <a:gd name="T20" fmla="*/ 2147483647 w 149"/>
              <a:gd name="T21" fmla="*/ 2147483647 h 110"/>
              <a:gd name="T22" fmla="*/ 2147483647 w 149"/>
              <a:gd name="T23" fmla="*/ 2147483647 h 110"/>
              <a:gd name="T24" fmla="*/ 2147483647 w 149"/>
              <a:gd name="T25" fmla="*/ 2147483647 h 110"/>
              <a:gd name="T26" fmla="*/ 2147483647 w 149"/>
              <a:gd name="T27" fmla="*/ 2147483647 h 110"/>
              <a:gd name="T28" fmla="*/ 2147483647 w 149"/>
              <a:gd name="T29" fmla="*/ 2147483647 h 110"/>
              <a:gd name="T30" fmla="*/ 2147483647 w 149"/>
              <a:gd name="T31" fmla="*/ 2147483647 h 110"/>
              <a:gd name="T32" fmla="*/ 2147483647 w 149"/>
              <a:gd name="T33" fmla="*/ 2147483647 h 110"/>
              <a:gd name="T34" fmla="*/ 2147483647 w 149"/>
              <a:gd name="T35" fmla="*/ 2147483647 h 110"/>
              <a:gd name="T36" fmla="*/ 2147483647 w 149"/>
              <a:gd name="T37" fmla="*/ 2147483647 h 110"/>
              <a:gd name="T38" fmla="*/ 2147483647 w 149"/>
              <a:gd name="T39" fmla="*/ 2147483647 h 110"/>
              <a:gd name="T40" fmla="*/ 2147483647 w 149"/>
              <a:gd name="T41" fmla="*/ 2147483647 h 110"/>
              <a:gd name="T42" fmla="*/ 2147483647 w 149"/>
              <a:gd name="T43" fmla="*/ 2147483647 h 110"/>
              <a:gd name="T44" fmla="*/ 2147483647 w 149"/>
              <a:gd name="T45" fmla="*/ 2147483647 h 110"/>
              <a:gd name="T46" fmla="*/ 2147483647 w 149"/>
              <a:gd name="T47" fmla="*/ 2147483647 h 110"/>
              <a:gd name="T48" fmla="*/ 2147483647 w 149"/>
              <a:gd name="T49" fmla="*/ 2147483647 h 110"/>
              <a:gd name="T50" fmla="*/ 2147483647 w 149"/>
              <a:gd name="T51" fmla="*/ 2147483647 h 110"/>
              <a:gd name="T52" fmla="*/ 2147483647 w 149"/>
              <a:gd name="T53" fmla="*/ 2147483647 h 11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9" h="110">
                <a:moveTo>
                  <a:pt x="102" y="37"/>
                </a:moveTo>
                <a:cubicBezTo>
                  <a:pt x="95" y="36"/>
                  <a:pt x="92" y="37"/>
                  <a:pt x="92" y="37"/>
                </a:cubicBezTo>
                <a:cubicBezTo>
                  <a:pt x="91" y="39"/>
                  <a:pt x="90" y="41"/>
                  <a:pt x="88" y="43"/>
                </a:cubicBezTo>
                <a:cubicBezTo>
                  <a:pt x="84" y="47"/>
                  <a:pt x="77" y="55"/>
                  <a:pt x="70" y="54"/>
                </a:cubicBezTo>
                <a:cubicBezTo>
                  <a:pt x="70" y="53"/>
                  <a:pt x="70" y="53"/>
                  <a:pt x="69" y="53"/>
                </a:cubicBezTo>
                <a:cubicBezTo>
                  <a:pt x="63" y="51"/>
                  <a:pt x="65" y="43"/>
                  <a:pt x="67" y="38"/>
                </a:cubicBezTo>
                <a:cubicBezTo>
                  <a:pt x="69" y="33"/>
                  <a:pt x="73" y="26"/>
                  <a:pt x="77" y="22"/>
                </a:cubicBezTo>
                <a:cubicBezTo>
                  <a:pt x="80" y="19"/>
                  <a:pt x="86" y="16"/>
                  <a:pt x="86" y="16"/>
                </a:cubicBezTo>
                <a:cubicBezTo>
                  <a:pt x="86" y="16"/>
                  <a:pt x="73" y="15"/>
                  <a:pt x="56" y="14"/>
                </a:cubicBezTo>
                <a:cubicBezTo>
                  <a:pt x="40" y="13"/>
                  <a:pt x="31" y="4"/>
                  <a:pt x="23" y="2"/>
                </a:cubicBezTo>
                <a:cubicBezTo>
                  <a:pt x="14" y="0"/>
                  <a:pt x="0" y="42"/>
                  <a:pt x="5" y="46"/>
                </a:cubicBezTo>
                <a:cubicBezTo>
                  <a:pt x="10" y="49"/>
                  <a:pt x="26" y="51"/>
                  <a:pt x="32" y="61"/>
                </a:cubicBezTo>
                <a:cubicBezTo>
                  <a:pt x="33" y="62"/>
                  <a:pt x="35" y="64"/>
                  <a:pt x="38" y="67"/>
                </a:cubicBezTo>
                <a:cubicBezTo>
                  <a:pt x="38" y="66"/>
                  <a:pt x="38" y="66"/>
                  <a:pt x="39" y="65"/>
                </a:cubicBezTo>
                <a:cubicBezTo>
                  <a:pt x="48" y="56"/>
                  <a:pt x="48" y="56"/>
                  <a:pt x="48" y="56"/>
                </a:cubicBezTo>
                <a:cubicBezTo>
                  <a:pt x="52" y="53"/>
                  <a:pt x="59" y="53"/>
                  <a:pt x="63" y="58"/>
                </a:cubicBezTo>
                <a:cubicBezTo>
                  <a:pt x="67" y="62"/>
                  <a:pt x="67" y="67"/>
                  <a:pt x="65" y="71"/>
                </a:cubicBezTo>
                <a:cubicBezTo>
                  <a:pt x="68" y="70"/>
                  <a:pt x="71" y="72"/>
                  <a:pt x="73" y="74"/>
                </a:cubicBezTo>
                <a:cubicBezTo>
                  <a:pt x="77" y="78"/>
                  <a:pt x="77" y="83"/>
                  <a:pt x="74" y="86"/>
                </a:cubicBezTo>
                <a:cubicBezTo>
                  <a:pt x="77" y="84"/>
                  <a:pt x="81" y="85"/>
                  <a:pt x="84" y="87"/>
                </a:cubicBezTo>
                <a:cubicBezTo>
                  <a:pt x="86" y="89"/>
                  <a:pt x="86" y="92"/>
                  <a:pt x="85" y="94"/>
                </a:cubicBezTo>
                <a:cubicBezTo>
                  <a:pt x="88" y="92"/>
                  <a:pt x="92" y="92"/>
                  <a:pt x="94" y="95"/>
                </a:cubicBezTo>
                <a:cubicBezTo>
                  <a:pt x="96" y="97"/>
                  <a:pt x="96" y="102"/>
                  <a:pt x="94" y="104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5" y="108"/>
                  <a:pt x="102" y="110"/>
                  <a:pt x="110" y="107"/>
                </a:cubicBezTo>
                <a:cubicBezTo>
                  <a:pt x="124" y="103"/>
                  <a:pt x="149" y="87"/>
                  <a:pt x="145" y="83"/>
                </a:cubicBezTo>
                <a:cubicBezTo>
                  <a:pt x="141" y="78"/>
                  <a:pt x="110" y="38"/>
                  <a:pt x="102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6" name="Rectangle 847"/>
          <p:cNvSpPr>
            <a:spLocks noChangeArrowheads="1"/>
          </p:cNvSpPr>
          <p:nvPr/>
        </p:nvSpPr>
        <p:spPr bwMode="auto">
          <a:xfrm>
            <a:off x="7468076" y="2108359"/>
            <a:ext cx="811213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87" name="Freeform 848"/>
          <p:cNvSpPr>
            <a:spLocks noEditPoints="1"/>
          </p:cNvSpPr>
          <p:nvPr/>
        </p:nvSpPr>
        <p:spPr bwMode="auto">
          <a:xfrm>
            <a:off x="7995126" y="2275046"/>
            <a:ext cx="65088" cy="85725"/>
          </a:xfrm>
          <a:custGeom>
            <a:avLst/>
            <a:gdLst>
              <a:gd name="T0" fmla="*/ 2147483647 w 18"/>
              <a:gd name="T1" fmla="*/ 2147483647 h 24"/>
              <a:gd name="T2" fmla="*/ 2147483647 w 18"/>
              <a:gd name="T3" fmla="*/ 2147483647 h 24"/>
              <a:gd name="T4" fmla="*/ 2147483647 w 18"/>
              <a:gd name="T5" fmla="*/ 2147483647 h 24"/>
              <a:gd name="T6" fmla="*/ 2147483647 w 18"/>
              <a:gd name="T7" fmla="*/ 2147483647 h 24"/>
              <a:gd name="T8" fmla="*/ 2147483647 w 18"/>
              <a:gd name="T9" fmla="*/ 0 h 24"/>
              <a:gd name="T10" fmla="*/ 0 w 18"/>
              <a:gd name="T11" fmla="*/ 2147483647 h 24"/>
              <a:gd name="T12" fmla="*/ 2147483647 w 18"/>
              <a:gd name="T13" fmla="*/ 2147483647 h 24"/>
              <a:gd name="T14" fmla="*/ 2147483647 w 18"/>
              <a:gd name="T15" fmla="*/ 2147483647 h 24"/>
              <a:gd name="T16" fmla="*/ 2147483647 w 18"/>
              <a:gd name="T17" fmla="*/ 2147483647 h 24"/>
              <a:gd name="T18" fmla="*/ 2147483647 w 18"/>
              <a:gd name="T19" fmla="*/ 2147483647 h 24"/>
              <a:gd name="T20" fmla="*/ 2147483647 w 18"/>
              <a:gd name="T21" fmla="*/ 2147483647 h 24"/>
              <a:gd name="T22" fmla="*/ 2147483647 w 18"/>
              <a:gd name="T23" fmla="*/ 2147483647 h 24"/>
              <a:gd name="T24" fmla="*/ 2147483647 w 18"/>
              <a:gd name="T25" fmla="*/ 2147483647 h 24"/>
              <a:gd name="T26" fmla="*/ 2147483647 w 18"/>
              <a:gd name="T27" fmla="*/ 2147483647 h 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" h="24">
                <a:moveTo>
                  <a:pt x="5" y="22"/>
                </a:moveTo>
                <a:cubicBezTo>
                  <a:pt x="6" y="23"/>
                  <a:pt x="7" y="24"/>
                  <a:pt x="9" y="24"/>
                </a:cubicBezTo>
                <a:cubicBezTo>
                  <a:pt x="10" y="24"/>
                  <a:pt x="11" y="23"/>
                  <a:pt x="13" y="22"/>
                </a:cubicBezTo>
                <a:cubicBezTo>
                  <a:pt x="15" y="20"/>
                  <a:pt x="18" y="17"/>
                  <a:pt x="18" y="12"/>
                </a:cubicBezTo>
                <a:cubicBezTo>
                  <a:pt x="18" y="6"/>
                  <a:pt x="16" y="0"/>
                  <a:pt x="9" y="0"/>
                </a:cubicBezTo>
                <a:cubicBezTo>
                  <a:pt x="1" y="0"/>
                  <a:pt x="0" y="6"/>
                  <a:pt x="0" y="12"/>
                </a:cubicBezTo>
                <a:cubicBezTo>
                  <a:pt x="0" y="17"/>
                  <a:pt x="2" y="20"/>
                  <a:pt x="5" y="22"/>
                </a:cubicBezTo>
                <a:close/>
                <a:moveTo>
                  <a:pt x="9" y="2"/>
                </a:moveTo>
                <a:cubicBezTo>
                  <a:pt x="15" y="2"/>
                  <a:pt x="17" y="6"/>
                  <a:pt x="17" y="12"/>
                </a:cubicBezTo>
                <a:cubicBezTo>
                  <a:pt x="17" y="17"/>
                  <a:pt x="14" y="21"/>
                  <a:pt x="11" y="22"/>
                </a:cubicBezTo>
                <a:cubicBezTo>
                  <a:pt x="10" y="22"/>
                  <a:pt x="9" y="23"/>
                  <a:pt x="9" y="23"/>
                </a:cubicBezTo>
                <a:cubicBezTo>
                  <a:pt x="8" y="23"/>
                  <a:pt x="7" y="22"/>
                  <a:pt x="6" y="22"/>
                </a:cubicBezTo>
                <a:cubicBezTo>
                  <a:pt x="4" y="21"/>
                  <a:pt x="1" y="17"/>
                  <a:pt x="1" y="12"/>
                </a:cubicBezTo>
                <a:cubicBezTo>
                  <a:pt x="1" y="6"/>
                  <a:pt x="2" y="2"/>
                  <a:pt x="9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" name="Freeform 849"/>
          <p:cNvSpPr>
            <a:spLocks/>
          </p:cNvSpPr>
          <p:nvPr/>
        </p:nvSpPr>
        <p:spPr bwMode="auto">
          <a:xfrm>
            <a:off x="7958614" y="2354421"/>
            <a:ext cx="134937" cy="80963"/>
          </a:xfrm>
          <a:custGeom>
            <a:avLst/>
            <a:gdLst>
              <a:gd name="T0" fmla="*/ 2147483647 w 39"/>
              <a:gd name="T1" fmla="*/ 2147483647 h 23"/>
              <a:gd name="T2" fmla="*/ 2147483647 w 39"/>
              <a:gd name="T3" fmla="*/ 2147483647 h 23"/>
              <a:gd name="T4" fmla="*/ 2147483647 w 39"/>
              <a:gd name="T5" fmla="*/ 2147483647 h 23"/>
              <a:gd name="T6" fmla="*/ 2147483647 w 39"/>
              <a:gd name="T7" fmla="*/ 2147483647 h 23"/>
              <a:gd name="T8" fmla="*/ 2147483647 w 39"/>
              <a:gd name="T9" fmla="*/ 0 h 23"/>
              <a:gd name="T10" fmla="*/ 2147483647 w 39"/>
              <a:gd name="T11" fmla="*/ 2147483647 h 23"/>
              <a:gd name="T12" fmla="*/ 2147483647 w 39"/>
              <a:gd name="T13" fmla="*/ 0 h 23"/>
              <a:gd name="T14" fmla="*/ 2147483647 w 39"/>
              <a:gd name="T15" fmla="*/ 0 h 23"/>
              <a:gd name="T16" fmla="*/ 2147483647 w 39"/>
              <a:gd name="T17" fmla="*/ 2147483647 h 23"/>
              <a:gd name="T18" fmla="*/ 2147483647 w 39"/>
              <a:gd name="T19" fmla="*/ 2147483647 h 23"/>
              <a:gd name="T20" fmla="*/ 2147483647 w 39"/>
              <a:gd name="T21" fmla="*/ 2147483647 h 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23">
                <a:moveTo>
                  <a:pt x="19" y="23"/>
                </a:moveTo>
                <a:cubicBezTo>
                  <a:pt x="21" y="23"/>
                  <a:pt x="21" y="23"/>
                  <a:pt x="21" y="23"/>
                </a:cubicBezTo>
                <a:cubicBezTo>
                  <a:pt x="39" y="23"/>
                  <a:pt x="39" y="18"/>
                  <a:pt x="39" y="18"/>
                </a:cubicBezTo>
                <a:cubicBezTo>
                  <a:pt x="39" y="18"/>
                  <a:pt x="39" y="15"/>
                  <a:pt x="39" y="8"/>
                </a:cubicBezTo>
                <a:cubicBezTo>
                  <a:pt x="39" y="4"/>
                  <a:pt x="31" y="1"/>
                  <a:pt x="26" y="0"/>
                </a:cubicBezTo>
                <a:cubicBezTo>
                  <a:pt x="26" y="0"/>
                  <a:pt x="26" y="3"/>
                  <a:pt x="20" y="3"/>
                </a:cubicBezTo>
                <a:cubicBezTo>
                  <a:pt x="13" y="3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8" y="1"/>
                  <a:pt x="1" y="4"/>
                  <a:pt x="1" y="8"/>
                </a:cubicBezTo>
                <a:cubicBezTo>
                  <a:pt x="1" y="15"/>
                  <a:pt x="1" y="18"/>
                  <a:pt x="1" y="18"/>
                </a:cubicBezTo>
                <a:cubicBezTo>
                  <a:pt x="1" y="18"/>
                  <a:pt x="0" y="23"/>
                  <a:pt x="19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" name="Freeform 850"/>
          <p:cNvSpPr>
            <a:spLocks/>
          </p:cNvSpPr>
          <p:nvPr/>
        </p:nvSpPr>
        <p:spPr bwMode="auto">
          <a:xfrm>
            <a:off x="7958614" y="2690971"/>
            <a:ext cx="134937" cy="76200"/>
          </a:xfrm>
          <a:custGeom>
            <a:avLst/>
            <a:gdLst>
              <a:gd name="T0" fmla="*/ 2147483647 w 39"/>
              <a:gd name="T1" fmla="*/ 0 h 22"/>
              <a:gd name="T2" fmla="*/ 2147483647 w 39"/>
              <a:gd name="T3" fmla="*/ 2147483647 h 22"/>
              <a:gd name="T4" fmla="*/ 2147483647 w 39"/>
              <a:gd name="T5" fmla="*/ 0 h 22"/>
              <a:gd name="T6" fmla="*/ 2147483647 w 39"/>
              <a:gd name="T7" fmla="*/ 2147483647 h 22"/>
              <a:gd name="T8" fmla="*/ 2147483647 w 39"/>
              <a:gd name="T9" fmla="*/ 2147483647 h 22"/>
              <a:gd name="T10" fmla="*/ 2147483647 w 39"/>
              <a:gd name="T11" fmla="*/ 2147483647 h 22"/>
              <a:gd name="T12" fmla="*/ 2147483647 w 39"/>
              <a:gd name="T13" fmla="*/ 2147483647 h 22"/>
              <a:gd name="T14" fmla="*/ 2147483647 w 39"/>
              <a:gd name="T15" fmla="*/ 2147483647 h 22"/>
              <a:gd name="T16" fmla="*/ 2147483647 w 39"/>
              <a:gd name="T17" fmla="*/ 2147483647 h 22"/>
              <a:gd name="T18" fmla="*/ 2147483647 w 39"/>
              <a:gd name="T19" fmla="*/ 0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22">
                <a:moveTo>
                  <a:pt x="26" y="0"/>
                </a:moveTo>
                <a:cubicBezTo>
                  <a:pt x="26" y="0"/>
                  <a:pt x="26" y="2"/>
                  <a:pt x="20" y="2"/>
                </a:cubicBezTo>
                <a:cubicBezTo>
                  <a:pt x="13" y="2"/>
                  <a:pt x="13" y="0"/>
                  <a:pt x="13" y="0"/>
                </a:cubicBezTo>
                <a:cubicBezTo>
                  <a:pt x="8" y="1"/>
                  <a:pt x="1" y="4"/>
                  <a:pt x="1" y="8"/>
                </a:cubicBezTo>
                <a:cubicBezTo>
                  <a:pt x="1" y="15"/>
                  <a:pt x="1" y="18"/>
                  <a:pt x="1" y="18"/>
                </a:cubicBezTo>
                <a:cubicBezTo>
                  <a:pt x="1" y="18"/>
                  <a:pt x="0" y="22"/>
                  <a:pt x="19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39" y="22"/>
                  <a:pt x="39" y="18"/>
                  <a:pt x="39" y="18"/>
                </a:cubicBezTo>
                <a:cubicBezTo>
                  <a:pt x="39" y="18"/>
                  <a:pt x="39" y="15"/>
                  <a:pt x="39" y="8"/>
                </a:cubicBezTo>
                <a:cubicBezTo>
                  <a:pt x="39" y="4"/>
                  <a:pt x="31" y="1"/>
                  <a:pt x="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" name="Freeform 851"/>
          <p:cNvSpPr>
            <a:spLocks noEditPoints="1"/>
          </p:cNvSpPr>
          <p:nvPr/>
        </p:nvSpPr>
        <p:spPr bwMode="auto">
          <a:xfrm>
            <a:off x="7995126" y="2610009"/>
            <a:ext cx="65088" cy="84137"/>
          </a:xfrm>
          <a:custGeom>
            <a:avLst/>
            <a:gdLst>
              <a:gd name="T0" fmla="*/ 2147483647 w 18"/>
              <a:gd name="T1" fmla="*/ 2147483647 h 24"/>
              <a:gd name="T2" fmla="*/ 2147483647 w 18"/>
              <a:gd name="T3" fmla="*/ 2147483647 h 24"/>
              <a:gd name="T4" fmla="*/ 2147483647 w 18"/>
              <a:gd name="T5" fmla="*/ 2147483647 h 24"/>
              <a:gd name="T6" fmla="*/ 2147483647 w 18"/>
              <a:gd name="T7" fmla="*/ 2147483647 h 24"/>
              <a:gd name="T8" fmla="*/ 2147483647 w 18"/>
              <a:gd name="T9" fmla="*/ 0 h 24"/>
              <a:gd name="T10" fmla="*/ 0 w 18"/>
              <a:gd name="T11" fmla="*/ 2147483647 h 24"/>
              <a:gd name="T12" fmla="*/ 2147483647 w 18"/>
              <a:gd name="T13" fmla="*/ 2147483647 h 24"/>
              <a:gd name="T14" fmla="*/ 2147483647 w 18"/>
              <a:gd name="T15" fmla="*/ 2147483647 h 24"/>
              <a:gd name="T16" fmla="*/ 2147483647 w 18"/>
              <a:gd name="T17" fmla="*/ 2147483647 h 24"/>
              <a:gd name="T18" fmla="*/ 2147483647 w 18"/>
              <a:gd name="T19" fmla="*/ 2147483647 h 24"/>
              <a:gd name="T20" fmla="*/ 2147483647 w 18"/>
              <a:gd name="T21" fmla="*/ 2147483647 h 24"/>
              <a:gd name="T22" fmla="*/ 2147483647 w 18"/>
              <a:gd name="T23" fmla="*/ 2147483647 h 24"/>
              <a:gd name="T24" fmla="*/ 2147483647 w 18"/>
              <a:gd name="T25" fmla="*/ 2147483647 h 24"/>
              <a:gd name="T26" fmla="*/ 2147483647 w 18"/>
              <a:gd name="T27" fmla="*/ 2147483647 h 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" h="24">
                <a:moveTo>
                  <a:pt x="5" y="22"/>
                </a:moveTo>
                <a:cubicBezTo>
                  <a:pt x="6" y="23"/>
                  <a:pt x="7" y="24"/>
                  <a:pt x="9" y="24"/>
                </a:cubicBezTo>
                <a:cubicBezTo>
                  <a:pt x="10" y="24"/>
                  <a:pt x="11" y="23"/>
                  <a:pt x="13" y="22"/>
                </a:cubicBezTo>
                <a:cubicBezTo>
                  <a:pt x="15" y="20"/>
                  <a:pt x="18" y="16"/>
                  <a:pt x="18" y="12"/>
                </a:cubicBezTo>
                <a:cubicBezTo>
                  <a:pt x="18" y="6"/>
                  <a:pt x="16" y="0"/>
                  <a:pt x="9" y="0"/>
                </a:cubicBezTo>
                <a:cubicBezTo>
                  <a:pt x="1" y="0"/>
                  <a:pt x="0" y="6"/>
                  <a:pt x="0" y="12"/>
                </a:cubicBezTo>
                <a:cubicBezTo>
                  <a:pt x="0" y="16"/>
                  <a:pt x="2" y="20"/>
                  <a:pt x="5" y="22"/>
                </a:cubicBezTo>
                <a:close/>
                <a:moveTo>
                  <a:pt x="9" y="2"/>
                </a:moveTo>
                <a:cubicBezTo>
                  <a:pt x="15" y="2"/>
                  <a:pt x="17" y="6"/>
                  <a:pt x="17" y="12"/>
                </a:cubicBezTo>
                <a:cubicBezTo>
                  <a:pt x="17" y="17"/>
                  <a:pt x="14" y="20"/>
                  <a:pt x="11" y="22"/>
                </a:cubicBezTo>
                <a:cubicBezTo>
                  <a:pt x="10" y="22"/>
                  <a:pt x="9" y="22"/>
                  <a:pt x="9" y="22"/>
                </a:cubicBezTo>
                <a:cubicBezTo>
                  <a:pt x="8" y="22"/>
                  <a:pt x="7" y="22"/>
                  <a:pt x="6" y="22"/>
                </a:cubicBezTo>
                <a:cubicBezTo>
                  <a:pt x="4" y="20"/>
                  <a:pt x="1" y="17"/>
                  <a:pt x="1" y="12"/>
                </a:cubicBezTo>
                <a:cubicBezTo>
                  <a:pt x="1" y="6"/>
                  <a:pt x="2" y="2"/>
                  <a:pt x="9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" name="Freeform 852"/>
          <p:cNvSpPr>
            <a:spLocks noEditPoints="1"/>
          </p:cNvSpPr>
          <p:nvPr/>
        </p:nvSpPr>
        <p:spPr bwMode="auto">
          <a:xfrm>
            <a:off x="7658576" y="2409984"/>
            <a:ext cx="65088" cy="80962"/>
          </a:xfrm>
          <a:custGeom>
            <a:avLst/>
            <a:gdLst>
              <a:gd name="T0" fmla="*/ 2147483647 w 19"/>
              <a:gd name="T1" fmla="*/ 2147483647 h 23"/>
              <a:gd name="T2" fmla="*/ 2147483647 w 19"/>
              <a:gd name="T3" fmla="*/ 2147483647 h 23"/>
              <a:gd name="T4" fmla="*/ 2147483647 w 19"/>
              <a:gd name="T5" fmla="*/ 2147483647 h 23"/>
              <a:gd name="T6" fmla="*/ 2147483647 w 19"/>
              <a:gd name="T7" fmla="*/ 2147483647 h 23"/>
              <a:gd name="T8" fmla="*/ 2147483647 w 19"/>
              <a:gd name="T9" fmla="*/ 0 h 23"/>
              <a:gd name="T10" fmla="*/ 0 w 19"/>
              <a:gd name="T11" fmla="*/ 2147483647 h 23"/>
              <a:gd name="T12" fmla="*/ 2147483647 w 19"/>
              <a:gd name="T13" fmla="*/ 2147483647 h 23"/>
              <a:gd name="T14" fmla="*/ 2147483647 w 19"/>
              <a:gd name="T15" fmla="*/ 2147483647 h 23"/>
              <a:gd name="T16" fmla="*/ 2147483647 w 19"/>
              <a:gd name="T17" fmla="*/ 2147483647 h 23"/>
              <a:gd name="T18" fmla="*/ 2147483647 w 19"/>
              <a:gd name="T19" fmla="*/ 2147483647 h 23"/>
              <a:gd name="T20" fmla="*/ 2147483647 w 19"/>
              <a:gd name="T21" fmla="*/ 2147483647 h 23"/>
              <a:gd name="T22" fmla="*/ 2147483647 w 19"/>
              <a:gd name="T23" fmla="*/ 2147483647 h 23"/>
              <a:gd name="T24" fmla="*/ 2147483647 w 19"/>
              <a:gd name="T25" fmla="*/ 2147483647 h 23"/>
              <a:gd name="T26" fmla="*/ 2147483647 w 19"/>
              <a:gd name="T27" fmla="*/ 2147483647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" h="23">
                <a:moveTo>
                  <a:pt x="5" y="21"/>
                </a:moveTo>
                <a:cubicBezTo>
                  <a:pt x="7" y="22"/>
                  <a:pt x="8" y="23"/>
                  <a:pt x="9" y="23"/>
                </a:cubicBezTo>
                <a:cubicBezTo>
                  <a:pt x="11" y="23"/>
                  <a:pt x="12" y="22"/>
                  <a:pt x="13" y="22"/>
                </a:cubicBezTo>
                <a:cubicBezTo>
                  <a:pt x="16" y="19"/>
                  <a:pt x="19" y="16"/>
                  <a:pt x="19" y="11"/>
                </a:cubicBezTo>
                <a:cubicBezTo>
                  <a:pt x="19" y="5"/>
                  <a:pt x="17" y="0"/>
                  <a:pt x="9" y="0"/>
                </a:cubicBezTo>
                <a:cubicBezTo>
                  <a:pt x="2" y="0"/>
                  <a:pt x="0" y="5"/>
                  <a:pt x="0" y="11"/>
                </a:cubicBezTo>
                <a:cubicBezTo>
                  <a:pt x="0" y="16"/>
                  <a:pt x="3" y="19"/>
                  <a:pt x="5" y="21"/>
                </a:cubicBezTo>
                <a:close/>
                <a:moveTo>
                  <a:pt x="9" y="1"/>
                </a:moveTo>
                <a:cubicBezTo>
                  <a:pt x="16" y="1"/>
                  <a:pt x="17" y="6"/>
                  <a:pt x="17" y="11"/>
                </a:cubicBezTo>
                <a:cubicBezTo>
                  <a:pt x="17" y="16"/>
                  <a:pt x="15" y="20"/>
                  <a:pt x="12" y="21"/>
                </a:cubicBezTo>
                <a:cubicBezTo>
                  <a:pt x="11" y="22"/>
                  <a:pt x="10" y="22"/>
                  <a:pt x="9" y="22"/>
                </a:cubicBezTo>
                <a:cubicBezTo>
                  <a:pt x="9" y="22"/>
                  <a:pt x="8" y="22"/>
                  <a:pt x="7" y="21"/>
                </a:cubicBezTo>
                <a:cubicBezTo>
                  <a:pt x="4" y="20"/>
                  <a:pt x="1" y="16"/>
                  <a:pt x="1" y="11"/>
                </a:cubicBezTo>
                <a:cubicBezTo>
                  <a:pt x="1" y="6"/>
                  <a:pt x="3" y="1"/>
                  <a:pt x="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" name="Freeform 853"/>
          <p:cNvSpPr>
            <a:spLocks/>
          </p:cNvSpPr>
          <p:nvPr/>
        </p:nvSpPr>
        <p:spPr bwMode="auto">
          <a:xfrm>
            <a:off x="7625239" y="2487771"/>
            <a:ext cx="136525" cy="79375"/>
          </a:xfrm>
          <a:custGeom>
            <a:avLst/>
            <a:gdLst>
              <a:gd name="T0" fmla="*/ 2147483647 w 39"/>
              <a:gd name="T1" fmla="*/ 0 h 23"/>
              <a:gd name="T2" fmla="*/ 2147483647 w 39"/>
              <a:gd name="T3" fmla="*/ 2147483647 h 23"/>
              <a:gd name="T4" fmla="*/ 2147483647 w 39"/>
              <a:gd name="T5" fmla="*/ 0 h 23"/>
              <a:gd name="T6" fmla="*/ 2147483647 w 39"/>
              <a:gd name="T7" fmla="*/ 0 h 23"/>
              <a:gd name="T8" fmla="*/ 0 w 39"/>
              <a:gd name="T9" fmla="*/ 2147483647 h 23"/>
              <a:gd name="T10" fmla="*/ 0 w 39"/>
              <a:gd name="T11" fmla="*/ 2147483647 h 23"/>
              <a:gd name="T12" fmla="*/ 2147483647 w 39"/>
              <a:gd name="T13" fmla="*/ 2147483647 h 23"/>
              <a:gd name="T14" fmla="*/ 2147483647 w 39"/>
              <a:gd name="T15" fmla="*/ 2147483647 h 23"/>
              <a:gd name="T16" fmla="*/ 2147483647 w 39"/>
              <a:gd name="T17" fmla="*/ 2147483647 h 23"/>
              <a:gd name="T18" fmla="*/ 2147483647 w 39"/>
              <a:gd name="T19" fmla="*/ 2147483647 h 23"/>
              <a:gd name="T20" fmla="*/ 2147483647 w 39"/>
              <a:gd name="T21" fmla="*/ 0 h 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23">
                <a:moveTo>
                  <a:pt x="26" y="0"/>
                </a:moveTo>
                <a:cubicBezTo>
                  <a:pt x="26" y="0"/>
                  <a:pt x="26" y="3"/>
                  <a:pt x="19" y="3"/>
                </a:cubicBezTo>
                <a:cubicBezTo>
                  <a:pt x="13" y="3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8" y="1"/>
                  <a:pt x="0" y="4"/>
                  <a:pt x="0" y="8"/>
                </a:cubicBezTo>
                <a:cubicBezTo>
                  <a:pt x="0" y="15"/>
                  <a:pt x="0" y="18"/>
                  <a:pt x="0" y="18"/>
                </a:cubicBezTo>
                <a:cubicBezTo>
                  <a:pt x="0" y="18"/>
                  <a:pt x="0" y="23"/>
                  <a:pt x="18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39" y="23"/>
                  <a:pt x="38" y="18"/>
                  <a:pt x="38" y="18"/>
                </a:cubicBezTo>
                <a:cubicBezTo>
                  <a:pt x="38" y="18"/>
                  <a:pt x="38" y="15"/>
                  <a:pt x="38" y="8"/>
                </a:cubicBezTo>
                <a:cubicBezTo>
                  <a:pt x="38" y="4"/>
                  <a:pt x="31" y="1"/>
                  <a:pt x="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" name="Freeform 854"/>
          <p:cNvSpPr>
            <a:spLocks noEditPoints="1"/>
          </p:cNvSpPr>
          <p:nvPr/>
        </p:nvSpPr>
        <p:spPr bwMode="auto">
          <a:xfrm>
            <a:off x="7553801" y="2219484"/>
            <a:ext cx="611188" cy="609600"/>
          </a:xfrm>
          <a:custGeom>
            <a:avLst/>
            <a:gdLst>
              <a:gd name="T0" fmla="*/ 2147483647 w 175"/>
              <a:gd name="T1" fmla="*/ 2147483647 h 175"/>
              <a:gd name="T2" fmla="*/ 2147483647 w 175"/>
              <a:gd name="T3" fmla="*/ 2147483647 h 175"/>
              <a:gd name="T4" fmla="*/ 2147483647 w 175"/>
              <a:gd name="T5" fmla="*/ 2147483647 h 175"/>
              <a:gd name="T6" fmla="*/ 2147483647 w 175"/>
              <a:gd name="T7" fmla="*/ 2147483647 h 175"/>
              <a:gd name="T8" fmla="*/ 2147483647 w 175"/>
              <a:gd name="T9" fmla="*/ 2147483647 h 175"/>
              <a:gd name="T10" fmla="*/ 2147483647 w 175"/>
              <a:gd name="T11" fmla="*/ 2147483647 h 175"/>
              <a:gd name="T12" fmla="*/ 2147483647 w 175"/>
              <a:gd name="T13" fmla="*/ 2147483647 h 175"/>
              <a:gd name="T14" fmla="*/ 2147483647 w 175"/>
              <a:gd name="T15" fmla="*/ 2147483647 h 175"/>
              <a:gd name="T16" fmla="*/ 2147483647 w 175"/>
              <a:gd name="T17" fmla="*/ 0 h 175"/>
              <a:gd name="T18" fmla="*/ 2147483647 w 175"/>
              <a:gd name="T19" fmla="*/ 2147483647 h 175"/>
              <a:gd name="T20" fmla="*/ 2147483647 w 175"/>
              <a:gd name="T21" fmla="*/ 2147483647 h 175"/>
              <a:gd name="T22" fmla="*/ 2147483647 w 175"/>
              <a:gd name="T23" fmla="*/ 2147483647 h 175"/>
              <a:gd name="T24" fmla="*/ 2147483647 w 175"/>
              <a:gd name="T25" fmla="*/ 2147483647 h 175"/>
              <a:gd name="T26" fmla="*/ 0 w 175"/>
              <a:gd name="T27" fmla="*/ 2147483647 h 175"/>
              <a:gd name="T28" fmla="*/ 2147483647 w 175"/>
              <a:gd name="T29" fmla="*/ 2147483647 h 175"/>
              <a:gd name="T30" fmla="*/ 2147483647 w 175"/>
              <a:gd name="T31" fmla="*/ 2147483647 h 175"/>
              <a:gd name="T32" fmla="*/ 2147483647 w 175"/>
              <a:gd name="T33" fmla="*/ 2147483647 h 175"/>
              <a:gd name="T34" fmla="*/ 2147483647 w 175"/>
              <a:gd name="T35" fmla="*/ 2147483647 h 175"/>
              <a:gd name="T36" fmla="*/ 2147483647 w 175"/>
              <a:gd name="T37" fmla="*/ 2147483647 h 175"/>
              <a:gd name="T38" fmla="*/ 2147483647 w 175"/>
              <a:gd name="T39" fmla="*/ 2147483647 h 175"/>
              <a:gd name="T40" fmla="*/ 2147483647 w 175"/>
              <a:gd name="T41" fmla="*/ 2147483647 h 175"/>
              <a:gd name="T42" fmla="*/ 2147483647 w 175"/>
              <a:gd name="T43" fmla="*/ 2147483647 h 175"/>
              <a:gd name="T44" fmla="*/ 2147483647 w 175"/>
              <a:gd name="T45" fmla="*/ 2147483647 h 175"/>
              <a:gd name="T46" fmla="*/ 2147483647 w 175"/>
              <a:gd name="T47" fmla="*/ 2147483647 h 175"/>
              <a:gd name="T48" fmla="*/ 2147483647 w 175"/>
              <a:gd name="T49" fmla="*/ 2147483647 h 175"/>
              <a:gd name="T50" fmla="*/ 2147483647 w 175"/>
              <a:gd name="T51" fmla="*/ 2147483647 h 175"/>
              <a:gd name="T52" fmla="*/ 2147483647 w 175"/>
              <a:gd name="T53" fmla="*/ 2147483647 h 175"/>
              <a:gd name="T54" fmla="*/ 2147483647 w 175"/>
              <a:gd name="T55" fmla="*/ 2147483647 h 175"/>
              <a:gd name="T56" fmla="*/ 2147483647 w 175"/>
              <a:gd name="T57" fmla="*/ 2147483647 h 175"/>
              <a:gd name="T58" fmla="*/ 2147483647 w 175"/>
              <a:gd name="T59" fmla="*/ 2147483647 h 175"/>
              <a:gd name="T60" fmla="*/ 2147483647 w 175"/>
              <a:gd name="T61" fmla="*/ 2147483647 h 175"/>
              <a:gd name="T62" fmla="*/ 2147483647 w 175"/>
              <a:gd name="T63" fmla="*/ 2147483647 h 175"/>
              <a:gd name="T64" fmla="*/ 2147483647 w 175"/>
              <a:gd name="T65" fmla="*/ 2147483647 h 175"/>
              <a:gd name="T66" fmla="*/ 2147483647 w 175"/>
              <a:gd name="T67" fmla="*/ 2147483647 h 175"/>
              <a:gd name="T68" fmla="*/ 2147483647 w 175"/>
              <a:gd name="T69" fmla="*/ 2147483647 h 175"/>
              <a:gd name="T70" fmla="*/ 2147483647 w 175"/>
              <a:gd name="T71" fmla="*/ 2147483647 h 17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5" h="175">
                <a:moveTo>
                  <a:pt x="136" y="95"/>
                </a:moveTo>
                <a:cubicBezTo>
                  <a:pt x="120" y="95"/>
                  <a:pt x="106" y="105"/>
                  <a:pt x="99" y="118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7" y="94"/>
                  <a:pt x="79" y="87"/>
                  <a:pt x="79" y="79"/>
                </a:cubicBezTo>
                <a:cubicBezTo>
                  <a:pt x="79" y="75"/>
                  <a:pt x="79" y="71"/>
                  <a:pt x="78" y="6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6" y="71"/>
                  <a:pt x="120" y="80"/>
                  <a:pt x="136" y="80"/>
                </a:cubicBezTo>
                <a:cubicBezTo>
                  <a:pt x="158" y="80"/>
                  <a:pt x="175" y="62"/>
                  <a:pt x="175" y="40"/>
                </a:cubicBezTo>
                <a:cubicBezTo>
                  <a:pt x="175" y="18"/>
                  <a:pt x="158" y="0"/>
                  <a:pt x="136" y="0"/>
                </a:cubicBezTo>
                <a:cubicBezTo>
                  <a:pt x="114" y="0"/>
                  <a:pt x="96" y="18"/>
                  <a:pt x="96" y="40"/>
                </a:cubicBezTo>
                <a:cubicBezTo>
                  <a:pt x="96" y="44"/>
                  <a:pt x="97" y="49"/>
                  <a:pt x="98" y="53"/>
                </a:cubicBezTo>
                <a:cubicBezTo>
                  <a:pt x="76" y="63"/>
                  <a:pt x="76" y="63"/>
                  <a:pt x="76" y="63"/>
                </a:cubicBezTo>
                <a:cubicBezTo>
                  <a:pt x="70" y="49"/>
                  <a:pt x="56" y="39"/>
                  <a:pt x="39" y="39"/>
                </a:cubicBezTo>
                <a:cubicBezTo>
                  <a:pt x="17" y="39"/>
                  <a:pt x="0" y="57"/>
                  <a:pt x="0" y="79"/>
                </a:cubicBezTo>
                <a:cubicBezTo>
                  <a:pt x="0" y="101"/>
                  <a:pt x="17" y="119"/>
                  <a:pt x="39" y="119"/>
                </a:cubicBezTo>
                <a:cubicBezTo>
                  <a:pt x="52" y="119"/>
                  <a:pt x="63" y="113"/>
                  <a:pt x="70" y="104"/>
                </a:cubicBezTo>
                <a:cubicBezTo>
                  <a:pt x="98" y="123"/>
                  <a:pt x="98" y="123"/>
                  <a:pt x="98" y="123"/>
                </a:cubicBezTo>
                <a:cubicBezTo>
                  <a:pt x="96" y="127"/>
                  <a:pt x="96" y="131"/>
                  <a:pt x="96" y="135"/>
                </a:cubicBezTo>
                <a:cubicBezTo>
                  <a:pt x="96" y="157"/>
                  <a:pt x="114" y="175"/>
                  <a:pt x="136" y="175"/>
                </a:cubicBezTo>
                <a:cubicBezTo>
                  <a:pt x="158" y="175"/>
                  <a:pt x="175" y="157"/>
                  <a:pt x="175" y="135"/>
                </a:cubicBezTo>
                <a:cubicBezTo>
                  <a:pt x="175" y="113"/>
                  <a:pt x="158" y="95"/>
                  <a:pt x="136" y="95"/>
                </a:cubicBezTo>
                <a:close/>
                <a:moveTo>
                  <a:pt x="136" y="8"/>
                </a:moveTo>
                <a:cubicBezTo>
                  <a:pt x="153" y="8"/>
                  <a:pt x="168" y="22"/>
                  <a:pt x="168" y="40"/>
                </a:cubicBezTo>
                <a:cubicBezTo>
                  <a:pt x="168" y="58"/>
                  <a:pt x="153" y="72"/>
                  <a:pt x="136" y="72"/>
                </a:cubicBezTo>
                <a:cubicBezTo>
                  <a:pt x="118" y="72"/>
                  <a:pt x="104" y="58"/>
                  <a:pt x="104" y="40"/>
                </a:cubicBezTo>
                <a:cubicBezTo>
                  <a:pt x="104" y="22"/>
                  <a:pt x="118" y="8"/>
                  <a:pt x="136" y="8"/>
                </a:cubicBezTo>
                <a:close/>
                <a:moveTo>
                  <a:pt x="39" y="111"/>
                </a:moveTo>
                <a:cubicBezTo>
                  <a:pt x="22" y="111"/>
                  <a:pt x="7" y="97"/>
                  <a:pt x="7" y="79"/>
                </a:cubicBezTo>
                <a:cubicBezTo>
                  <a:pt x="7" y="61"/>
                  <a:pt x="22" y="47"/>
                  <a:pt x="39" y="47"/>
                </a:cubicBezTo>
                <a:cubicBezTo>
                  <a:pt x="57" y="47"/>
                  <a:pt x="71" y="61"/>
                  <a:pt x="71" y="79"/>
                </a:cubicBezTo>
                <a:cubicBezTo>
                  <a:pt x="71" y="97"/>
                  <a:pt x="57" y="111"/>
                  <a:pt x="39" y="111"/>
                </a:cubicBezTo>
                <a:close/>
                <a:moveTo>
                  <a:pt x="136" y="167"/>
                </a:moveTo>
                <a:cubicBezTo>
                  <a:pt x="118" y="167"/>
                  <a:pt x="104" y="153"/>
                  <a:pt x="104" y="135"/>
                </a:cubicBezTo>
                <a:cubicBezTo>
                  <a:pt x="104" y="117"/>
                  <a:pt x="118" y="103"/>
                  <a:pt x="136" y="103"/>
                </a:cubicBezTo>
                <a:cubicBezTo>
                  <a:pt x="153" y="103"/>
                  <a:pt x="168" y="117"/>
                  <a:pt x="168" y="135"/>
                </a:cubicBezTo>
                <a:cubicBezTo>
                  <a:pt x="168" y="153"/>
                  <a:pt x="153" y="167"/>
                  <a:pt x="136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" name="Rectangle 855"/>
          <p:cNvSpPr>
            <a:spLocks noChangeArrowheads="1"/>
          </p:cNvSpPr>
          <p:nvPr/>
        </p:nvSpPr>
        <p:spPr bwMode="auto">
          <a:xfrm>
            <a:off x="278289" y="2111534"/>
            <a:ext cx="811212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95" name="Freeform 856"/>
          <p:cNvSpPr>
            <a:spLocks/>
          </p:cNvSpPr>
          <p:nvPr/>
        </p:nvSpPr>
        <p:spPr bwMode="auto">
          <a:xfrm>
            <a:off x="795814" y="2332196"/>
            <a:ext cx="120650" cy="44450"/>
          </a:xfrm>
          <a:custGeom>
            <a:avLst/>
            <a:gdLst>
              <a:gd name="T0" fmla="*/ 2147483647 w 35"/>
              <a:gd name="T1" fmla="*/ 2147483647 h 13"/>
              <a:gd name="T2" fmla="*/ 2147483647 w 35"/>
              <a:gd name="T3" fmla="*/ 2147483647 h 13"/>
              <a:gd name="T4" fmla="*/ 2147483647 w 35"/>
              <a:gd name="T5" fmla="*/ 2147483647 h 13"/>
              <a:gd name="T6" fmla="*/ 2147483647 w 35"/>
              <a:gd name="T7" fmla="*/ 2147483647 h 13"/>
              <a:gd name="T8" fmla="*/ 2147483647 w 35"/>
              <a:gd name="T9" fmla="*/ 2147483647 h 13"/>
              <a:gd name="T10" fmla="*/ 2147483647 w 35"/>
              <a:gd name="T11" fmla="*/ 2147483647 h 13"/>
              <a:gd name="T12" fmla="*/ 2147483647 w 35"/>
              <a:gd name="T13" fmla="*/ 2147483647 h 13"/>
              <a:gd name="T14" fmla="*/ 2147483647 w 35"/>
              <a:gd name="T15" fmla="*/ 0 h 13"/>
              <a:gd name="T16" fmla="*/ 2147483647 w 35"/>
              <a:gd name="T17" fmla="*/ 0 h 13"/>
              <a:gd name="T18" fmla="*/ 2147483647 w 35"/>
              <a:gd name="T19" fmla="*/ 0 h 13"/>
              <a:gd name="T20" fmla="*/ 2147483647 w 35"/>
              <a:gd name="T21" fmla="*/ 0 h 13"/>
              <a:gd name="T22" fmla="*/ 2147483647 w 35"/>
              <a:gd name="T23" fmla="*/ 2147483647 h 13"/>
              <a:gd name="T24" fmla="*/ 2147483647 w 35"/>
              <a:gd name="T25" fmla="*/ 2147483647 h 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5" h="13">
                <a:moveTo>
                  <a:pt x="9" y="13"/>
                </a:moveTo>
                <a:cubicBezTo>
                  <a:pt x="9" y="6"/>
                  <a:pt x="9" y="6"/>
                  <a:pt x="9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3"/>
                  <a:pt x="27" y="13"/>
                  <a:pt x="27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5" y="0"/>
                  <a:pt x="2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0"/>
                  <a:pt x="2" y="13"/>
                  <a:pt x="2" y="1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" name="Freeform 857"/>
          <p:cNvSpPr>
            <a:spLocks noEditPoints="1"/>
          </p:cNvSpPr>
          <p:nvPr/>
        </p:nvSpPr>
        <p:spPr bwMode="auto">
          <a:xfrm>
            <a:off x="314801" y="2422684"/>
            <a:ext cx="506413" cy="363537"/>
          </a:xfrm>
          <a:custGeom>
            <a:avLst/>
            <a:gdLst>
              <a:gd name="T0" fmla="*/ 2147483647 w 145"/>
              <a:gd name="T1" fmla="*/ 0 h 105"/>
              <a:gd name="T2" fmla="*/ 2147483647 w 145"/>
              <a:gd name="T3" fmla="*/ 0 h 105"/>
              <a:gd name="T4" fmla="*/ 2147483647 w 145"/>
              <a:gd name="T5" fmla="*/ 0 h 105"/>
              <a:gd name="T6" fmla="*/ 2147483647 w 145"/>
              <a:gd name="T7" fmla="*/ 0 h 105"/>
              <a:gd name="T8" fmla="*/ 0 w 145"/>
              <a:gd name="T9" fmla="*/ 2147483647 h 105"/>
              <a:gd name="T10" fmla="*/ 0 w 145"/>
              <a:gd name="T11" fmla="*/ 2147483647 h 105"/>
              <a:gd name="T12" fmla="*/ 2147483647 w 145"/>
              <a:gd name="T13" fmla="*/ 2147483647 h 105"/>
              <a:gd name="T14" fmla="*/ 2147483647 w 145"/>
              <a:gd name="T15" fmla="*/ 2147483647 h 105"/>
              <a:gd name="T16" fmla="*/ 2147483647 w 145"/>
              <a:gd name="T17" fmla="*/ 2147483647 h 105"/>
              <a:gd name="T18" fmla="*/ 2147483647 w 145"/>
              <a:gd name="T19" fmla="*/ 2147483647 h 105"/>
              <a:gd name="T20" fmla="*/ 2147483647 w 145"/>
              <a:gd name="T21" fmla="*/ 2147483647 h 105"/>
              <a:gd name="T22" fmla="*/ 2147483647 w 145"/>
              <a:gd name="T23" fmla="*/ 2147483647 h 105"/>
              <a:gd name="T24" fmla="*/ 2147483647 w 145"/>
              <a:gd name="T25" fmla="*/ 0 h 105"/>
              <a:gd name="T26" fmla="*/ 2147483647 w 145"/>
              <a:gd name="T27" fmla="*/ 2147483647 h 105"/>
              <a:gd name="T28" fmla="*/ 2147483647 w 145"/>
              <a:gd name="T29" fmla="*/ 2147483647 h 105"/>
              <a:gd name="T30" fmla="*/ 2147483647 w 145"/>
              <a:gd name="T31" fmla="*/ 2147483647 h 105"/>
              <a:gd name="T32" fmla="*/ 2147483647 w 145"/>
              <a:gd name="T33" fmla="*/ 2147483647 h 105"/>
              <a:gd name="T34" fmla="*/ 2147483647 w 145"/>
              <a:gd name="T35" fmla="*/ 2147483647 h 105"/>
              <a:gd name="T36" fmla="*/ 2147483647 w 145"/>
              <a:gd name="T37" fmla="*/ 2147483647 h 105"/>
              <a:gd name="T38" fmla="*/ 2147483647 w 145"/>
              <a:gd name="T39" fmla="*/ 2147483647 h 105"/>
              <a:gd name="T40" fmla="*/ 2147483647 w 145"/>
              <a:gd name="T41" fmla="*/ 2147483647 h 105"/>
              <a:gd name="T42" fmla="*/ 2147483647 w 145"/>
              <a:gd name="T43" fmla="*/ 2147483647 h 105"/>
              <a:gd name="T44" fmla="*/ 2147483647 w 145"/>
              <a:gd name="T45" fmla="*/ 2147483647 h 105"/>
              <a:gd name="T46" fmla="*/ 2147483647 w 145"/>
              <a:gd name="T47" fmla="*/ 2147483647 h 105"/>
              <a:gd name="T48" fmla="*/ 2147483647 w 145"/>
              <a:gd name="T49" fmla="*/ 2147483647 h 105"/>
              <a:gd name="T50" fmla="*/ 2147483647 w 145"/>
              <a:gd name="T51" fmla="*/ 2147483647 h 105"/>
              <a:gd name="T52" fmla="*/ 2147483647 w 145"/>
              <a:gd name="T53" fmla="*/ 2147483647 h 105"/>
              <a:gd name="T54" fmla="*/ 2147483647 w 145"/>
              <a:gd name="T55" fmla="*/ 2147483647 h 105"/>
              <a:gd name="T56" fmla="*/ 2147483647 w 145"/>
              <a:gd name="T57" fmla="*/ 2147483647 h 105"/>
              <a:gd name="T58" fmla="*/ 2147483647 w 145"/>
              <a:gd name="T59" fmla="*/ 2147483647 h 105"/>
              <a:gd name="T60" fmla="*/ 2147483647 w 145"/>
              <a:gd name="T61" fmla="*/ 2147483647 h 105"/>
              <a:gd name="T62" fmla="*/ 2147483647 w 145"/>
              <a:gd name="T63" fmla="*/ 2147483647 h 105"/>
              <a:gd name="T64" fmla="*/ 2147483647 w 145"/>
              <a:gd name="T65" fmla="*/ 2147483647 h 105"/>
              <a:gd name="T66" fmla="*/ 2147483647 w 145"/>
              <a:gd name="T67" fmla="*/ 2147483647 h 105"/>
              <a:gd name="T68" fmla="*/ 2147483647 w 145"/>
              <a:gd name="T69" fmla="*/ 2147483647 h 105"/>
              <a:gd name="T70" fmla="*/ 2147483647 w 145"/>
              <a:gd name="T71" fmla="*/ 2147483647 h 105"/>
              <a:gd name="T72" fmla="*/ 2147483647 w 145"/>
              <a:gd name="T73" fmla="*/ 2147483647 h 105"/>
              <a:gd name="T74" fmla="*/ 2147483647 w 145"/>
              <a:gd name="T75" fmla="*/ 2147483647 h 105"/>
              <a:gd name="T76" fmla="*/ 2147483647 w 145"/>
              <a:gd name="T77" fmla="*/ 2147483647 h 105"/>
              <a:gd name="T78" fmla="*/ 2147483647 w 145"/>
              <a:gd name="T79" fmla="*/ 2147483647 h 105"/>
              <a:gd name="T80" fmla="*/ 2147483647 w 145"/>
              <a:gd name="T81" fmla="*/ 2147483647 h 105"/>
              <a:gd name="T82" fmla="*/ 2147483647 w 145"/>
              <a:gd name="T83" fmla="*/ 2147483647 h 105"/>
              <a:gd name="T84" fmla="*/ 2147483647 w 145"/>
              <a:gd name="T85" fmla="*/ 2147483647 h 105"/>
              <a:gd name="T86" fmla="*/ 2147483647 w 145"/>
              <a:gd name="T87" fmla="*/ 2147483647 h 105"/>
              <a:gd name="T88" fmla="*/ 2147483647 w 145"/>
              <a:gd name="T89" fmla="*/ 2147483647 h 10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45" h="105">
                <a:moveTo>
                  <a:pt x="136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1"/>
                  <a:pt x="4" y="105"/>
                  <a:pt x="8" y="105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41" y="105"/>
                  <a:pt x="145" y="101"/>
                  <a:pt x="145" y="9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5" y="8"/>
                  <a:pt x="145" y="8"/>
                  <a:pt x="145" y="8"/>
                </a:cubicBezTo>
                <a:cubicBezTo>
                  <a:pt x="145" y="4"/>
                  <a:pt x="141" y="0"/>
                  <a:pt x="136" y="0"/>
                </a:cubicBezTo>
                <a:close/>
                <a:moveTo>
                  <a:pt x="27" y="28"/>
                </a:moveTo>
                <a:cubicBezTo>
                  <a:pt x="28" y="27"/>
                  <a:pt x="29" y="26"/>
                  <a:pt x="30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7" y="26"/>
                  <a:pt x="119" y="28"/>
                  <a:pt x="119" y="31"/>
                </a:cubicBezTo>
                <a:cubicBezTo>
                  <a:pt x="119" y="33"/>
                  <a:pt x="117" y="35"/>
                  <a:pt x="114" y="35"/>
                </a:cubicBezTo>
                <a:cubicBezTo>
                  <a:pt x="105" y="35"/>
                  <a:pt x="105" y="35"/>
                  <a:pt x="105" y="35"/>
                </a:cubicBezTo>
                <a:cubicBezTo>
                  <a:pt x="101" y="35"/>
                  <a:pt x="101" y="35"/>
                  <a:pt x="10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8" y="35"/>
                  <a:pt x="26" y="33"/>
                  <a:pt x="26" y="31"/>
                </a:cubicBezTo>
                <a:cubicBezTo>
                  <a:pt x="26" y="30"/>
                  <a:pt x="26" y="28"/>
                  <a:pt x="27" y="28"/>
                </a:cubicBezTo>
                <a:close/>
                <a:moveTo>
                  <a:pt x="27" y="49"/>
                </a:moveTo>
                <a:cubicBezTo>
                  <a:pt x="28" y="48"/>
                  <a:pt x="29" y="48"/>
                  <a:pt x="30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7" y="48"/>
                  <a:pt x="119" y="50"/>
                  <a:pt x="119" y="52"/>
                </a:cubicBezTo>
                <a:cubicBezTo>
                  <a:pt x="119" y="55"/>
                  <a:pt x="117" y="57"/>
                  <a:pt x="114" y="57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28" y="57"/>
                  <a:pt x="26" y="55"/>
                  <a:pt x="26" y="52"/>
                </a:cubicBezTo>
                <a:cubicBezTo>
                  <a:pt x="26" y="51"/>
                  <a:pt x="26" y="50"/>
                  <a:pt x="27" y="49"/>
                </a:cubicBezTo>
                <a:close/>
                <a:moveTo>
                  <a:pt x="114" y="78"/>
                </a:moveTo>
                <a:cubicBezTo>
                  <a:pt x="30" y="78"/>
                  <a:pt x="30" y="78"/>
                  <a:pt x="30" y="78"/>
                </a:cubicBezTo>
                <a:cubicBezTo>
                  <a:pt x="28" y="78"/>
                  <a:pt x="26" y="76"/>
                  <a:pt x="26" y="73"/>
                </a:cubicBezTo>
                <a:cubicBezTo>
                  <a:pt x="26" y="72"/>
                  <a:pt x="26" y="71"/>
                  <a:pt x="27" y="70"/>
                </a:cubicBezTo>
                <a:cubicBezTo>
                  <a:pt x="28" y="69"/>
                  <a:pt x="29" y="69"/>
                  <a:pt x="30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7" y="69"/>
                  <a:pt x="119" y="71"/>
                  <a:pt x="119" y="73"/>
                </a:cubicBezTo>
                <a:cubicBezTo>
                  <a:pt x="119" y="76"/>
                  <a:pt x="117" y="78"/>
                  <a:pt x="114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" name="Freeform 858"/>
          <p:cNvSpPr>
            <a:spLocks/>
          </p:cNvSpPr>
          <p:nvPr/>
        </p:nvSpPr>
        <p:spPr bwMode="auto">
          <a:xfrm>
            <a:off x="667226" y="2379821"/>
            <a:ext cx="381000" cy="279400"/>
          </a:xfrm>
          <a:custGeom>
            <a:avLst/>
            <a:gdLst>
              <a:gd name="T0" fmla="*/ 2147483647 w 110"/>
              <a:gd name="T1" fmla="*/ 0 h 80"/>
              <a:gd name="T2" fmla="*/ 2147483647 w 110"/>
              <a:gd name="T3" fmla="*/ 0 h 80"/>
              <a:gd name="T4" fmla="*/ 2147483647 w 110"/>
              <a:gd name="T5" fmla="*/ 0 h 80"/>
              <a:gd name="T6" fmla="*/ 2147483647 w 110"/>
              <a:gd name="T7" fmla="*/ 0 h 80"/>
              <a:gd name="T8" fmla="*/ 0 w 110"/>
              <a:gd name="T9" fmla="*/ 2147483647 h 80"/>
              <a:gd name="T10" fmla="*/ 0 w 110"/>
              <a:gd name="T11" fmla="*/ 2147483647 h 80"/>
              <a:gd name="T12" fmla="*/ 2147483647 w 110"/>
              <a:gd name="T13" fmla="*/ 2147483647 h 80"/>
              <a:gd name="T14" fmla="*/ 2147483647 w 110"/>
              <a:gd name="T15" fmla="*/ 2147483647 h 80"/>
              <a:gd name="T16" fmla="*/ 2147483647 w 110"/>
              <a:gd name="T17" fmla="*/ 2147483647 h 80"/>
              <a:gd name="T18" fmla="*/ 2147483647 w 110"/>
              <a:gd name="T19" fmla="*/ 2147483647 h 80"/>
              <a:gd name="T20" fmla="*/ 2147483647 w 110"/>
              <a:gd name="T21" fmla="*/ 2147483647 h 80"/>
              <a:gd name="T22" fmla="*/ 2147483647 w 110"/>
              <a:gd name="T23" fmla="*/ 2147483647 h 80"/>
              <a:gd name="T24" fmla="*/ 2147483647 w 110"/>
              <a:gd name="T25" fmla="*/ 2147483647 h 80"/>
              <a:gd name="T26" fmla="*/ 2147483647 w 110"/>
              <a:gd name="T27" fmla="*/ 2147483647 h 80"/>
              <a:gd name="T28" fmla="*/ 2147483647 w 110"/>
              <a:gd name="T29" fmla="*/ 2147483647 h 80"/>
              <a:gd name="T30" fmla="*/ 2147483647 w 110"/>
              <a:gd name="T31" fmla="*/ 2147483647 h 80"/>
              <a:gd name="T32" fmla="*/ 2147483647 w 110"/>
              <a:gd name="T33" fmla="*/ 2147483647 h 80"/>
              <a:gd name="T34" fmla="*/ 2147483647 w 110"/>
              <a:gd name="T35" fmla="*/ 2147483647 h 80"/>
              <a:gd name="T36" fmla="*/ 2147483647 w 110"/>
              <a:gd name="T37" fmla="*/ 0 h 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80">
                <a:moveTo>
                  <a:pt x="104" y="0"/>
                </a:moveTo>
                <a:cubicBezTo>
                  <a:pt x="71" y="0"/>
                  <a:pt x="71" y="0"/>
                  <a:pt x="71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"/>
                  <a:pt x="0" y="9"/>
                  <a:pt x="0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9"/>
                  <a:pt x="4" y="9"/>
                  <a:pt x="4" y="9"/>
                </a:cubicBezTo>
                <a:cubicBezTo>
                  <a:pt x="5" y="6"/>
                  <a:pt x="7" y="4"/>
                  <a:pt x="10" y="4"/>
                </a:cubicBezTo>
                <a:cubicBezTo>
                  <a:pt x="100" y="4"/>
                  <a:pt x="100" y="4"/>
                  <a:pt x="100" y="4"/>
                </a:cubicBezTo>
                <a:cubicBezTo>
                  <a:pt x="103" y="4"/>
                  <a:pt x="105" y="7"/>
                  <a:pt x="105" y="1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05" y="73"/>
                  <a:pt x="103" y="75"/>
                  <a:pt x="100" y="75"/>
                </a:cubicBezTo>
                <a:cubicBezTo>
                  <a:pt x="47" y="75"/>
                  <a:pt x="47" y="75"/>
                  <a:pt x="47" y="75"/>
                </a:cubicBezTo>
                <a:cubicBezTo>
                  <a:pt x="47" y="80"/>
                  <a:pt x="47" y="80"/>
                  <a:pt x="47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7" y="80"/>
                  <a:pt x="110" y="77"/>
                  <a:pt x="110" y="73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3"/>
                  <a:pt x="107" y="0"/>
                  <a:pt x="1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8" name="Freeform 859"/>
          <p:cNvSpPr>
            <a:spLocks/>
          </p:cNvSpPr>
          <p:nvPr/>
        </p:nvSpPr>
        <p:spPr bwMode="auto">
          <a:xfrm>
            <a:off x="491014" y="2360771"/>
            <a:ext cx="150812" cy="49213"/>
          </a:xfrm>
          <a:custGeom>
            <a:avLst/>
            <a:gdLst>
              <a:gd name="T0" fmla="*/ 2147483647 w 44"/>
              <a:gd name="T1" fmla="*/ 2147483647 h 15"/>
              <a:gd name="T2" fmla="*/ 2147483647 w 44"/>
              <a:gd name="T3" fmla="*/ 2147483647 h 15"/>
              <a:gd name="T4" fmla="*/ 2147483647 w 44"/>
              <a:gd name="T5" fmla="*/ 2147483647 h 15"/>
              <a:gd name="T6" fmla="*/ 2147483647 w 44"/>
              <a:gd name="T7" fmla="*/ 2147483647 h 15"/>
              <a:gd name="T8" fmla="*/ 2147483647 w 44"/>
              <a:gd name="T9" fmla="*/ 2147483647 h 15"/>
              <a:gd name="T10" fmla="*/ 2147483647 w 44"/>
              <a:gd name="T11" fmla="*/ 2147483647 h 15"/>
              <a:gd name="T12" fmla="*/ 2147483647 w 44"/>
              <a:gd name="T13" fmla="*/ 2147483647 h 15"/>
              <a:gd name="T14" fmla="*/ 2147483647 w 44"/>
              <a:gd name="T15" fmla="*/ 0 h 15"/>
              <a:gd name="T16" fmla="*/ 2147483647 w 44"/>
              <a:gd name="T17" fmla="*/ 0 h 15"/>
              <a:gd name="T18" fmla="*/ 2147483647 w 44"/>
              <a:gd name="T19" fmla="*/ 0 h 15"/>
              <a:gd name="T20" fmla="*/ 2147483647 w 44"/>
              <a:gd name="T21" fmla="*/ 0 h 15"/>
              <a:gd name="T22" fmla="*/ 2147483647 w 44"/>
              <a:gd name="T23" fmla="*/ 2147483647 h 15"/>
              <a:gd name="T24" fmla="*/ 2147483647 w 44"/>
              <a:gd name="T25" fmla="*/ 2147483647 h 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15">
                <a:moveTo>
                  <a:pt x="11" y="15"/>
                </a:moveTo>
                <a:cubicBezTo>
                  <a:pt x="11" y="8"/>
                  <a:pt x="11" y="8"/>
                  <a:pt x="11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15"/>
                  <a:pt x="34" y="15"/>
                  <a:pt x="3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4" y="0"/>
                  <a:pt x="3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2" y="15"/>
                  <a:pt x="2" y="15"/>
                </a:cubicBezTo>
                <a:lnTo>
                  <a:pt x="11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" name="Rectangle 1023"/>
          <p:cNvSpPr>
            <a:spLocks noChangeArrowheads="1"/>
          </p:cNvSpPr>
          <p:nvPr/>
        </p:nvSpPr>
        <p:spPr bwMode="auto">
          <a:xfrm>
            <a:off x="5067776" y="2111534"/>
            <a:ext cx="809625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00" name="Freeform 1024"/>
          <p:cNvSpPr>
            <a:spLocks/>
          </p:cNvSpPr>
          <p:nvPr/>
        </p:nvSpPr>
        <p:spPr bwMode="auto">
          <a:xfrm>
            <a:off x="5582126" y="2705259"/>
            <a:ext cx="222250" cy="152400"/>
          </a:xfrm>
          <a:custGeom>
            <a:avLst/>
            <a:gdLst>
              <a:gd name="T0" fmla="*/ 2147483647 w 63"/>
              <a:gd name="T1" fmla="*/ 2147483647 h 43"/>
              <a:gd name="T2" fmla="*/ 2147483647 w 63"/>
              <a:gd name="T3" fmla="*/ 2147483647 h 43"/>
              <a:gd name="T4" fmla="*/ 2147483647 w 63"/>
              <a:gd name="T5" fmla="*/ 0 h 43"/>
              <a:gd name="T6" fmla="*/ 2147483647 w 63"/>
              <a:gd name="T7" fmla="*/ 0 h 43"/>
              <a:gd name="T8" fmla="*/ 2147483647 w 63"/>
              <a:gd name="T9" fmla="*/ 2147483647 h 43"/>
              <a:gd name="T10" fmla="*/ 2147483647 w 63"/>
              <a:gd name="T11" fmla="*/ 0 h 43"/>
              <a:gd name="T12" fmla="*/ 2147483647 w 63"/>
              <a:gd name="T13" fmla="*/ 2147483647 h 43"/>
              <a:gd name="T14" fmla="*/ 2147483647 w 63"/>
              <a:gd name="T15" fmla="*/ 2147483647 h 43"/>
              <a:gd name="T16" fmla="*/ 2147483647 w 63"/>
              <a:gd name="T17" fmla="*/ 2147483647 h 43"/>
              <a:gd name="T18" fmla="*/ 2147483647 w 63"/>
              <a:gd name="T19" fmla="*/ 2147483647 h 43"/>
              <a:gd name="T20" fmla="*/ 2147483647 w 63"/>
              <a:gd name="T21" fmla="*/ 2147483647 h 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3" h="43">
                <a:moveTo>
                  <a:pt x="62" y="35"/>
                </a:moveTo>
                <a:cubicBezTo>
                  <a:pt x="62" y="19"/>
                  <a:pt x="62" y="19"/>
                  <a:pt x="62" y="19"/>
                </a:cubicBezTo>
                <a:cubicBezTo>
                  <a:pt x="62" y="8"/>
                  <a:pt x="52" y="3"/>
                  <a:pt x="4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32" y="6"/>
                  <a:pt x="32" y="6"/>
                  <a:pt x="32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14" y="1"/>
                  <a:pt x="1" y="6"/>
                  <a:pt x="1" y="1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43"/>
                  <a:pt x="30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63" y="43"/>
                  <a:pt x="62" y="35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" name="Freeform 1025"/>
          <p:cNvSpPr>
            <a:spLocks/>
          </p:cNvSpPr>
          <p:nvPr/>
        </p:nvSpPr>
        <p:spPr bwMode="auto">
          <a:xfrm>
            <a:off x="5656739" y="2603659"/>
            <a:ext cx="82550" cy="101600"/>
          </a:xfrm>
          <a:custGeom>
            <a:avLst/>
            <a:gdLst>
              <a:gd name="T0" fmla="*/ 2147483647 w 24"/>
              <a:gd name="T1" fmla="*/ 2147483647 h 30"/>
              <a:gd name="T2" fmla="*/ 2147483647 w 24"/>
              <a:gd name="T3" fmla="*/ 2147483647 h 30"/>
              <a:gd name="T4" fmla="*/ 2147483647 w 24"/>
              <a:gd name="T5" fmla="*/ 2147483647 h 30"/>
              <a:gd name="T6" fmla="*/ 2147483647 w 24"/>
              <a:gd name="T7" fmla="*/ 2147483647 h 30"/>
              <a:gd name="T8" fmla="*/ 2147483647 w 24"/>
              <a:gd name="T9" fmla="*/ 0 h 30"/>
              <a:gd name="T10" fmla="*/ 0 w 24"/>
              <a:gd name="T11" fmla="*/ 2147483647 h 30"/>
              <a:gd name="T12" fmla="*/ 2147483647 w 24"/>
              <a:gd name="T13" fmla="*/ 2147483647 h 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30">
                <a:moveTo>
                  <a:pt x="7" y="29"/>
                </a:moveTo>
                <a:cubicBezTo>
                  <a:pt x="9" y="30"/>
                  <a:pt x="10" y="30"/>
                  <a:pt x="12" y="30"/>
                </a:cubicBezTo>
                <a:cubicBezTo>
                  <a:pt x="13" y="30"/>
                  <a:pt x="15" y="30"/>
                  <a:pt x="16" y="29"/>
                </a:cubicBezTo>
                <a:cubicBezTo>
                  <a:pt x="20" y="27"/>
                  <a:pt x="24" y="21"/>
                  <a:pt x="24" y="15"/>
                </a:cubicBezTo>
                <a:cubicBezTo>
                  <a:pt x="24" y="7"/>
                  <a:pt x="22" y="0"/>
                  <a:pt x="12" y="0"/>
                </a:cubicBezTo>
                <a:cubicBezTo>
                  <a:pt x="1" y="0"/>
                  <a:pt x="0" y="7"/>
                  <a:pt x="0" y="15"/>
                </a:cubicBezTo>
                <a:cubicBezTo>
                  <a:pt x="0" y="21"/>
                  <a:pt x="4" y="26"/>
                  <a:pt x="7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2" name="Freeform 1026"/>
          <p:cNvSpPr>
            <a:spLocks/>
          </p:cNvSpPr>
          <p:nvPr/>
        </p:nvSpPr>
        <p:spPr bwMode="auto">
          <a:xfrm>
            <a:off x="5667851" y="2702084"/>
            <a:ext cx="61913" cy="22225"/>
          </a:xfrm>
          <a:custGeom>
            <a:avLst/>
            <a:gdLst>
              <a:gd name="T0" fmla="*/ 2147483647 w 18"/>
              <a:gd name="T1" fmla="*/ 2147483647 h 6"/>
              <a:gd name="T2" fmla="*/ 2147483647 w 18"/>
              <a:gd name="T3" fmla="*/ 0 h 6"/>
              <a:gd name="T4" fmla="*/ 0 w 18"/>
              <a:gd name="T5" fmla="*/ 0 h 6"/>
              <a:gd name="T6" fmla="*/ 2147483647 w 18"/>
              <a:gd name="T7" fmla="*/ 2147483647 h 6"/>
              <a:gd name="T8" fmla="*/ 2147483647 w 18"/>
              <a:gd name="T9" fmla="*/ 2147483647 h 6"/>
              <a:gd name="T10" fmla="*/ 2147483647 w 18"/>
              <a:gd name="T11" fmla="*/ 0 h 6"/>
              <a:gd name="T12" fmla="*/ 2147483647 w 18"/>
              <a:gd name="T13" fmla="*/ 2147483647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" h="6">
                <a:moveTo>
                  <a:pt x="9" y="3"/>
                </a:moveTo>
                <a:cubicBezTo>
                  <a:pt x="7" y="3"/>
                  <a:pt x="4" y="2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9" y="6"/>
                  <a:pt x="9" y="6"/>
                  <a:pt x="9" y="6"/>
                </a:cubicBezTo>
                <a:cubicBezTo>
                  <a:pt x="18" y="1"/>
                  <a:pt x="18" y="1"/>
                  <a:pt x="18" y="1"/>
                </a:cubicBezTo>
                <a:cubicBezTo>
                  <a:pt x="17" y="1"/>
                  <a:pt x="16" y="1"/>
                  <a:pt x="15" y="0"/>
                </a:cubicBezTo>
                <a:cubicBezTo>
                  <a:pt x="13" y="2"/>
                  <a:pt x="11" y="3"/>
                  <a:pt x="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" name="Freeform 1027"/>
          <p:cNvSpPr>
            <a:spLocks/>
          </p:cNvSpPr>
          <p:nvPr/>
        </p:nvSpPr>
        <p:spPr bwMode="auto">
          <a:xfrm>
            <a:off x="5359876" y="2478246"/>
            <a:ext cx="234950" cy="17463"/>
          </a:xfrm>
          <a:custGeom>
            <a:avLst/>
            <a:gdLst>
              <a:gd name="T0" fmla="*/ 2147483647 w 76"/>
              <a:gd name="T1" fmla="*/ 2147483647 h 6"/>
              <a:gd name="T2" fmla="*/ 2147483647 w 76"/>
              <a:gd name="T3" fmla="*/ 2147483647 h 6"/>
              <a:gd name="T4" fmla="*/ 2147483647 w 76"/>
              <a:gd name="T5" fmla="*/ 2147483647 h 6"/>
              <a:gd name="T6" fmla="*/ 2147483647 w 76"/>
              <a:gd name="T7" fmla="*/ 2147483647 h 6"/>
              <a:gd name="T8" fmla="*/ 2147483647 w 76"/>
              <a:gd name="T9" fmla="*/ 0 h 6"/>
              <a:gd name="T10" fmla="*/ 0 w 76"/>
              <a:gd name="T11" fmla="*/ 0 h 6"/>
              <a:gd name="T12" fmla="*/ 0 w 76"/>
              <a:gd name="T13" fmla="*/ 2147483647 h 6"/>
              <a:gd name="T14" fmla="*/ 2147483647 w 76"/>
              <a:gd name="T15" fmla="*/ 2147483647 h 6"/>
              <a:gd name="T16" fmla="*/ 2147483647 w 76"/>
              <a:gd name="T17" fmla="*/ 2147483647 h 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" h="6">
                <a:moveTo>
                  <a:pt x="15" y="4"/>
                </a:moveTo>
                <a:lnTo>
                  <a:pt x="59" y="4"/>
                </a:lnTo>
                <a:lnTo>
                  <a:pt x="59" y="6"/>
                </a:lnTo>
                <a:lnTo>
                  <a:pt x="76" y="6"/>
                </a:lnTo>
                <a:lnTo>
                  <a:pt x="76" y="0"/>
                </a:lnTo>
                <a:lnTo>
                  <a:pt x="0" y="0"/>
                </a:lnTo>
                <a:lnTo>
                  <a:pt x="0" y="6"/>
                </a:lnTo>
                <a:lnTo>
                  <a:pt x="15" y="6"/>
                </a:lnTo>
                <a:lnTo>
                  <a:pt x="1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4" name="Freeform 1028"/>
          <p:cNvSpPr>
            <a:spLocks/>
          </p:cNvSpPr>
          <p:nvPr/>
        </p:nvSpPr>
        <p:spPr bwMode="auto">
          <a:xfrm>
            <a:off x="5359876" y="2446496"/>
            <a:ext cx="234950" cy="22225"/>
          </a:xfrm>
          <a:custGeom>
            <a:avLst/>
            <a:gdLst>
              <a:gd name="T0" fmla="*/ 2147483647 w 76"/>
              <a:gd name="T1" fmla="*/ 2147483647 h 7"/>
              <a:gd name="T2" fmla="*/ 2147483647 w 76"/>
              <a:gd name="T3" fmla="*/ 2147483647 h 7"/>
              <a:gd name="T4" fmla="*/ 2147483647 w 76"/>
              <a:gd name="T5" fmla="*/ 0 h 7"/>
              <a:gd name="T6" fmla="*/ 2147483647 w 76"/>
              <a:gd name="T7" fmla="*/ 0 h 7"/>
              <a:gd name="T8" fmla="*/ 2147483647 w 76"/>
              <a:gd name="T9" fmla="*/ 0 h 7"/>
              <a:gd name="T10" fmla="*/ 0 w 76"/>
              <a:gd name="T11" fmla="*/ 2147483647 h 7"/>
              <a:gd name="T12" fmla="*/ 2147483647 w 76"/>
              <a:gd name="T13" fmla="*/ 2147483647 h 7"/>
              <a:gd name="T14" fmla="*/ 2147483647 w 76"/>
              <a:gd name="T15" fmla="*/ 2147483647 h 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6" h="7">
                <a:moveTo>
                  <a:pt x="52" y="7"/>
                </a:moveTo>
                <a:lnTo>
                  <a:pt x="76" y="7"/>
                </a:lnTo>
                <a:lnTo>
                  <a:pt x="67" y="0"/>
                </a:lnTo>
                <a:lnTo>
                  <a:pt x="39" y="0"/>
                </a:lnTo>
                <a:lnTo>
                  <a:pt x="9" y="0"/>
                </a:lnTo>
                <a:lnTo>
                  <a:pt x="0" y="7"/>
                </a:lnTo>
                <a:lnTo>
                  <a:pt x="24" y="7"/>
                </a:lnTo>
                <a:lnTo>
                  <a:pt x="52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5" name="Freeform 1029"/>
          <p:cNvSpPr>
            <a:spLocks/>
          </p:cNvSpPr>
          <p:nvPr/>
        </p:nvSpPr>
        <p:spPr bwMode="auto">
          <a:xfrm>
            <a:off x="5356701" y="2705259"/>
            <a:ext cx="222250" cy="152400"/>
          </a:xfrm>
          <a:custGeom>
            <a:avLst/>
            <a:gdLst>
              <a:gd name="T0" fmla="*/ 2147483647 w 64"/>
              <a:gd name="T1" fmla="*/ 2147483647 h 43"/>
              <a:gd name="T2" fmla="*/ 2147483647 w 64"/>
              <a:gd name="T3" fmla="*/ 2147483647 h 43"/>
              <a:gd name="T4" fmla="*/ 2147483647 w 64"/>
              <a:gd name="T5" fmla="*/ 2147483647 h 43"/>
              <a:gd name="T6" fmla="*/ 2147483647 w 64"/>
              <a:gd name="T7" fmla="*/ 2147483647 h 43"/>
              <a:gd name="T8" fmla="*/ 2147483647 w 64"/>
              <a:gd name="T9" fmla="*/ 0 h 43"/>
              <a:gd name="T10" fmla="*/ 2147483647 w 64"/>
              <a:gd name="T11" fmla="*/ 2147483647 h 43"/>
              <a:gd name="T12" fmla="*/ 2147483647 w 64"/>
              <a:gd name="T13" fmla="*/ 2147483647 h 43"/>
              <a:gd name="T14" fmla="*/ 2147483647 w 64"/>
              <a:gd name="T15" fmla="*/ 2147483647 h 43"/>
              <a:gd name="T16" fmla="*/ 2147483647 w 64"/>
              <a:gd name="T17" fmla="*/ 2147483647 h 43"/>
              <a:gd name="T18" fmla="*/ 2147483647 w 64"/>
              <a:gd name="T19" fmla="*/ 2147483647 h 43"/>
              <a:gd name="T20" fmla="*/ 2147483647 w 64"/>
              <a:gd name="T21" fmla="*/ 2147483647 h 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4" h="43">
                <a:moveTo>
                  <a:pt x="63" y="20"/>
                </a:moveTo>
                <a:cubicBezTo>
                  <a:pt x="63" y="8"/>
                  <a:pt x="53" y="3"/>
                  <a:pt x="45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33" y="7"/>
                  <a:pt x="33" y="7"/>
                  <a:pt x="33" y="7"/>
                </a:cubicBezTo>
                <a:cubicBezTo>
                  <a:pt x="23" y="0"/>
                  <a:pt x="23" y="0"/>
                  <a:pt x="23" y="0"/>
                </a:cubicBezTo>
                <a:cubicBezTo>
                  <a:pt x="14" y="2"/>
                  <a:pt x="2" y="6"/>
                  <a:pt x="2" y="20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0" y="43"/>
                  <a:pt x="3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64" y="43"/>
                  <a:pt x="63" y="35"/>
                  <a:pt x="63" y="35"/>
                </a:cubicBezTo>
                <a:lnTo>
                  <a:pt x="6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" name="Freeform 1030"/>
          <p:cNvSpPr>
            <a:spLocks/>
          </p:cNvSpPr>
          <p:nvPr/>
        </p:nvSpPr>
        <p:spPr bwMode="auto">
          <a:xfrm>
            <a:off x="5382101" y="2311559"/>
            <a:ext cx="184150" cy="125412"/>
          </a:xfrm>
          <a:custGeom>
            <a:avLst/>
            <a:gdLst>
              <a:gd name="T0" fmla="*/ 2147483647 w 53"/>
              <a:gd name="T1" fmla="*/ 2147483647 h 37"/>
              <a:gd name="T2" fmla="*/ 2147483647 w 53"/>
              <a:gd name="T3" fmla="*/ 2147483647 h 37"/>
              <a:gd name="T4" fmla="*/ 2147483647 w 53"/>
              <a:gd name="T5" fmla="*/ 2147483647 h 37"/>
              <a:gd name="T6" fmla="*/ 2147483647 w 53"/>
              <a:gd name="T7" fmla="*/ 2147483647 h 37"/>
              <a:gd name="T8" fmla="*/ 2147483647 w 53"/>
              <a:gd name="T9" fmla="*/ 2147483647 h 37"/>
              <a:gd name="T10" fmla="*/ 2147483647 w 53"/>
              <a:gd name="T11" fmla="*/ 2147483647 h 37"/>
              <a:gd name="T12" fmla="*/ 2147483647 w 53"/>
              <a:gd name="T13" fmla="*/ 2147483647 h 37"/>
              <a:gd name="T14" fmla="*/ 2147483647 w 53"/>
              <a:gd name="T15" fmla="*/ 0 h 37"/>
              <a:gd name="T16" fmla="*/ 2147483647 w 53"/>
              <a:gd name="T17" fmla="*/ 2147483647 h 37"/>
              <a:gd name="T18" fmla="*/ 2147483647 w 53"/>
              <a:gd name="T19" fmla="*/ 2147483647 h 37"/>
              <a:gd name="T20" fmla="*/ 2147483647 w 53"/>
              <a:gd name="T21" fmla="*/ 2147483647 h 37"/>
              <a:gd name="T22" fmla="*/ 2147483647 w 53"/>
              <a:gd name="T23" fmla="*/ 0 h 37"/>
              <a:gd name="T24" fmla="*/ 0 w 53"/>
              <a:gd name="T25" fmla="*/ 2147483647 h 37"/>
              <a:gd name="T26" fmla="*/ 0 w 53"/>
              <a:gd name="T27" fmla="*/ 2147483647 h 37"/>
              <a:gd name="T28" fmla="*/ 2147483647 w 53"/>
              <a:gd name="T29" fmla="*/ 2147483647 h 37"/>
              <a:gd name="T30" fmla="*/ 2147483647 w 53"/>
              <a:gd name="T31" fmla="*/ 2147483647 h 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" h="37">
                <a:moveTo>
                  <a:pt x="8" y="25"/>
                </a:moveTo>
                <a:cubicBezTo>
                  <a:pt x="11" y="37"/>
                  <a:pt x="11" y="37"/>
                  <a:pt x="11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37"/>
                  <a:pt x="45" y="37"/>
                  <a:pt x="45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7"/>
                  <a:pt x="47" y="3"/>
                  <a:pt x="42" y="0"/>
                </a:cubicBezTo>
                <a:cubicBezTo>
                  <a:pt x="32" y="17"/>
                  <a:pt x="32" y="17"/>
                  <a:pt x="32" y="17"/>
                </a:cubicBezTo>
                <a:cubicBezTo>
                  <a:pt x="27" y="4"/>
                  <a:pt x="27" y="4"/>
                  <a:pt x="27" y="4"/>
                </a:cubicBezTo>
                <a:cubicBezTo>
                  <a:pt x="21" y="17"/>
                  <a:pt x="21" y="17"/>
                  <a:pt x="21" y="17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3"/>
                  <a:pt x="0" y="7"/>
                  <a:pt x="0" y="15"/>
                </a:cubicBezTo>
                <a:cubicBezTo>
                  <a:pt x="0" y="37"/>
                  <a:pt x="0" y="37"/>
                  <a:pt x="0" y="37"/>
                </a:cubicBezTo>
                <a:cubicBezTo>
                  <a:pt x="8" y="37"/>
                  <a:pt x="8" y="37"/>
                  <a:pt x="8" y="37"/>
                </a:cubicBezTo>
                <a:lnTo>
                  <a:pt x="8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7" name="Freeform 1031"/>
          <p:cNvSpPr>
            <a:spLocks/>
          </p:cNvSpPr>
          <p:nvPr/>
        </p:nvSpPr>
        <p:spPr bwMode="auto">
          <a:xfrm>
            <a:off x="5405914" y="2495709"/>
            <a:ext cx="136525" cy="130175"/>
          </a:xfrm>
          <a:custGeom>
            <a:avLst/>
            <a:gdLst>
              <a:gd name="T0" fmla="*/ 0 w 39"/>
              <a:gd name="T1" fmla="*/ 2147483647 h 38"/>
              <a:gd name="T2" fmla="*/ 2147483647 w 39"/>
              <a:gd name="T3" fmla="*/ 2147483647 h 38"/>
              <a:gd name="T4" fmla="*/ 2147483647 w 39"/>
              <a:gd name="T5" fmla="*/ 2147483647 h 38"/>
              <a:gd name="T6" fmla="*/ 2147483647 w 39"/>
              <a:gd name="T7" fmla="*/ 2147483647 h 38"/>
              <a:gd name="T8" fmla="*/ 2147483647 w 39"/>
              <a:gd name="T9" fmla="*/ 2147483647 h 38"/>
              <a:gd name="T10" fmla="*/ 2147483647 w 39"/>
              <a:gd name="T11" fmla="*/ 0 h 38"/>
              <a:gd name="T12" fmla="*/ 0 w 39"/>
              <a:gd name="T13" fmla="*/ 0 h 38"/>
              <a:gd name="T14" fmla="*/ 0 w 39"/>
              <a:gd name="T15" fmla="*/ 2147483647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38">
                <a:moveTo>
                  <a:pt x="0" y="38"/>
                </a:moveTo>
                <a:cubicBezTo>
                  <a:pt x="7" y="38"/>
                  <a:pt x="7" y="38"/>
                  <a:pt x="7" y="38"/>
                </a:cubicBezTo>
                <a:cubicBezTo>
                  <a:pt x="8" y="33"/>
                  <a:pt x="12" y="29"/>
                  <a:pt x="20" y="29"/>
                </a:cubicBezTo>
                <a:cubicBezTo>
                  <a:pt x="28" y="29"/>
                  <a:pt x="31" y="33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" name="Freeform 1032"/>
          <p:cNvSpPr>
            <a:spLocks/>
          </p:cNvSpPr>
          <p:nvPr/>
        </p:nvSpPr>
        <p:spPr bwMode="auto">
          <a:xfrm>
            <a:off x="5434489" y="2603659"/>
            <a:ext cx="82550" cy="104775"/>
          </a:xfrm>
          <a:custGeom>
            <a:avLst/>
            <a:gdLst>
              <a:gd name="T0" fmla="*/ 2147483647 w 24"/>
              <a:gd name="T1" fmla="*/ 2147483647 h 31"/>
              <a:gd name="T2" fmla="*/ 2147483647 w 24"/>
              <a:gd name="T3" fmla="*/ 0 h 31"/>
              <a:gd name="T4" fmla="*/ 2147483647 w 24"/>
              <a:gd name="T5" fmla="*/ 2147483647 h 31"/>
              <a:gd name="T6" fmla="*/ 0 w 24"/>
              <a:gd name="T7" fmla="*/ 2147483647 h 31"/>
              <a:gd name="T8" fmla="*/ 2147483647 w 24"/>
              <a:gd name="T9" fmla="*/ 2147483647 h 31"/>
              <a:gd name="T10" fmla="*/ 2147483647 w 24"/>
              <a:gd name="T11" fmla="*/ 2147483647 h 31"/>
              <a:gd name="T12" fmla="*/ 2147483647 w 24"/>
              <a:gd name="T13" fmla="*/ 2147483647 h 31"/>
              <a:gd name="T14" fmla="*/ 2147483647 w 24"/>
              <a:gd name="T15" fmla="*/ 2147483647 h 31"/>
              <a:gd name="T16" fmla="*/ 2147483647 w 24"/>
              <a:gd name="T17" fmla="*/ 2147483647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" h="31">
                <a:moveTo>
                  <a:pt x="23" y="7"/>
                </a:moveTo>
                <a:cubicBezTo>
                  <a:pt x="21" y="3"/>
                  <a:pt x="18" y="0"/>
                  <a:pt x="12" y="0"/>
                </a:cubicBezTo>
                <a:cubicBezTo>
                  <a:pt x="5" y="0"/>
                  <a:pt x="2" y="3"/>
                  <a:pt x="1" y="7"/>
                </a:cubicBezTo>
                <a:cubicBezTo>
                  <a:pt x="0" y="10"/>
                  <a:pt x="0" y="12"/>
                  <a:pt x="0" y="15"/>
                </a:cubicBezTo>
                <a:cubicBezTo>
                  <a:pt x="0" y="21"/>
                  <a:pt x="3" y="27"/>
                  <a:pt x="7" y="29"/>
                </a:cubicBezTo>
                <a:cubicBezTo>
                  <a:pt x="9" y="30"/>
                  <a:pt x="10" y="31"/>
                  <a:pt x="12" y="31"/>
                </a:cubicBezTo>
                <a:cubicBezTo>
                  <a:pt x="13" y="31"/>
                  <a:pt x="14" y="30"/>
                  <a:pt x="16" y="29"/>
                </a:cubicBezTo>
                <a:cubicBezTo>
                  <a:pt x="20" y="27"/>
                  <a:pt x="24" y="22"/>
                  <a:pt x="24" y="15"/>
                </a:cubicBezTo>
                <a:cubicBezTo>
                  <a:pt x="24" y="12"/>
                  <a:pt x="23" y="10"/>
                  <a:pt x="2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" name="Freeform 1033"/>
          <p:cNvSpPr>
            <a:spLocks/>
          </p:cNvSpPr>
          <p:nvPr/>
        </p:nvSpPr>
        <p:spPr bwMode="auto">
          <a:xfrm>
            <a:off x="5444014" y="2302034"/>
            <a:ext cx="66675" cy="22225"/>
          </a:xfrm>
          <a:custGeom>
            <a:avLst/>
            <a:gdLst>
              <a:gd name="T0" fmla="*/ 2147483647 w 19"/>
              <a:gd name="T1" fmla="*/ 2147483647 h 6"/>
              <a:gd name="T2" fmla="*/ 2147483647 w 19"/>
              <a:gd name="T3" fmla="*/ 2147483647 h 6"/>
              <a:gd name="T4" fmla="*/ 2147483647 w 19"/>
              <a:gd name="T5" fmla="*/ 0 h 6"/>
              <a:gd name="T6" fmla="*/ 0 w 19"/>
              <a:gd name="T7" fmla="*/ 0 h 6"/>
              <a:gd name="T8" fmla="*/ 2147483647 w 19"/>
              <a:gd name="T9" fmla="*/ 2147483647 h 6"/>
              <a:gd name="T10" fmla="*/ 2147483647 w 19"/>
              <a:gd name="T11" fmla="*/ 2147483647 h 6"/>
              <a:gd name="T12" fmla="*/ 2147483647 w 19"/>
              <a:gd name="T13" fmla="*/ 2147483647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">
                <a:moveTo>
                  <a:pt x="17" y="1"/>
                </a:moveTo>
                <a:cubicBezTo>
                  <a:pt x="9" y="5"/>
                  <a:pt x="9" y="5"/>
                  <a:pt x="9" y="5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9" y="6"/>
                  <a:pt x="9" y="6"/>
                  <a:pt x="9" y="6"/>
                </a:cubicBezTo>
                <a:cubicBezTo>
                  <a:pt x="19" y="1"/>
                  <a:pt x="19" y="1"/>
                  <a:pt x="19" y="1"/>
                </a:cubicBezTo>
                <a:cubicBezTo>
                  <a:pt x="18" y="1"/>
                  <a:pt x="18" y="1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" name="Freeform 1034"/>
          <p:cNvSpPr>
            <a:spLocks/>
          </p:cNvSpPr>
          <p:nvPr/>
        </p:nvSpPr>
        <p:spPr bwMode="auto">
          <a:xfrm>
            <a:off x="5444014" y="2702084"/>
            <a:ext cx="63500" cy="22225"/>
          </a:xfrm>
          <a:custGeom>
            <a:avLst/>
            <a:gdLst>
              <a:gd name="T0" fmla="*/ 2147483647 w 18"/>
              <a:gd name="T1" fmla="*/ 2147483647 h 6"/>
              <a:gd name="T2" fmla="*/ 2147483647 w 18"/>
              <a:gd name="T3" fmla="*/ 0 h 6"/>
              <a:gd name="T4" fmla="*/ 0 w 18"/>
              <a:gd name="T5" fmla="*/ 2147483647 h 6"/>
              <a:gd name="T6" fmla="*/ 0 w 18"/>
              <a:gd name="T7" fmla="*/ 2147483647 h 6"/>
              <a:gd name="T8" fmla="*/ 2147483647 w 18"/>
              <a:gd name="T9" fmla="*/ 2147483647 h 6"/>
              <a:gd name="T10" fmla="*/ 2147483647 w 18"/>
              <a:gd name="T11" fmla="*/ 2147483647 h 6"/>
              <a:gd name="T12" fmla="*/ 2147483647 w 18"/>
              <a:gd name="T13" fmla="*/ 2147483647 h 6"/>
              <a:gd name="T14" fmla="*/ 2147483647 w 18"/>
              <a:gd name="T15" fmla="*/ 2147483647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6">
                <a:moveTo>
                  <a:pt x="9" y="3"/>
                </a:moveTo>
                <a:cubicBezTo>
                  <a:pt x="7" y="3"/>
                  <a:pt x="4" y="2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8" y="6"/>
                  <a:pt x="8" y="6"/>
                  <a:pt x="8" y="6"/>
                </a:cubicBezTo>
                <a:cubicBezTo>
                  <a:pt x="18" y="1"/>
                  <a:pt x="18" y="1"/>
                  <a:pt x="18" y="1"/>
                </a:cubicBezTo>
                <a:cubicBezTo>
                  <a:pt x="17" y="1"/>
                  <a:pt x="16" y="1"/>
                  <a:pt x="15" y="1"/>
                </a:cubicBezTo>
                <a:cubicBezTo>
                  <a:pt x="13" y="2"/>
                  <a:pt x="11" y="3"/>
                  <a:pt x="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" name="Freeform 1035"/>
          <p:cNvSpPr>
            <a:spLocks noEditPoints="1"/>
          </p:cNvSpPr>
          <p:nvPr/>
        </p:nvSpPr>
        <p:spPr bwMode="auto">
          <a:xfrm>
            <a:off x="5437664" y="2209959"/>
            <a:ext cx="79375" cy="101600"/>
          </a:xfrm>
          <a:custGeom>
            <a:avLst/>
            <a:gdLst>
              <a:gd name="T0" fmla="*/ 2147483647 w 23"/>
              <a:gd name="T1" fmla="*/ 2147483647 h 29"/>
              <a:gd name="T2" fmla="*/ 2147483647 w 23"/>
              <a:gd name="T3" fmla="*/ 2147483647 h 29"/>
              <a:gd name="T4" fmla="*/ 2147483647 w 23"/>
              <a:gd name="T5" fmla="*/ 2147483647 h 29"/>
              <a:gd name="T6" fmla="*/ 2147483647 w 23"/>
              <a:gd name="T7" fmla="*/ 2147483647 h 29"/>
              <a:gd name="T8" fmla="*/ 2147483647 w 23"/>
              <a:gd name="T9" fmla="*/ 0 h 29"/>
              <a:gd name="T10" fmla="*/ 0 w 23"/>
              <a:gd name="T11" fmla="*/ 2147483647 h 29"/>
              <a:gd name="T12" fmla="*/ 2147483647 w 23"/>
              <a:gd name="T13" fmla="*/ 2147483647 h 29"/>
              <a:gd name="T14" fmla="*/ 2147483647 w 23"/>
              <a:gd name="T15" fmla="*/ 2147483647 h 29"/>
              <a:gd name="T16" fmla="*/ 2147483647 w 23"/>
              <a:gd name="T17" fmla="*/ 2147483647 h 29"/>
              <a:gd name="T18" fmla="*/ 2147483647 w 23"/>
              <a:gd name="T19" fmla="*/ 2147483647 h 29"/>
              <a:gd name="T20" fmla="*/ 2147483647 w 23"/>
              <a:gd name="T21" fmla="*/ 2147483647 h 29"/>
              <a:gd name="T22" fmla="*/ 2147483647 w 23"/>
              <a:gd name="T23" fmla="*/ 2147483647 h 29"/>
              <a:gd name="T24" fmla="*/ 2147483647 w 23"/>
              <a:gd name="T25" fmla="*/ 2147483647 h 29"/>
              <a:gd name="T26" fmla="*/ 2147483647 w 23"/>
              <a:gd name="T27" fmla="*/ 2147483647 h 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" h="29">
                <a:moveTo>
                  <a:pt x="6" y="27"/>
                </a:moveTo>
                <a:cubicBezTo>
                  <a:pt x="8" y="28"/>
                  <a:pt x="10" y="29"/>
                  <a:pt x="11" y="29"/>
                </a:cubicBezTo>
                <a:cubicBezTo>
                  <a:pt x="13" y="29"/>
                  <a:pt x="15" y="29"/>
                  <a:pt x="17" y="27"/>
                </a:cubicBezTo>
                <a:cubicBezTo>
                  <a:pt x="20" y="24"/>
                  <a:pt x="23" y="20"/>
                  <a:pt x="23" y="14"/>
                </a:cubicBezTo>
                <a:cubicBezTo>
                  <a:pt x="23" y="6"/>
                  <a:pt x="22" y="0"/>
                  <a:pt x="11" y="0"/>
                </a:cubicBezTo>
                <a:cubicBezTo>
                  <a:pt x="1" y="0"/>
                  <a:pt x="0" y="6"/>
                  <a:pt x="0" y="14"/>
                </a:cubicBezTo>
                <a:cubicBezTo>
                  <a:pt x="0" y="20"/>
                  <a:pt x="3" y="24"/>
                  <a:pt x="6" y="27"/>
                </a:cubicBezTo>
                <a:close/>
                <a:moveTo>
                  <a:pt x="11" y="1"/>
                </a:moveTo>
                <a:cubicBezTo>
                  <a:pt x="21" y="1"/>
                  <a:pt x="22" y="7"/>
                  <a:pt x="22" y="14"/>
                </a:cubicBezTo>
                <a:cubicBezTo>
                  <a:pt x="22" y="20"/>
                  <a:pt x="19" y="25"/>
                  <a:pt x="15" y="27"/>
                </a:cubicBezTo>
                <a:cubicBezTo>
                  <a:pt x="14" y="28"/>
                  <a:pt x="13" y="28"/>
                  <a:pt x="11" y="28"/>
                </a:cubicBezTo>
                <a:cubicBezTo>
                  <a:pt x="10" y="28"/>
                  <a:pt x="9" y="27"/>
                  <a:pt x="8" y="27"/>
                </a:cubicBezTo>
                <a:cubicBezTo>
                  <a:pt x="4" y="24"/>
                  <a:pt x="1" y="20"/>
                  <a:pt x="1" y="14"/>
                </a:cubicBezTo>
                <a:cubicBezTo>
                  <a:pt x="1" y="7"/>
                  <a:pt x="2" y="1"/>
                  <a:pt x="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" name="Freeform 1036"/>
          <p:cNvSpPr>
            <a:spLocks/>
          </p:cNvSpPr>
          <p:nvPr/>
        </p:nvSpPr>
        <p:spPr bwMode="auto">
          <a:xfrm>
            <a:off x="5137626" y="2705259"/>
            <a:ext cx="219075" cy="152400"/>
          </a:xfrm>
          <a:custGeom>
            <a:avLst/>
            <a:gdLst>
              <a:gd name="T0" fmla="*/ 2147483647 w 63"/>
              <a:gd name="T1" fmla="*/ 2147483647 h 43"/>
              <a:gd name="T2" fmla="*/ 2147483647 w 63"/>
              <a:gd name="T3" fmla="*/ 2147483647 h 43"/>
              <a:gd name="T4" fmla="*/ 2147483647 w 63"/>
              <a:gd name="T5" fmla="*/ 2147483647 h 43"/>
              <a:gd name="T6" fmla="*/ 2147483647 w 63"/>
              <a:gd name="T7" fmla="*/ 2147483647 h 43"/>
              <a:gd name="T8" fmla="*/ 2147483647 w 63"/>
              <a:gd name="T9" fmla="*/ 0 h 43"/>
              <a:gd name="T10" fmla="*/ 2147483647 w 63"/>
              <a:gd name="T11" fmla="*/ 2147483647 h 43"/>
              <a:gd name="T12" fmla="*/ 2147483647 w 63"/>
              <a:gd name="T13" fmla="*/ 2147483647 h 43"/>
              <a:gd name="T14" fmla="*/ 2147483647 w 63"/>
              <a:gd name="T15" fmla="*/ 2147483647 h 43"/>
              <a:gd name="T16" fmla="*/ 2147483647 w 63"/>
              <a:gd name="T17" fmla="*/ 2147483647 h 43"/>
              <a:gd name="T18" fmla="*/ 2147483647 w 63"/>
              <a:gd name="T19" fmla="*/ 2147483647 h 43"/>
              <a:gd name="T20" fmla="*/ 2147483647 w 63"/>
              <a:gd name="T21" fmla="*/ 2147483647 h 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3" h="43">
                <a:moveTo>
                  <a:pt x="62" y="20"/>
                </a:moveTo>
                <a:cubicBezTo>
                  <a:pt x="62" y="8"/>
                  <a:pt x="52" y="3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2" y="6"/>
                  <a:pt x="32" y="6"/>
                  <a:pt x="32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14" y="2"/>
                  <a:pt x="1" y="6"/>
                  <a:pt x="1" y="20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43"/>
                  <a:pt x="30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63" y="43"/>
                  <a:pt x="62" y="35"/>
                  <a:pt x="62" y="35"/>
                </a:cubicBezTo>
                <a:lnTo>
                  <a:pt x="62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" name="Freeform 1037"/>
          <p:cNvSpPr>
            <a:spLocks/>
          </p:cNvSpPr>
          <p:nvPr/>
        </p:nvSpPr>
        <p:spPr bwMode="auto">
          <a:xfrm>
            <a:off x="5221764" y="2702084"/>
            <a:ext cx="61912" cy="22225"/>
          </a:xfrm>
          <a:custGeom>
            <a:avLst/>
            <a:gdLst>
              <a:gd name="T0" fmla="*/ 2147483647 w 18"/>
              <a:gd name="T1" fmla="*/ 2147483647 h 6"/>
              <a:gd name="T2" fmla="*/ 2147483647 w 18"/>
              <a:gd name="T3" fmla="*/ 0 h 6"/>
              <a:gd name="T4" fmla="*/ 0 w 18"/>
              <a:gd name="T5" fmla="*/ 2147483647 h 6"/>
              <a:gd name="T6" fmla="*/ 2147483647 w 18"/>
              <a:gd name="T7" fmla="*/ 2147483647 h 6"/>
              <a:gd name="T8" fmla="*/ 2147483647 w 18"/>
              <a:gd name="T9" fmla="*/ 2147483647 h 6"/>
              <a:gd name="T10" fmla="*/ 2147483647 w 18"/>
              <a:gd name="T11" fmla="*/ 2147483647 h 6"/>
              <a:gd name="T12" fmla="*/ 2147483647 w 18"/>
              <a:gd name="T13" fmla="*/ 2147483647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" h="6">
                <a:moveTo>
                  <a:pt x="9" y="3"/>
                </a:moveTo>
                <a:cubicBezTo>
                  <a:pt x="7" y="3"/>
                  <a:pt x="4" y="2"/>
                  <a:pt x="2" y="0"/>
                </a:cubicBezTo>
                <a:cubicBezTo>
                  <a:pt x="2" y="0"/>
                  <a:pt x="1" y="0"/>
                  <a:pt x="0" y="1"/>
                </a:cubicBezTo>
                <a:cubicBezTo>
                  <a:pt x="9" y="6"/>
                  <a:pt x="9" y="6"/>
                  <a:pt x="9" y="6"/>
                </a:cubicBezTo>
                <a:cubicBezTo>
                  <a:pt x="18" y="1"/>
                  <a:pt x="18" y="1"/>
                  <a:pt x="18" y="1"/>
                </a:cubicBezTo>
                <a:cubicBezTo>
                  <a:pt x="17" y="1"/>
                  <a:pt x="16" y="1"/>
                  <a:pt x="15" y="1"/>
                </a:cubicBezTo>
                <a:cubicBezTo>
                  <a:pt x="13" y="2"/>
                  <a:pt x="11" y="3"/>
                  <a:pt x="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" name="Freeform 1038"/>
          <p:cNvSpPr>
            <a:spLocks/>
          </p:cNvSpPr>
          <p:nvPr/>
        </p:nvSpPr>
        <p:spPr bwMode="auto">
          <a:xfrm>
            <a:off x="5212239" y="2603659"/>
            <a:ext cx="82550" cy="104775"/>
          </a:xfrm>
          <a:custGeom>
            <a:avLst/>
            <a:gdLst>
              <a:gd name="T0" fmla="*/ 2147483647 w 24"/>
              <a:gd name="T1" fmla="*/ 2147483647 h 31"/>
              <a:gd name="T2" fmla="*/ 2147483647 w 24"/>
              <a:gd name="T3" fmla="*/ 2147483647 h 31"/>
              <a:gd name="T4" fmla="*/ 2147483647 w 24"/>
              <a:gd name="T5" fmla="*/ 2147483647 h 31"/>
              <a:gd name="T6" fmla="*/ 2147483647 w 24"/>
              <a:gd name="T7" fmla="*/ 2147483647 h 31"/>
              <a:gd name="T8" fmla="*/ 2147483647 w 24"/>
              <a:gd name="T9" fmla="*/ 0 h 31"/>
              <a:gd name="T10" fmla="*/ 0 w 24"/>
              <a:gd name="T11" fmla="*/ 2147483647 h 31"/>
              <a:gd name="T12" fmla="*/ 2147483647 w 24"/>
              <a:gd name="T13" fmla="*/ 2147483647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31">
                <a:moveTo>
                  <a:pt x="7" y="29"/>
                </a:moveTo>
                <a:cubicBezTo>
                  <a:pt x="9" y="30"/>
                  <a:pt x="11" y="31"/>
                  <a:pt x="12" y="31"/>
                </a:cubicBezTo>
                <a:cubicBezTo>
                  <a:pt x="13" y="31"/>
                  <a:pt x="15" y="30"/>
                  <a:pt x="16" y="29"/>
                </a:cubicBezTo>
                <a:cubicBezTo>
                  <a:pt x="20" y="27"/>
                  <a:pt x="24" y="21"/>
                  <a:pt x="24" y="15"/>
                </a:cubicBezTo>
                <a:cubicBezTo>
                  <a:pt x="24" y="7"/>
                  <a:pt x="22" y="0"/>
                  <a:pt x="12" y="0"/>
                </a:cubicBezTo>
                <a:cubicBezTo>
                  <a:pt x="1" y="0"/>
                  <a:pt x="0" y="7"/>
                  <a:pt x="0" y="15"/>
                </a:cubicBezTo>
                <a:cubicBezTo>
                  <a:pt x="0" y="21"/>
                  <a:pt x="4" y="27"/>
                  <a:pt x="7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" name="Rectangle 1039"/>
          <p:cNvSpPr>
            <a:spLocks noChangeArrowheads="1"/>
          </p:cNvSpPr>
          <p:nvPr/>
        </p:nvSpPr>
        <p:spPr bwMode="auto">
          <a:xfrm>
            <a:off x="9900126" y="2108359"/>
            <a:ext cx="806450" cy="809625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16" name="Freeform 1040"/>
          <p:cNvSpPr>
            <a:spLocks/>
          </p:cNvSpPr>
          <p:nvPr/>
        </p:nvSpPr>
        <p:spPr bwMode="auto">
          <a:xfrm>
            <a:off x="10436701" y="2348071"/>
            <a:ext cx="177800" cy="450850"/>
          </a:xfrm>
          <a:custGeom>
            <a:avLst/>
            <a:gdLst>
              <a:gd name="T0" fmla="*/ 2147483647 w 51"/>
              <a:gd name="T1" fmla="*/ 0 h 129"/>
              <a:gd name="T2" fmla="*/ 2147483647 w 51"/>
              <a:gd name="T3" fmla="*/ 2147483647 h 129"/>
              <a:gd name="T4" fmla="*/ 2147483647 w 51"/>
              <a:gd name="T5" fmla="*/ 2147483647 h 129"/>
              <a:gd name="T6" fmla="*/ 2147483647 w 51"/>
              <a:gd name="T7" fmla="*/ 2147483647 h 129"/>
              <a:gd name="T8" fmla="*/ 2147483647 w 51"/>
              <a:gd name="T9" fmla="*/ 0 h 129"/>
              <a:gd name="T10" fmla="*/ 0 w 51"/>
              <a:gd name="T11" fmla="*/ 2147483647 h 129"/>
              <a:gd name="T12" fmla="*/ 0 w 51"/>
              <a:gd name="T13" fmla="*/ 2147483647 h 129"/>
              <a:gd name="T14" fmla="*/ 2147483647 w 51"/>
              <a:gd name="T15" fmla="*/ 2147483647 h 129"/>
              <a:gd name="T16" fmla="*/ 2147483647 w 51"/>
              <a:gd name="T17" fmla="*/ 2147483647 h 129"/>
              <a:gd name="T18" fmla="*/ 2147483647 w 51"/>
              <a:gd name="T19" fmla="*/ 2147483647 h 129"/>
              <a:gd name="T20" fmla="*/ 2147483647 w 51"/>
              <a:gd name="T21" fmla="*/ 2147483647 h 129"/>
              <a:gd name="T22" fmla="*/ 2147483647 w 51"/>
              <a:gd name="T23" fmla="*/ 2147483647 h 129"/>
              <a:gd name="T24" fmla="*/ 2147483647 w 51"/>
              <a:gd name="T25" fmla="*/ 2147483647 h 129"/>
              <a:gd name="T26" fmla="*/ 2147483647 w 51"/>
              <a:gd name="T27" fmla="*/ 2147483647 h 129"/>
              <a:gd name="T28" fmla="*/ 2147483647 w 51"/>
              <a:gd name="T29" fmla="*/ 2147483647 h 129"/>
              <a:gd name="T30" fmla="*/ 2147483647 w 51"/>
              <a:gd name="T31" fmla="*/ 2147483647 h 129"/>
              <a:gd name="T32" fmla="*/ 2147483647 w 51"/>
              <a:gd name="T33" fmla="*/ 2147483647 h 129"/>
              <a:gd name="T34" fmla="*/ 2147483647 w 51"/>
              <a:gd name="T35" fmla="*/ 2147483647 h 129"/>
              <a:gd name="T36" fmla="*/ 2147483647 w 51"/>
              <a:gd name="T37" fmla="*/ 2147483647 h 129"/>
              <a:gd name="T38" fmla="*/ 2147483647 w 51"/>
              <a:gd name="T39" fmla="*/ 2147483647 h 129"/>
              <a:gd name="T40" fmla="*/ 2147483647 w 51"/>
              <a:gd name="T41" fmla="*/ 0 h 1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1" h="129">
                <a:moveTo>
                  <a:pt x="39" y="0"/>
                </a:moveTo>
                <a:cubicBezTo>
                  <a:pt x="26" y="27"/>
                  <a:pt x="26" y="27"/>
                  <a:pt x="26" y="27"/>
                </a:cubicBezTo>
                <a:cubicBezTo>
                  <a:pt x="21" y="4"/>
                  <a:pt x="21" y="4"/>
                  <a:pt x="21" y="4"/>
                </a:cubicBezTo>
                <a:cubicBezTo>
                  <a:pt x="16" y="27"/>
                  <a:pt x="16" y="27"/>
                  <a:pt x="16" y="27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7"/>
                  <a:pt x="0" y="27"/>
                  <a:pt x="0" y="27"/>
                </a:cubicBezTo>
                <a:cubicBezTo>
                  <a:pt x="6" y="129"/>
                  <a:pt x="6" y="129"/>
                  <a:pt x="6" y="129"/>
                </a:cubicBezTo>
                <a:cubicBezTo>
                  <a:pt x="13" y="129"/>
                  <a:pt x="13" y="129"/>
                  <a:pt x="13" y="129"/>
                </a:cubicBezTo>
                <a:cubicBezTo>
                  <a:pt x="17" y="62"/>
                  <a:pt x="17" y="62"/>
                  <a:pt x="17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9" y="129"/>
                  <a:pt x="29" y="129"/>
                  <a:pt x="29" y="129"/>
                </a:cubicBezTo>
                <a:cubicBezTo>
                  <a:pt x="36" y="129"/>
                  <a:pt x="36" y="129"/>
                  <a:pt x="36" y="129"/>
                </a:cubicBezTo>
                <a:cubicBezTo>
                  <a:pt x="42" y="27"/>
                  <a:pt x="42" y="27"/>
                  <a:pt x="42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58"/>
                  <a:pt x="44" y="58"/>
                  <a:pt x="4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50" y="31"/>
                  <a:pt x="50" y="14"/>
                </a:cubicBezTo>
                <a:cubicBezTo>
                  <a:pt x="51" y="7"/>
                  <a:pt x="45" y="2"/>
                  <a:pt x="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" name="Freeform 1041"/>
          <p:cNvSpPr>
            <a:spLocks/>
          </p:cNvSpPr>
          <p:nvPr/>
        </p:nvSpPr>
        <p:spPr bwMode="auto">
          <a:xfrm>
            <a:off x="10479564" y="2338546"/>
            <a:ext cx="61912" cy="25400"/>
          </a:xfrm>
          <a:custGeom>
            <a:avLst/>
            <a:gdLst>
              <a:gd name="T0" fmla="*/ 2147483647 w 18"/>
              <a:gd name="T1" fmla="*/ 0 h 7"/>
              <a:gd name="T2" fmla="*/ 0 w 18"/>
              <a:gd name="T3" fmla="*/ 0 h 7"/>
              <a:gd name="T4" fmla="*/ 2147483647 w 18"/>
              <a:gd name="T5" fmla="*/ 2147483647 h 7"/>
              <a:gd name="T6" fmla="*/ 2147483647 w 18"/>
              <a:gd name="T7" fmla="*/ 0 h 7"/>
              <a:gd name="T8" fmla="*/ 2147483647 w 18"/>
              <a:gd name="T9" fmla="*/ 0 h 7"/>
              <a:gd name="T10" fmla="*/ 2147483647 w 18"/>
              <a:gd name="T11" fmla="*/ 2147483647 h 7"/>
              <a:gd name="T12" fmla="*/ 2147483647 w 18"/>
              <a:gd name="T13" fmla="*/ 0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" h="7">
                <a:moveTo>
                  <a:pt x="2" y="0"/>
                </a:moveTo>
                <a:cubicBezTo>
                  <a:pt x="1" y="0"/>
                  <a:pt x="1" y="0"/>
                  <a:pt x="0" y="0"/>
                </a:cubicBezTo>
                <a:cubicBezTo>
                  <a:pt x="9" y="7"/>
                  <a:pt x="9" y="7"/>
                  <a:pt x="9" y="7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7" y="0"/>
                  <a:pt x="16" y="0"/>
                </a:cubicBezTo>
                <a:cubicBezTo>
                  <a:pt x="9" y="6"/>
                  <a:pt x="9" y="6"/>
                  <a:pt x="9" y="6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" name="Freeform 1042"/>
          <p:cNvSpPr>
            <a:spLocks noEditPoints="1"/>
          </p:cNvSpPr>
          <p:nvPr/>
        </p:nvSpPr>
        <p:spPr bwMode="auto">
          <a:xfrm>
            <a:off x="10470039" y="2236946"/>
            <a:ext cx="82550" cy="104775"/>
          </a:xfrm>
          <a:custGeom>
            <a:avLst/>
            <a:gdLst>
              <a:gd name="T0" fmla="*/ 2147483647 w 24"/>
              <a:gd name="T1" fmla="*/ 2147483647 h 30"/>
              <a:gd name="T2" fmla="*/ 2147483647 w 24"/>
              <a:gd name="T3" fmla="*/ 2147483647 h 30"/>
              <a:gd name="T4" fmla="*/ 2147483647 w 24"/>
              <a:gd name="T5" fmla="*/ 2147483647 h 30"/>
              <a:gd name="T6" fmla="*/ 2147483647 w 24"/>
              <a:gd name="T7" fmla="*/ 2147483647 h 30"/>
              <a:gd name="T8" fmla="*/ 2147483647 w 24"/>
              <a:gd name="T9" fmla="*/ 2147483647 h 30"/>
              <a:gd name="T10" fmla="*/ 2147483647 w 24"/>
              <a:gd name="T11" fmla="*/ 0 h 30"/>
              <a:gd name="T12" fmla="*/ 0 w 24"/>
              <a:gd name="T13" fmla="*/ 2147483647 h 30"/>
              <a:gd name="T14" fmla="*/ 2147483647 w 24"/>
              <a:gd name="T15" fmla="*/ 2147483647 h 30"/>
              <a:gd name="T16" fmla="*/ 2147483647 w 24"/>
              <a:gd name="T17" fmla="*/ 2147483647 h 30"/>
              <a:gd name="T18" fmla="*/ 2147483647 w 24"/>
              <a:gd name="T19" fmla="*/ 2147483647 h 30"/>
              <a:gd name="T20" fmla="*/ 2147483647 w 24"/>
              <a:gd name="T21" fmla="*/ 2147483647 h 30"/>
              <a:gd name="T22" fmla="*/ 2147483647 w 24"/>
              <a:gd name="T23" fmla="*/ 2147483647 h 30"/>
              <a:gd name="T24" fmla="*/ 2147483647 w 24"/>
              <a:gd name="T25" fmla="*/ 2147483647 h 30"/>
              <a:gd name="T26" fmla="*/ 2147483647 w 24"/>
              <a:gd name="T27" fmla="*/ 2147483647 h 30"/>
              <a:gd name="T28" fmla="*/ 2147483647 w 24"/>
              <a:gd name="T29" fmla="*/ 2147483647 h 30"/>
              <a:gd name="T30" fmla="*/ 2147483647 w 24"/>
              <a:gd name="T31" fmla="*/ 2147483647 h 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30">
                <a:moveTo>
                  <a:pt x="8" y="29"/>
                </a:moveTo>
                <a:cubicBezTo>
                  <a:pt x="8" y="29"/>
                  <a:pt x="8" y="29"/>
                  <a:pt x="8" y="29"/>
                </a:cubicBezTo>
                <a:cubicBezTo>
                  <a:pt x="9" y="29"/>
                  <a:pt x="11" y="30"/>
                  <a:pt x="12" y="30"/>
                </a:cubicBezTo>
                <a:cubicBezTo>
                  <a:pt x="13" y="30"/>
                  <a:pt x="15" y="29"/>
                  <a:pt x="16" y="29"/>
                </a:cubicBezTo>
                <a:cubicBezTo>
                  <a:pt x="20" y="26"/>
                  <a:pt x="24" y="21"/>
                  <a:pt x="24" y="15"/>
                </a:cubicBezTo>
                <a:cubicBezTo>
                  <a:pt x="24" y="7"/>
                  <a:pt x="22" y="0"/>
                  <a:pt x="12" y="0"/>
                </a:cubicBezTo>
                <a:cubicBezTo>
                  <a:pt x="2" y="0"/>
                  <a:pt x="0" y="7"/>
                  <a:pt x="0" y="15"/>
                </a:cubicBezTo>
                <a:cubicBezTo>
                  <a:pt x="0" y="21"/>
                  <a:pt x="4" y="26"/>
                  <a:pt x="8" y="29"/>
                </a:cubicBezTo>
                <a:close/>
                <a:moveTo>
                  <a:pt x="12" y="1"/>
                </a:moveTo>
                <a:cubicBezTo>
                  <a:pt x="21" y="1"/>
                  <a:pt x="22" y="7"/>
                  <a:pt x="22" y="15"/>
                </a:cubicBezTo>
                <a:cubicBezTo>
                  <a:pt x="22" y="22"/>
                  <a:pt x="17" y="27"/>
                  <a:pt x="13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8"/>
                  <a:pt x="1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7"/>
                  <a:pt x="1" y="22"/>
                  <a:pt x="1" y="15"/>
                </a:cubicBezTo>
                <a:cubicBezTo>
                  <a:pt x="1" y="7"/>
                  <a:pt x="3" y="1"/>
                  <a:pt x="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" name="Freeform 1043"/>
          <p:cNvSpPr>
            <a:spLocks noEditPoints="1"/>
          </p:cNvSpPr>
          <p:nvPr/>
        </p:nvSpPr>
        <p:spPr bwMode="auto">
          <a:xfrm>
            <a:off x="10155714" y="2308384"/>
            <a:ext cx="295275" cy="579437"/>
          </a:xfrm>
          <a:custGeom>
            <a:avLst/>
            <a:gdLst>
              <a:gd name="T0" fmla="*/ 2147483647 w 85"/>
              <a:gd name="T1" fmla="*/ 2147483647 h 167"/>
              <a:gd name="T2" fmla="*/ 2147483647 w 85"/>
              <a:gd name="T3" fmla="*/ 2147483647 h 167"/>
              <a:gd name="T4" fmla="*/ 2147483647 w 85"/>
              <a:gd name="T5" fmla="*/ 2147483647 h 167"/>
              <a:gd name="T6" fmla="*/ 2147483647 w 85"/>
              <a:gd name="T7" fmla="*/ 2147483647 h 167"/>
              <a:gd name="T8" fmla="*/ 2147483647 w 85"/>
              <a:gd name="T9" fmla="*/ 2147483647 h 167"/>
              <a:gd name="T10" fmla="*/ 2147483647 w 85"/>
              <a:gd name="T11" fmla="*/ 2147483647 h 167"/>
              <a:gd name="T12" fmla="*/ 2147483647 w 85"/>
              <a:gd name="T13" fmla="*/ 2147483647 h 167"/>
              <a:gd name="T14" fmla="*/ 2147483647 w 85"/>
              <a:gd name="T15" fmla="*/ 2147483647 h 167"/>
              <a:gd name="T16" fmla="*/ 2147483647 w 85"/>
              <a:gd name="T17" fmla="*/ 2147483647 h 167"/>
              <a:gd name="T18" fmla="*/ 2147483647 w 85"/>
              <a:gd name="T19" fmla="*/ 0 h 167"/>
              <a:gd name="T20" fmla="*/ 2147483647 w 85"/>
              <a:gd name="T21" fmla="*/ 2147483647 h 167"/>
              <a:gd name="T22" fmla="*/ 2147483647 w 85"/>
              <a:gd name="T23" fmla="*/ 2147483647 h 167"/>
              <a:gd name="T24" fmla="*/ 2147483647 w 85"/>
              <a:gd name="T25" fmla="*/ 2147483647 h 167"/>
              <a:gd name="T26" fmla="*/ 2147483647 w 85"/>
              <a:gd name="T27" fmla="*/ 0 h 167"/>
              <a:gd name="T28" fmla="*/ 2147483647 w 85"/>
              <a:gd name="T29" fmla="*/ 2147483647 h 167"/>
              <a:gd name="T30" fmla="*/ 2147483647 w 85"/>
              <a:gd name="T31" fmla="*/ 2147483647 h 167"/>
              <a:gd name="T32" fmla="*/ 2147483647 w 85"/>
              <a:gd name="T33" fmla="*/ 2147483647 h 167"/>
              <a:gd name="T34" fmla="*/ 2147483647 w 85"/>
              <a:gd name="T35" fmla="*/ 2147483647 h 167"/>
              <a:gd name="T36" fmla="*/ 2147483647 w 85"/>
              <a:gd name="T37" fmla="*/ 2147483647 h 167"/>
              <a:gd name="T38" fmla="*/ 2147483647 w 85"/>
              <a:gd name="T39" fmla="*/ 2147483647 h 167"/>
              <a:gd name="T40" fmla="*/ 2147483647 w 85"/>
              <a:gd name="T41" fmla="*/ 2147483647 h 167"/>
              <a:gd name="T42" fmla="*/ 2147483647 w 85"/>
              <a:gd name="T43" fmla="*/ 2147483647 h 167"/>
              <a:gd name="T44" fmla="*/ 0 w 85"/>
              <a:gd name="T45" fmla="*/ 2147483647 h 167"/>
              <a:gd name="T46" fmla="*/ 2147483647 w 85"/>
              <a:gd name="T47" fmla="*/ 2147483647 h 167"/>
              <a:gd name="T48" fmla="*/ 2147483647 w 85"/>
              <a:gd name="T49" fmla="*/ 2147483647 h 167"/>
              <a:gd name="T50" fmla="*/ 2147483647 w 85"/>
              <a:gd name="T51" fmla="*/ 2147483647 h 167"/>
              <a:gd name="T52" fmla="*/ 2147483647 w 85"/>
              <a:gd name="T53" fmla="*/ 2147483647 h 167"/>
              <a:gd name="T54" fmla="*/ 2147483647 w 85"/>
              <a:gd name="T55" fmla="*/ 2147483647 h 167"/>
              <a:gd name="T56" fmla="*/ 2147483647 w 85"/>
              <a:gd name="T57" fmla="*/ 2147483647 h 167"/>
              <a:gd name="T58" fmla="*/ 2147483647 w 85"/>
              <a:gd name="T59" fmla="*/ 2147483647 h 167"/>
              <a:gd name="T60" fmla="*/ 2147483647 w 85"/>
              <a:gd name="T61" fmla="*/ 2147483647 h 167"/>
              <a:gd name="T62" fmla="*/ 2147483647 w 85"/>
              <a:gd name="T63" fmla="*/ 2147483647 h 167"/>
              <a:gd name="T64" fmla="*/ 2147483647 w 85"/>
              <a:gd name="T65" fmla="*/ 2147483647 h 167"/>
              <a:gd name="T66" fmla="*/ 2147483647 w 85"/>
              <a:gd name="T67" fmla="*/ 2147483647 h 167"/>
              <a:gd name="T68" fmla="*/ 2147483647 w 85"/>
              <a:gd name="T69" fmla="*/ 2147483647 h 167"/>
              <a:gd name="T70" fmla="*/ 2147483647 w 85"/>
              <a:gd name="T71" fmla="*/ 2147483647 h 167"/>
              <a:gd name="T72" fmla="*/ 2147483647 w 85"/>
              <a:gd name="T73" fmla="*/ 2147483647 h 167"/>
              <a:gd name="T74" fmla="*/ 2147483647 w 85"/>
              <a:gd name="T75" fmla="*/ 2147483647 h 167"/>
              <a:gd name="T76" fmla="*/ 2147483647 w 85"/>
              <a:gd name="T77" fmla="*/ 2147483647 h 167"/>
              <a:gd name="T78" fmla="*/ 2147483647 w 85"/>
              <a:gd name="T79" fmla="*/ 2147483647 h 167"/>
              <a:gd name="T80" fmla="*/ 2147483647 w 85"/>
              <a:gd name="T81" fmla="*/ 2147483647 h 167"/>
              <a:gd name="T82" fmla="*/ 2147483647 w 85"/>
              <a:gd name="T83" fmla="*/ 2147483647 h 167"/>
              <a:gd name="T84" fmla="*/ 2147483647 w 85"/>
              <a:gd name="T85" fmla="*/ 2147483647 h 167"/>
              <a:gd name="T86" fmla="*/ 2147483647 w 85"/>
              <a:gd name="T87" fmla="*/ 2147483647 h 16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5" h="167">
                <a:moveTo>
                  <a:pt x="61" y="137"/>
                </a:moveTo>
                <a:cubicBezTo>
                  <a:pt x="67" y="32"/>
                  <a:pt x="67" y="32"/>
                  <a:pt x="67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69"/>
                  <a:pt x="70" y="69"/>
                  <a:pt x="70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69"/>
                  <a:pt x="77" y="37"/>
                  <a:pt x="77" y="17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7"/>
                  <a:pt x="71" y="3"/>
                  <a:pt x="64" y="0"/>
                </a:cubicBezTo>
                <a:cubicBezTo>
                  <a:pt x="49" y="31"/>
                  <a:pt x="49" y="31"/>
                  <a:pt x="49" y="31"/>
                </a:cubicBezTo>
                <a:cubicBezTo>
                  <a:pt x="42" y="5"/>
                  <a:pt x="42" y="5"/>
                  <a:pt x="42" y="5"/>
                </a:cubicBezTo>
                <a:cubicBezTo>
                  <a:pt x="36" y="31"/>
                  <a:pt x="36" y="31"/>
                  <a:pt x="36" y="31"/>
                </a:cubicBezTo>
                <a:cubicBezTo>
                  <a:pt x="21" y="0"/>
                  <a:pt x="21" y="0"/>
                  <a:pt x="21" y="0"/>
                </a:cubicBezTo>
                <a:cubicBezTo>
                  <a:pt x="14" y="3"/>
                  <a:pt x="8" y="7"/>
                  <a:pt x="8" y="15"/>
                </a:cubicBezTo>
                <a:cubicBezTo>
                  <a:pt x="8" y="16"/>
                  <a:pt x="8" y="16"/>
                  <a:pt x="8" y="17"/>
                </a:cubicBezTo>
                <a:cubicBezTo>
                  <a:pt x="8" y="37"/>
                  <a:pt x="9" y="69"/>
                  <a:pt x="9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24" y="137"/>
                  <a:pt x="24" y="137"/>
                  <a:pt x="24" y="137"/>
                </a:cubicBezTo>
                <a:cubicBezTo>
                  <a:pt x="10" y="139"/>
                  <a:pt x="0" y="145"/>
                  <a:pt x="0" y="151"/>
                </a:cubicBezTo>
                <a:cubicBezTo>
                  <a:pt x="0" y="160"/>
                  <a:pt x="19" y="167"/>
                  <a:pt x="42" y="167"/>
                </a:cubicBezTo>
                <a:cubicBezTo>
                  <a:pt x="66" y="167"/>
                  <a:pt x="85" y="160"/>
                  <a:pt x="85" y="151"/>
                </a:cubicBezTo>
                <a:cubicBezTo>
                  <a:pt x="85" y="145"/>
                  <a:pt x="75" y="139"/>
                  <a:pt x="61" y="137"/>
                </a:cubicBezTo>
                <a:close/>
                <a:moveTo>
                  <a:pt x="42" y="159"/>
                </a:moveTo>
                <a:cubicBezTo>
                  <a:pt x="24" y="159"/>
                  <a:pt x="10" y="154"/>
                  <a:pt x="10" y="147"/>
                </a:cubicBezTo>
                <a:cubicBezTo>
                  <a:pt x="10" y="143"/>
                  <a:pt x="15" y="139"/>
                  <a:pt x="24" y="137"/>
                </a:cubicBezTo>
                <a:cubicBezTo>
                  <a:pt x="25" y="152"/>
                  <a:pt x="25" y="152"/>
                  <a:pt x="25" y="152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4" y="135"/>
                  <a:pt x="34" y="135"/>
                  <a:pt x="34" y="135"/>
                </a:cubicBezTo>
                <a:cubicBezTo>
                  <a:pt x="34" y="135"/>
                  <a:pt x="34" y="135"/>
                  <a:pt x="34" y="135"/>
                </a:cubicBezTo>
                <a:cubicBezTo>
                  <a:pt x="38" y="74"/>
                  <a:pt x="38" y="74"/>
                  <a:pt x="38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4" y="74"/>
                  <a:pt x="44" y="74"/>
                  <a:pt x="44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52"/>
                  <a:pt x="52" y="152"/>
                  <a:pt x="52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1" y="137"/>
                  <a:pt x="61" y="137"/>
                  <a:pt x="61" y="137"/>
                </a:cubicBezTo>
                <a:cubicBezTo>
                  <a:pt x="70" y="139"/>
                  <a:pt x="75" y="143"/>
                  <a:pt x="75" y="147"/>
                </a:cubicBezTo>
                <a:cubicBezTo>
                  <a:pt x="75" y="154"/>
                  <a:pt x="61" y="159"/>
                  <a:pt x="42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" name="Freeform 1044"/>
          <p:cNvSpPr>
            <a:spLocks/>
          </p:cNvSpPr>
          <p:nvPr/>
        </p:nvSpPr>
        <p:spPr bwMode="auto">
          <a:xfrm>
            <a:off x="10266839" y="2292509"/>
            <a:ext cx="73025" cy="31750"/>
          </a:xfrm>
          <a:custGeom>
            <a:avLst/>
            <a:gdLst>
              <a:gd name="T0" fmla="*/ 2147483647 w 21"/>
              <a:gd name="T1" fmla="*/ 0 h 9"/>
              <a:gd name="T2" fmla="*/ 2147483647 w 21"/>
              <a:gd name="T3" fmla="*/ 2147483647 h 9"/>
              <a:gd name="T4" fmla="*/ 2147483647 w 21"/>
              <a:gd name="T5" fmla="*/ 0 h 9"/>
              <a:gd name="T6" fmla="*/ 0 w 21"/>
              <a:gd name="T7" fmla="*/ 2147483647 h 9"/>
              <a:gd name="T8" fmla="*/ 2147483647 w 21"/>
              <a:gd name="T9" fmla="*/ 2147483647 h 9"/>
              <a:gd name="T10" fmla="*/ 2147483647 w 21"/>
              <a:gd name="T11" fmla="*/ 2147483647 h 9"/>
              <a:gd name="T12" fmla="*/ 2147483647 w 21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" h="9">
                <a:moveTo>
                  <a:pt x="19" y="0"/>
                </a:moveTo>
                <a:cubicBezTo>
                  <a:pt x="10" y="7"/>
                  <a:pt x="10" y="7"/>
                  <a:pt x="10" y="7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10" y="9"/>
                  <a:pt x="10" y="9"/>
                  <a:pt x="10" y="9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1"/>
                  <a:pt x="20" y="0"/>
                  <a:pt x="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" name="Freeform 1045"/>
          <p:cNvSpPr>
            <a:spLocks noEditPoints="1"/>
          </p:cNvSpPr>
          <p:nvPr/>
        </p:nvSpPr>
        <p:spPr bwMode="auto">
          <a:xfrm>
            <a:off x="10257314" y="2175034"/>
            <a:ext cx="92075" cy="123825"/>
          </a:xfrm>
          <a:custGeom>
            <a:avLst/>
            <a:gdLst>
              <a:gd name="T0" fmla="*/ 2147483647 w 27"/>
              <a:gd name="T1" fmla="*/ 2147483647 h 36"/>
              <a:gd name="T2" fmla="*/ 2147483647 w 27"/>
              <a:gd name="T3" fmla="*/ 2147483647 h 36"/>
              <a:gd name="T4" fmla="*/ 2147483647 w 27"/>
              <a:gd name="T5" fmla="*/ 2147483647 h 36"/>
              <a:gd name="T6" fmla="*/ 2147483647 w 27"/>
              <a:gd name="T7" fmla="*/ 2147483647 h 36"/>
              <a:gd name="T8" fmla="*/ 2147483647 w 27"/>
              <a:gd name="T9" fmla="*/ 0 h 36"/>
              <a:gd name="T10" fmla="*/ 0 w 27"/>
              <a:gd name="T11" fmla="*/ 2147483647 h 36"/>
              <a:gd name="T12" fmla="*/ 2147483647 w 27"/>
              <a:gd name="T13" fmla="*/ 2147483647 h 36"/>
              <a:gd name="T14" fmla="*/ 2147483647 w 27"/>
              <a:gd name="T15" fmla="*/ 2147483647 h 36"/>
              <a:gd name="T16" fmla="*/ 2147483647 w 27"/>
              <a:gd name="T17" fmla="*/ 2147483647 h 36"/>
              <a:gd name="T18" fmla="*/ 2147483647 w 27"/>
              <a:gd name="T19" fmla="*/ 2147483647 h 36"/>
              <a:gd name="T20" fmla="*/ 2147483647 w 27"/>
              <a:gd name="T21" fmla="*/ 2147483647 h 36"/>
              <a:gd name="T22" fmla="*/ 2147483647 w 27"/>
              <a:gd name="T23" fmla="*/ 2147483647 h 36"/>
              <a:gd name="T24" fmla="*/ 2147483647 w 27"/>
              <a:gd name="T25" fmla="*/ 2147483647 h 36"/>
              <a:gd name="T26" fmla="*/ 2147483647 w 27"/>
              <a:gd name="T27" fmla="*/ 2147483647 h 36"/>
              <a:gd name="T28" fmla="*/ 2147483647 w 27"/>
              <a:gd name="T29" fmla="*/ 2147483647 h 36"/>
              <a:gd name="T30" fmla="*/ 2147483647 w 27"/>
              <a:gd name="T31" fmla="*/ 2147483647 h 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" h="36">
                <a:moveTo>
                  <a:pt x="8" y="34"/>
                </a:moveTo>
                <a:cubicBezTo>
                  <a:pt x="10" y="35"/>
                  <a:pt x="12" y="36"/>
                  <a:pt x="13" y="36"/>
                </a:cubicBezTo>
                <a:cubicBezTo>
                  <a:pt x="15" y="36"/>
                  <a:pt x="17" y="35"/>
                  <a:pt x="18" y="34"/>
                </a:cubicBezTo>
                <a:cubicBezTo>
                  <a:pt x="23" y="31"/>
                  <a:pt x="27" y="25"/>
                  <a:pt x="27" y="18"/>
                </a:cubicBezTo>
                <a:cubicBezTo>
                  <a:pt x="27" y="8"/>
                  <a:pt x="26" y="0"/>
                  <a:pt x="13" y="0"/>
                </a:cubicBezTo>
                <a:cubicBezTo>
                  <a:pt x="1" y="0"/>
                  <a:pt x="0" y="8"/>
                  <a:pt x="0" y="18"/>
                </a:cubicBezTo>
                <a:cubicBezTo>
                  <a:pt x="0" y="25"/>
                  <a:pt x="4" y="31"/>
                  <a:pt x="8" y="34"/>
                </a:cubicBezTo>
                <a:close/>
                <a:moveTo>
                  <a:pt x="13" y="2"/>
                </a:moveTo>
                <a:cubicBezTo>
                  <a:pt x="24" y="2"/>
                  <a:pt x="26" y="9"/>
                  <a:pt x="26" y="18"/>
                </a:cubicBezTo>
                <a:cubicBezTo>
                  <a:pt x="26" y="26"/>
                  <a:pt x="20" y="32"/>
                  <a:pt x="15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4" y="34"/>
                  <a:pt x="14" y="34"/>
                  <a:pt x="13" y="34"/>
                </a:cubicBezTo>
                <a:cubicBezTo>
                  <a:pt x="13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7" y="32"/>
                  <a:pt x="1" y="26"/>
                  <a:pt x="1" y="18"/>
                </a:cubicBezTo>
                <a:cubicBezTo>
                  <a:pt x="1" y="9"/>
                  <a:pt x="3" y="2"/>
                  <a:pt x="1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" name="Freeform 1046"/>
          <p:cNvSpPr>
            <a:spLocks/>
          </p:cNvSpPr>
          <p:nvPr/>
        </p:nvSpPr>
        <p:spPr bwMode="auto">
          <a:xfrm>
            <a:off x="9995376" y="2348071"/>
            <a:ext cx="179388" cy="450850"/>
          </a:xfrm>
          <a:custGeom>
            <a:avLst/>
            <a:gdLst>
              <a:gd name="T0" fmla="*/ 2147483647 w 51"/>
              <a:gd name="T1" fmla="*/ 2147483647 h 129"/>
              <a:gd name="T2" fmla="*/ 2147483647 w 51"/>
              <a:gd name="T3" fmla="*/ 0 h 129"/>
              <a:gd name="T4" fmla="*/ 2147483647 w 51"/>
              <a:gd name="T5" fmla="*/ 2147483647 h 129"/>
              <a:gd name="T6" fmla="*/ 2147483647 w 51"/>
              <a:gd name="T7" fmla="*/ 2147483647 h 129"/>
              <a:gd name="T8" fmla="*/ 2147483647 w 51"/>
              <a:gd name="T9" fmla="*/ 2147483647 h 129"/>
              <a:gd name="T10" fmla="*/ 2147483647 w 51"/>
              <a:gd name="T11" fmla="*/ 0 h 129"/>
              <a:gd name="T12" fmla="*/ 0 w 51"/>
              <a:gd name="T13" fmla="*/ 2147483647 h 129"/>
              <a:gd name="T14" fmla="*/ 2147483647 w 51"/>
              <a:gd name="T15" fmla="*/ 2147483647 h 129"/>
              <a:gd name="T16" fmla="*/ 2147483647 w 51"/>
              <a:gd name="T17" fmla="*/ 2147483647 h 129"/>
              <a:gd name="T18" fmla="*/ 2147483647 w 51"/>
              <a:gd name="T19" fmla="*/ 2147483647 h 129"/>
              <a:gd name="T20" fmla="*/ 2147483647 w 51"/>
              <a:gd name="T21" fmla="*/ 2147483647 h 129"/>
              <a:gd name="T22" fmla="*/ 2147483647 w 51"/>
              <a:gd name="T23" fmla="*/ 2147483647 h 129"/>
              <a:gd name="T24" fmla="*/ 2147483647 w 51"/>
              <a:gd name="T25" fmla="*/ 2147483647 h 129"/>
              <a:gd name="T26" fmla="*/ 2147483647 w 51"/>
              <a:gd name="T27" fmla="*/ 2147483647 h 129"/>
              <a:gd name="T28" fmla="*/ 2147483647 w 51"/>
              <a:gd name="T29" fmla="*/ 2147483647 h 129"/>
              <a:gd name="T30" fmla="*/ 2147483647 w 51"/>
              <a:gd name="T31" fmla="*/ 2147483647 h 129"/>
              <a:gd name="T32" fmla="*/ 2147483647 w 51"/>
              <a:gd name="T33" fmla="*/ 2147483647 h 129"/>
              <a:gd name="T34" fmla="*/ 2147483647 w 51"/>
              <a:gd name="T35" fmla="*/ 2147483647 h 129"/>
              <a:gd name="T36" fmla="*/ 2147483647 w 51"/>
              <a:gd name="T37" fmla="*/ 2147483647 h 129"/>
              <a:gd name="T38" fmla="*/ 2147483647 w 51"/>
              <a:gd name="T39" fmla="*/ 2147483647 h 129"/>
              <a:gd name="T40" fmla="*/ 2147483647 w 51"/>
              <a:gd name="T41" fmla="*/ 2147483647 h 1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1" h="129">
                <a:moveTo>
                  <a:pt x="51" y="1"/>
                </a:moveTo>
                <a:cubicBezTo>
                  <a:pt x="50" y="1"/>
                  <a:pt x="49" y="0"/>
                  <a:pt x="47" y="0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4"/>
                  <a:pt x="30" y="4"/>
                  <a:pt x="30" y="4"/>
                </a:cubicBezTo>
                <a:cubicBezTo>
                  <a:pt x="24" y="27"/>
                  <a:pt x="24" y="27"/>
                  <a:pt x="24" y="27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2"/>
                  <a:pt x="0" y="7"/>
                  <a:pt x="0" y="14"/>
                </a:cubicBezTo>
                <a:cubicBezTo>
                  <a:pt x="0" y="31"/>
                  <a:pt x="2" y="58"/>
                  <a:pt x="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27"/>
                  <a:pt x="7" y="27"/>
                  <a:pt x="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6" y="62"/>
                  <a:pt x="26" y="62"/>
                  <a:pt x="26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5" y="129"/>
                  <a:pt x="45" y="129"/>
                  <a:pt x="45" y="129"/>
                </a:cubicBezTo>
                <a:cubicBezTo>
                  <a:pt x="51" y="27"/>
                  <a:pt x="51" y="27"/>
                  <a:pt x="51" y="27"/>
                </a:cubicBezTo>
                <a:lnTo>
                  <a:pt x="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" name="Freeform 1047"/>
          <p:cNvSpPr>
            <a:spLocks/>
          </p:cNvSpPr>
          <p:nvPr/>
        </p:nvSpPr>
        <p:spPr bwMode="auto">
          <a:xfrm>
            <a:off x="10069989" y="2338546"/>
            <a:ext cx="60325" cy="25400"/>
          </a:xfrm>
          <a:custGeom>
            <a:avLst/>
            <a:gdLst>
              <a:gd name="T0" fmla="*/ 2147483647 w 18"/>
              <a:gd name="T1" fmla="*/ 0 h 7"/>
              <a:gd name="T2" fmla="*/ 2147483647 w 18"/>
              <a:gd name="T3" fmla="*/ 2147483647 h 7"/>
              <a:gd name="T4" fmla="*/ 2147483647 w 18"/>
              <a:gd name="T5" fmla="*/ 0 h 7"/>
              <a:gd name="T6" fmla="*/ 2147483647 w 18"/>
              <a:gd name="T7" fmla="*/ 0 h 7"/>
              <a:gd name="T8" fmla="*/ 0 w 18"/>
              <a:gd name="T9" fmla="*/ 0 h 7"/>
              <a:gd name="T10" fmla="*/ 2147483647 w 18"/>
              <a:gd name="T11" fmla="*/ 2147483647 h 7"/>
              <a:gd name="T12" fmla="*/ 2147483647 w 18"/>
              <a:gd name="T13" fmla="*/ 0 h 7"/>
              <a:gd name="T14" fmla="*/ 2147483647 w 18"/>
              <a:gd name="T15" fmla="*/ 0 h 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7">
                <a:moveTo>
                  <a:pt x="16" y="0"/>
                </a:moveTo>
                <a:cubicBezTo>
                  <a:pt x="9" y="6"/>
                  <a:pt x="9" y="6"/>
                  <a:pt x="9" y="6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  <a:cubicBezTo>
                  <a:pt x="9" y="7"/>
                  <a:pt x="9" y="7"/>
                  <a:pt x="9" y="7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" name="Freeform 1048"/>
          <p:cNvSpPr>
            <a:spLocks noEditPoints="1"/>
          </p:cNvSpPr>
          <p:nvPr/>
        </p:nvSpPr>
        <p:spPr bwMode="auto">
          <a:xfrm>
            <a:off x="10057289" y="2236946"/>
            <a:ext cx="79375" cy="104775"/>
          </a:xfrm>
          <a:custGeom>
            <a:avLst/>
            <a:gdLst>
              <a:gd name="T0" fmla="*/ 2147483647 w 23"/>
              <a:gd name="T1" fmla="*/ 2147483647 h 30"/>
              <a:gd name="T2" fmla="*/ 2147483647 w 23"/>
              <a:gd name="T3" fmla="*/ 2147483647 h 30"/>
              <a:gd name="T4" fmla="*/ 2147483647 w 23"/>
              <a:gd name="T5" fmla="*/ 2147483647 h 30"/>
              <a:gd name="T6" fmla="*/ 2147483647 w 23"/>
              <a:gd name="T7" fmla="*/ 2147483647 h 30"/>
              <a:gd name="T8" fmla="*/ 2147483647 w 23"/>
              <a:gd name="T9" fmla="*/ 0 h 30"/>
              <a:gd name="T10" fmla="*/ 0 w 23"/>
              <a:gd name="T11" fmla="*/ 2147483647 h 30"/>
              <a:gd name="T12" fmla="*/ 2147483647 w 23"/>
              <a:gd name="T13" fmla="*/ 2147483647 h 30"/>
              <a:gd name="T14" fmla="*/ 2147483647 w 23"/>
              <a:gd name="T15" fmla="*/ 2147483647 h 30"/>
              <a:gd name="T16" fmla="*/ 2147483647 w 23"/>
              <a:gd name="T17" fmla="*/ 2147483647 h 30"/>
              <a:gd name="T18" fmla="*/ 2147483647 w 23"/>
              <a:gd name="T19" fmla="*/ 2147483647 h 30"/>
              <a:gd name="T20" fmla="*/ 2147483647 w 23"/>
              <a:gd name="T21" fmla="*/ 2147483647 h 30"/>
              <a:gd name="T22" fmla="*/ 2147483647 w 23"/>
              <a:gd name="T23" fmla="*/ 2147483647 h 30"/>
              <a:gd name="T24" fmla="*/ 2147483647 w 23"/>
              <a:gd name="T25" fmla="*/ 2147483647 h 30"/>
              <a:gd name="T26" fmla="*/ 2147483647 w 23"/>
              <a:gd name="T27" fmla="*/ 2147483647 h 3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" h="30">
                <a:moveTo>
                  <a:pt x="7" y="29"/>
                </a:moveTo>
                <a:cubicBezTo>
                  <a:pt x="9" y="29"/>
                  <a:pt x="10" y="30"/>
                  <a:pt x="12" y="30"/>
                </a:cubicBezTo>
                <a:cubicBezTo>
                  <a:pt x="13" y="30"/>
                  <a:pt x="14" y="29"/>
                  <a:pt x="16" y="29"/>
                </a:cubicBezTo>
                <a:cubicBezTo>
                  <a:pt x="20" y="26"/>
                  <a:pt x="23" y="21"/>
                  <a:pt x="23" y="15"/>
                </a:cubicBezTo>
                <a:cubicBezTo>
                  <a:pt x="23" y="7"/>
                  <a:pt x="22" y="0"/>
                  <a:pt x="12" y="0"/>
                </a:cubicBezTo>
                <a:cubicBezTo>
                  <a:pt x="1" y="0"/>
                  <a:pt x="0" y="7"/>
                  <a:pt x="0" y="15"/>
                </a:cubicBezTo>
                <a:cubicBezTo>
                  <a:pt x="0" y="21"/>
                  <a:pt x="4" y="26"/>
                  <a:pt x="7" y="29"/>
                </a:cubicBezTo>
                <a:close/>
                <a:moveTo>
                  <a:pt x="12" y="1"/>
                </a:moveTo>
                <a:cubicBezTo>
                  <a:pt x="21" y="1"/>
                  <a:pt x="22" y="7"/>
                  <a:pt x="22" y="15"/>
                </a:cubicBezTo>
                <a:cubicBezTo>
                  <a:pt x="22" y="22"/>
                  <a:pt x="17" y="27"/>
                  <a:pt x="13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8"/>
                  <a:pt x="10" y="28"/>
                </a:cubicBezTo>
                <a:cubicBezTo>
                  <a:pt x="6" y="27"/>
                  <a:pt x="1" y="22"/>
                  <a:pt x="1" y="15"/>
                </a:cubicBezTo>
                <a:cubicBezTo>
                  <a:pt x="1" y="7"/>
                  <a:pt x="2" y="1"/>
                  <a:pt x="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" name="Rectangle 1049"/>
          <p:cNvSpPr>
            <a:spLocks noChangeArrowheads="1"/>
          </p:cNvSpPr>
          <p:nvPr/>
        </p:nvSpPr>
        <p:spPr bwMode="auto">
          <a:xfrm>
            <a:off x="2675414" y="3049746"/>
            <a:ext cx="811212" cy="811213"/>
          </a:xfrm>
          <a:prstGeom prst="rect">
            <a:avLst/>
          </a:prstGeom>
          <a:solidFill>
            <a:srgbClr val="B2C9C9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26" name="Freeform 1050"/>
          <p:cNvSpPr>
            <a:spLocks/>
          </p:cNvSpPr>
          <p:nvPr/>
        </p:nvSpPr>
        <p:spPr bwMode="auto">
          <a:xfrm>
            <a:off x="2897664" y="3546634"/>
            <a:ext cx="366712" cy="14287"/>
          </a:xfrm>
          <a:custGeom>
            <a:avLst/>
            <a:gdLst>
              <a:gd name="T0" fmla="*/ 2147483647 w 105"/>
              <a:gd name="T1" fmla="*/ 2147483647 h 5"/>
              <a:gd name="T2" fmla="*/ 2147483647 w 105"/>
              <a:gd name="T3" fmla="*/ 2147483647 h 5"/>
              <a:gd name="T4" fmla="*/ 2147483647 w 105"/>
              <a:gd name="T5" fmla="*/ 2147483647 h 5"/>
              <a:gd name="T6" fmla="*/ 2147483647 w 105"/>
              <a:gd name="T7" fmla="*/ 0 h 5"/>
              <a:gd name="T8" fmla="*/ 2147483647 w 105"/>
              <a:gd name="T9" fmla="*/ 0 h 5"/>
              <a:gd name="T10" fmla="*/ 0 w 105"/>
              <a:gd name="T11" fmla="*/ 2147483647 h 5"/>
              <a:gd name="T12" fmla="*/ 2147483647 w 105"/>
              <a:gd name="T13" fmla="*/ 2147483647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5">
                <a:moveTo>
                  <a:pt x="3" y="5"/>
                </a:moveTo>
                <a:cubicBezTo>
                  <a:pt x="103" y="5"/>
                  <a:pt x="103" y="5"/>
                  <a:pt x="103" y="5"/>
                </a:cubicBezTo>
                <a:cubicBezTo>
                  <a:pt x="104" y="5"/>
                  <a:pt x="105" y="4"/>
                  <a:pt x="105" y="3"/>
                </a:cubicBezTo>
                <a:cubicBezTo>
                  <a:pt x="105" y="1"/>
                  <a:pt x="104" y="0"/>
                  <a:pt x="103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1" y="5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" name="Freeform 1051"/>
          <p:cNvSpPr>
            <a:spLocks/>
          </p:cNvSpPr>
          <p:nvPr/>
        </p:nvSpPr>
        <p:spPr bwMode="auto">
          <a:xfrm>
            <a:off x="3138964" y="3367246"/>
            <a:ext cx="265112" cy="406400"/>
          </a:xfrm>
          <a:custGeom>
            <a:avLst/>
            <a:gdLst>
              <a:gd name="T0" fmla="*/ 2147483647 w 76"/>
              <a:gd name="T1" fmla="*/ 0 h 117"/>
              <a:gd name="T2" fmla="*/ 2147483647 w 76"/>
              <a:gd name="T3" fmla="*/ 0 h 117"/>
              <a:gd name="T4" fmla="*/ 2147483647 w 76"/>
              <a:gd name="T5" fmla="*/ 2147483647 h 117"/>
              <a:gd name="T6" fmla="*/ 2147483647 w 76"/>
              <a:gd name="T7" fmla="*/ 2147483647 h 117"/>
              <a:gd name="T8" fmla="*/ 2147483647 w 76"/>
              <a:gd name="T9" fmla="*/ 2147483647 h 117"/>
              <a:gd name="T10" fmla="*/ 2147483647 w 76"/>
              <a:gd name="T11" fmla="*/ 2147483647 h 117"/>
              <a:gd name="T12" fmla="*/ 2147483647 w 76"/>
              <a:gd name="T13" fmla="*/ 2147483647 h 117"/>
              <a:gd name="T14" fmla="*/ 2147483647 w 76"/>
              <a:gd name="T15" fmla="*/ 2147483647 h 117"/>
              <a:gd name="T16" fmla="*/ 2147483647 w 76"/>
              <a:gd name="T17" fmla="*/ 2147483647 h 117"/>
              <a:gd name="T18" fmla="*/ 2147483647 w 76"/>
              <a:gd name="T19" fmla="*/ 2147483647 h 117"/>
              <a:gd name="T20" fmla="*/ 2147483647 w 76"/>
              <a:gd name="T21" fmla="*/ 2147483647 h 117"/>
              <a:gd name="T22" fmla="*/ 2147483647 w 76"/>
              <a:gd name="T23" fmla="*/ 2147483647 h 117"/>
              <a:gd name="T24" fmla="*/ 0 w 76"/>
              <a:gd name="T25" fmla="*/ 2147483647 h 117"/>
              <a:gd name="T26" fmla="*/ 2147483647 w 76"/>
              <a:gd name="T27" fmla="*/ 2147483647 h 117"/>
              <a:gd name="T28" fmla="*/ 2147483647 w 76"/>
              <a:gd name="T29" fmla="*/ 2147483647 h 117"/>
              <a:gd name="T30" fmla="*/ 2147483647 w 76"/>
              <a:gd name="T31" fmla="*/ 2147483647 h 117"/>
              <a:gd name="T32" fmla="*/ 2147483647 w 76"/>
              <a:gd name="T33" fmla="*/ 2147483647 h 117"/>
              <a:gd name="T34" fmla="*/ 2147483647 w 76"/>
              <a:gd name="T35" fmla="*/ 2147483647 h 117"/>
              <a:gd name="T36" fmla="*/ 2147483647 w 76"/>
              <a:gd name="T37" fmla="*/ 2147483647 h 117"/>
              <a:gd name="T38" fmla="*/ 2147483647 w 76"/>
              <a:gd name="T39" fmla="*/ 2147483647 h 117"/>
              <a:gd name="T40" fmla="*/ 2147483647 w 76"/>
              <a:gd name="T41" fmla="*/ 0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6" h="117">
                <a:moveTo>
                  <a:pt x="63" y="0"/>
                </a:moveTo>
                <a:cubicBezTo>
                  <a:pt x="61" y="0"/>
                  <a:pt x="60" y="0"/>
                  <a:pt x="58" y="0"/>
                </a:cubicBezTo>
                <a:cubicBezTo>
                  <a:pt x="52" y="7"/>
                  <a:pt x="52" y="7"/>
                  <a:pt x="52" y="7"/>
                </a:cubicBezTo>
                <a:cubicBezTo>
                  <a:pt x="54" y="32"/>
                  <a:pt x="54" y="32"/>
                  <a:pt x="54" y="32"/>
                </a:cubicBezTo>
                <a:cubicBezTo>
                  <a:pt x="49" y="42"/>
                  <a:pt x="49" y="42"/>
                  <a:pt x="49" y="42"/>
                </a:cubicBezTo>
                <a:cubicBezTo>
                  <a:pt x="46" y="33"/>
                  <a:pt x="46" y="33"/>
                  <a:pt x="46" y="33"/>
                </a:cubicBezTo>
                <a:cubicBezTo>
                  <a:pt x="52" y="7"/>
                  <a:pt x="52" y="7"/>
                  <a:pt x="52" y="7"/>
                </a:cubicBezTo>
                <a:cubicBezTo>
                  <a:pt x="50" y="4"/>
                  <a:pt x="50" y="4"/>
                  <a:pt x="50" y="4"/>
                </a:cubicBezTo>
                <a:cubicBezTo>
                  <a:pt x="40" y="11"/>
                  <a:pt x="40" y="27"/>
                  <a:pt x="40" y="27"/>
                </a:cubicBezTo>
                <a:cubicBezTo>
                  <a:pt x="40" y="60"/>
                  <a:pt x="40" y="60"/>
                  <a:pt x="40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11" y="60"/>
                  <a:pt x="8" y="75"/>
                  <a:pt x="8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11" y="117"/>
                  <a:pt x="16" y="102"/>
                  <a:pt x="20" y="88"/>
                </a:cubicBezTo>
                <a:cubicBezTo>
                  <a:pt x="24" y="75"/>
                  <a:pt x="29" y="77"/>
                  <a:pt x="29" y="77"/>
                </a:cubicBezTo>
                <a:cubicBezTo>
                  <a:pt x="59" y="77"/>
                  <a:pt x="59" y="77"/>
                  <a:pt x="59" y="77"/>
                </a:cubicBezTo>
                <a:cubicBezTo>
                  <a:pt x="76" y="77"/>
                  <a:pt x="76" y="63"/>
                  <a:pt x="76" y="63"/>
                </a:cubicBezTo>
                <a:cubicBezTo>
                  <a:pt x="76" y="63"/>
                  <a:pt x="76" y="46"/>
                  <a:pt x="76" y="20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5" y="0"/>
                  <a:pt x="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" name="Oval 1052"/>
          <p:cNvSpPr>
            <a:spLocks noChangeArrowheads="1"/>
          </p:cNvSpPr>
          <p:nvPr/>
        </p:nvSpPr>
        <p:spPr bwMode="auto">
          <a:xfrm>
            <a:off x="3292951" y="3252946"/>
            <a:ext cx="85725" cy="107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29" name="Freeform 1053"/>
          <p:cNvSpPr>
            <a:spLocks/>
          </p:cNvSpPr>
          <p:nvPr/>
        </p:nvSpPr>
        <p:spPr bwMode="auto">
          <a:xfrm>
            <a:off x="2759551" y="3364071"/>
            <a:ext cx="265113" cy="406400"/>
          </a:xfrm>
          <a:custGeom>
            <a:avLst/>
            <a:gdLst>
              <a:gd name="T0" fmla="*/ 2147483647 w 76"/>
              <a:gd name="T1" fmla="*/ 2147483647 h 117"/>
              <a:gd name="T2" fmla="*/ 2147483647 w 76"/>
              <a:gd name="T3" fmla="*/ 2147483647 h 117"/>
              <a:gd name="T4" fmla="*/ 2147483647 w 76"/>
              <a:gd name="T5" fmla="*/ 2147483647 h 117"/>
              <a:gd name="T6" fmla="*/ 2147483647 w 76"/>
              <a:gd name="T7" fmla="*/ 2147483647 h 117"/>
              <a:gd name="T8" fmla="*/ 2147483647 w 76"/>
              <a:gd name="T9" fmla="*/ 2147483647 h 117"/>
              <a:gd name="T10" fmla="*/ 2147483647 w 76"/>
              <a:gd name="T11" fmla="*/ 2147483647 h 117"/>
              <a:gd name="T12" fmla="*/ 2147483647 w 76"/>
              <a:gd name="T13" fmla="*/ 2147483647 h 117"/>
              <a:gd name="T14" fmla="*/ 2147483647 w 76"/>
              <a:gd name="T15" fmla="*/ 2147483647 h 117"/>
              <a:gd name="T16" fmla="*/ 2147483647 w 76"/>
              <a:gd name="T17" fmla="*/ 2147483647 h 117"/>
              <a:gd name="T18" fmla="*/ 2147483647 w 76"/>
              <a:gd name="T19" fmla="*/ 2147483647 h 117"/>
              <a:gd name="T20" fmla="*/ 2147483647 w 76"/>
              <a:gd name="T21" fmla="*/ 0 h 117"/>
              <a:gd name="T22" fmla="*/ 0 w 76"/>
              <a:gd name="T23" fmla="*/ 2147483647 h 117"/>
              <a:gd name="T24" fmla="*/ 0 w 76"/>
              <a:gd name="T25" fmla="*/ 2147483647 h 117"/>
              <a:gd name="T26" fmla="*/ 0 w 76"/>
              <a:gd name="T27" fmla="*/ 2147483647 h 117"/>
              <a:gd name="T28" fmla="*/ 2147483647 w 76"/>
              <a:gd name="T29" fmla="*/ 2147483647 h 117"/>
              <a:gd name="T30" fmla="*/ 2147483647 w 76"/>
              <a:gd name="T31" fmla="*/ 2147483647 h 117"/>
              <a:gd name="T32" fmla="*/ 2147483647 w 76"/>
              <a:gd name="T33" fmla="*/ 2147483647 h 117"/>
              <a:gd name="T34" fmla="*/ 2147483647 w 76"/>
              <a:gd name="T35" fmla="*/ 2147483647 h 117"/>
              <a:gd name="T36" fmla="*/ 2147483647 w 76"/>
              <a:gd name="T37" fmla="*/ 2147483647 h 117"/>
              <a:gd name="T38" fmla="*/ 2147483647 w 76"/>
              <a:gd name="T39" fmla="*/ 2147483647 h 117"/>
              <a:gd name="T40" fmla="*/ 2147483647 w 76"/>
              <a:gd name="T41" fmla="*/ 2147483647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6" h="117">
                <a:moveTo>
                  <a:pt x="52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11"/>
                  <a:pt x="2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30" y="33"/>
                  <a:pt x="30" y="33"/>
                  <a:pt x="30" y="33"/>
                </a:cubicBezTo>
                <a:cubicBezTo>
                  <a:pt x="28" y="42"/>
                  <a:pt x="28" y="42"/>
                  <a:pt x="28" y="42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8"/>
                  <a:pt x="24" y="8"/>
                  <a:pt x="24" y="8"/>
                </a:cubicBezTo>
                <a:cubicBezTo>
                  <a:pt x="18" y="1"/>
                  <a:pt x="18" y="1"/>
                  <a:pt x="18" y="1"/>
                </a:cubicBezTo>
                <a:cubicBezTo>
                  <a:pt x="16" y="0"/>
                  <a:pt x="15" y="0"/>
                  <a:pt x="13" y="0"/>
                </a:cubicBezTo>
                <a:cubicBezTo>
                  <a:pt x="1" y="0"/>
                  <a:pt x="0" y="13"/>
                  <a:pt x="0" y="1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47"/>
                  <a:pt x="0" y="63"/>
                  <a:pt x="0" y="63"/>
                </a:cubicBezTo>
                <a:cubicBezTo>
                  <a:pt x="0" y="63"/>
                  <a:pt x="0" y="77"/>
                  <a:pt x="17" y="77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53" y="75"/>
                  <a:pt x="57" y="89"/>
                </a:cubicBezTo>
                <a:cubicBezTo>
                  <a:pt x="60" y="102"/>
                  <a:pt x="65" y="117"/>
                  <a:pt x="65" y="117"/>
                </a:cubicBezTo>
                <a:cubicBezTo>
                  <a:pt x="76" y="114"/>
                  <a:pt x="76" y="114"/>
                  <a:pt x="76" y="114"/>
                </a:cubicBezTo>
                <a:cubicBezTo>
                  <a:pt x="68" y="76"/>
                  <a:pt x="68" y="76"/>
                  <a:pt x="68" y="76"/>
                </a:cubicBezTo>
                <a:cubicBezTo>
                  <a:pt x="68" y="76"/>
                  <a:pt x="65" y="60"/>
                  <a:pt x="52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" name="Oval 1054"/>
          <p:cNvSpPr>
            <a:spLocks noChangeArrowheads="1"/>
          </p:cNvSpPr>
          <p:nvPr/>
        </p:nvSpPr>
        <p:spPr bwMode="auto">
          <a:xfrm>
            <a:off x="2783364" y="3252946"/>
            <a:ext cx="93662" cy="1047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31" name="Rectangle 1055"/>
          <p:cNvSpPr>
            <a:spLocks noChangeArrowheads="1"/>
          </p:cNvSpPr>
          <p:nvPr/>
        </p:nvSpPr>
        <p:spPr bwMode="auto">
          <a:xfrm>
            <a:off x="3162776" y="3311684"/>
            <a:ext cx="15875" cy="15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32" name="Rectangle 1056"/>
          <p:cNvSpPr>
            <a:spLocks noChangeArrowheads="1"/>
          </p:cNvSpPr>
          <p:nvPr/>
        </p:nvSpPr>
        <p:spPr bwMode="auto">
          <a:xfrm>
            <a:off x="3135789" y="3311684"/>
            <a:ext cx="14287" cy="15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33" name="Freeform 1057"/>
          <p:cNvSpPr>
            <a:spLocks noEditPoints="1"/>
          </p:cNvSpPr>
          <p:nvPr/>
        </p:nvSpPr>
        <p:spPr bwMode="auto">
          <a:xfrm>
            <a:off x="3058001" y="3252946"/>
            <a:ext cx="182563" cy="166688"/>
          </a:xfrm>
          <a:custGeom>
            <a:avLst/>
            <a:gdLst>
              <a:gd name="T0" fmla="*/ 2147483647 w 52"/>
              <a:gd name="T1" fmla="*/ 0 h 48"/>
              <a:gd name="T2" fmla="*/ 2147483647 w 52"/>
              <a:gd name="T3" fmla="*/ 0 h 48"/>
              <a:gd name="T4" fmla="*/ 0 w 52"/>
              <a:gd name="T5" fmla="*/ 2147483647 h 48"/>
              <a:gd name="T6" fmla="*/ 0 w 52"/>
              <a:gd name="T7" fmla="*/ 2147483647 h 48"/>
              <a:gd name="T8" fmla="*/ 0 w 52"/>
              <a:gd name="T9" fmla="*/ 2147483647 h 48"/>
              <a:gd name="T10" fmla="*/ 0 w 52"/>
              <a:gd name="T11" fmla="*/ 2147483647 h 48"/>
              <a:gd name="T12" fmla="*/ 2147483647 w 52"/>
              <a:gd name="T13" fmla="*/ 2147483647 h 48"/>
              <a:gd name="T14" fmla="*/ 2147483647 w 52"/>
              <a:gd name="T15" fmla="*/ 2147483647 h 48"/>
              <a:gd name="T16" fmla="*/ 2147483647 w 52"/>
              <a:gd name="T17" fmla="*/ 2147483647 h 48"/>
              <a:gd name="T18" fmla="*/ 2147483647 w 52"/>
              <a:gd name="T19" fmla="*/ 2147483647 h 48"/>
              <a:gd name="T20" fmla="*/ 2147483647 w 52"/>
              <a:gd name="T21" fmla="*/ 2147483647 h 48"/>
              <a:gd name="T22" fmla="*/ 2147483647 w 52"/>
              <a:gd name="T23" fmla="*/ 2147483647 h 48"/>
              <a:gd name="T24" fmla="*/ 2147483647 w 52"/>
              <a:gd name="T25" fmla="*/ 0 h 48"/>
              <a:gd name="T26" fmla="*/ 2147483647 w 52"/>
              <a:gd name="T27" fmla="*/ 0 h 48"/>
              <a:gd name="T28" fmla="*/ 2147483647 w 52"/>
              <a:gd name="T29" fmla="*/ 0 h 48"/>
              <a:gd name="T30" fmla="*/ 2147483647 w 52"/>
              <a:gd name="T31" fmla="*/ 2147483647 h 48"/>
              <a:gd name="T32" fmla="*/ 2147483647 w 52"/>
              <a:gd name="T33" fmla="*/ 2147483647 h 48"/>
              <a:gd name="T34" fmla="*/ 2147483647 w 52"/>
              <a:gd name="T35" fmla="*/ 2147483647 h 48"/>
              <a:gd name="T36" fmla="*/ 2147483647 w 52"/>
              <a:gd name="T37" fmla="*/ 2147483647 h 48"/>
              <a:gd name="T38" fmla="*/ 2147483647 w 52"/>
              <a:gd name="T39" fmla="*/ 2147483647 h 48"/>
              <a:gd name="T40" fmla="*/ 2147483647 w 52"/>
              <a:gd name="T41" fmla="*/ 2147483647 h 48"/>
              <a:gd name="T42" fmla="*/ 2147483647 w 52"/>
              <a:gd name="T43" fmla="*/ 2147483647 h 48"/>
              <a:gd name="T44" fmla="*/ 2147483647 w 52"/>
              <a:gd name="T45" fmla="*/ 2147483647 h 48"/>
              <a:gd name="T46" fmla="*/ 2147483647 w 52"/>
              <a:gd name="T47" fmla="*/ 2147483647 h 48"/>
              <a:gd name="T48" fmla="*/ 2147483647 w 52"/>
              <a:gd name="T49" fmla="*/ 2147483647 h 48"/>
              <a:gd name="T50" fmla="*/ 2147483647 w 52"/>
              <a:gd name="T51" fmla="*/ 2147483647 h 48"/>
              <a:gd name="T52" fmla="*/ 2147483647 w 52"/>
              <a:gd name="T53" fmla="*/ 2147483647 h 48"/>
              <a:gd name="T54" fmla="*/ 2147483647 w 52"/>
              <a:gd name="T55" fmla="*/ 2147483647 h 4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2" h="48"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2"/>
                  <a:pt x="5" y="37"/>
                  <a:pt x="12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52" y="48"/>
                  <a:pt x="52" y="48"/>
                  <a:pt x="52" y="48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29"/>
                  <a:pt x="48" y="27"/>
                  <a:pt x="48" y="25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6"/>
                  <a:pt x="42" y="0"/>
                  <a:pt x="36" y="0"/>
                </a:cubicBezTo>
                <a:cubicBezTo>
                  <a:pt x="22" y="0"/>
                  <a:pt x="22" y="0"/>
                  <a:pt x="22" y="0"/>
                </a:cubicBezTo>
                <a:lnTo>
                  <a:pt x="19" y="0"/>
                </a:lnTo>
                <a:close/>
                <a:moveTo>
                  <a:pt x="45" y="14"/>
                </a:moveTo>
                <a:cubicBezTo>
                  <a:pt x="45" y="24"/>
                  <a:pt x="45" y="24"/>
                  <a:pt x="45" y="24"/>
                </a:cubicBezTo>
                <a:cubicBezTo>
                  <a:pt x="45" y="30"/>
                  <a:pt x="40" y="34"/>
                  <a:pt x="3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7" y="34"/>
                  <a:pt x="3" y="30"/>
                  <a:pt x="3" y="24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8"/>
                  <a:pt x="7" y="3"/>
                  <a:pt x="13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40" y="3"/>
                  <a:pt x="45" y="8"/>
                  <a:pt x="45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" name="Freeform 1058"/>
          <p:cNvSpPr>
            <a:spLocks/>
          </p:cNvSpPr>
          <p:nvPr/>
        </p:nvSpPr>
        <p:spPr bwMode="auto">
          <a:xfrm>
            <a:off x="3107214" y="3311684"/>
            <a:ext cx="15875" cy="15875"/>
          </a:xfrm>
          <a:custGeom>
            <a:avLst/>
            <a:gdLst>
              <a:gd name="T0" fmla="*/ 0 w 5"/>
              <a:gd name="T1" fmla="*/ 0 h 5"/>
              <a:gd name="T2" fmla="*/ 0 w 5"/>
              <a:gd name="T3" fmla="*/ 0 h 5"/>
              <a:gd name="T4" fmla="*/ 0 w 5"/>
              <a:gd name="T5" fmla="*/ 2147483647 h 5"/>
              <a:gd name="T6" fmla="*/ 2147483647 w 5"/>
              <a:gd name="T7" fmla="*/ 2147483647 h 5"/>
              <a:gd name="T8" fmla="*/ 2147483647 w 5"/>
              <a:gd name="T9" fmla="*/ 0 h 5"/>
              <a:gd name="T10" fmla="*/ 2147483647 w 5"/>
              <a:gd name="T11" fmla="*/ 0 h 5"/>
              <a:gd name="T12" fmla="*/ 0 w 5"/>
              <a:gd name="T13" fmla="*/ 0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" h="5">
                <a:moveTo>
                  <a:pt x="0" y="0"/>
                </a:moveTo>
                <a:lnTo>
                  <a:pt x="0" y="0"/>
                </a:lnTo>
                <a:lnTo>
                  <a:pt x="0" y="5"/>
                </a:lnTo>
                <a:lnTo>
                  <a:pt x="5" y="5"/>
                </a:lnTo>
                <a:lnTo>
                  <a:pt x="5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" name="Freeform 1059"/>
          <p:cNvSpPr>
            <a:spLocks/>
          </p:cNvSpPr>
          <p:nvPr/>
        </p:nvSpPr>
        <p:spPr bwMode="auto">
          <a:xfrm>
            <a:off x="2937351" y="3170396"/>
            <a:ext cx="198438" cy="187325"/>
          </a:xfrm>
          <a:custGeom>
            <a:avLst/>
            <a:gdLst>
              <a:gd name="T0" fmla="*/ 2147483647 w 57"/>
              <a:gd name="T1" fmla="*/ 2147483647 h 54"/>
              <a:gd name="T2" fmla="*/ 2147483647 w 57"/>
              <a:gd name="T3" fmla="*/ 2147483647 h 54"/>
              <a:gd name="T4" fmla="*/ 2147483647 w 57"/>
              <a:gd name="T5" fmla="*/ 2147483647 h 54"/>
              <a:gd name="T6" fmla="*/ 2147483647 w 57"/>
              <a:gd name="T7" fmla="*/ 2147483647 h 54"/>
              <a:gd name="T8" fmla="*/ 2147483647 w 57"/>
              <a:gd name="T9" fmla="*/ 2147483647 h 54"/>
              <a:gd name="T10" fmla="*/ 2147483647 w 57"/>
              <a:gd name="T11" fmla="*/ 2147483647 h 54"/>
              <a:gd name="T12" fmla="*/ 2147483647 w 57"/>
              <a:gd name="T13" fmla="*/ 2147483647 h 54"/>
              <a:gd name="T14" fmla="*/ 2147483647 w 57"/>
              <a:gd name="T15" fmla="*/ 2147483647 h 54"/>
              <a:gd name="T16" fmla="*/ 2147483647 w 57"/>
              <a:gd name="T17" fmla="*/ 2147483647 h 54"/>
              <a:gd name="T18" fmla="*/ 2147483647 w 57"/>
              <a:gd name="T19" fmla="*/ 2147483647 h 54"/>
              <a:gd name="T20" fmla="*/ 2147483647 w 57"/>
              <a:gd name="T21" fmla="*/ 2147483647 h 54"/>
              <a:gd name="T22" fmla="*/ 2147483647 w 57"/>
              <a:gd name="T23" fmla="*/ 2147483647 h 54"/>
              <a:gd name="T24" fmla="*/ 2147483647 w 57"/>
              <a:gd name="T25" fmla="*/ 0 h 54"/>
              <a:gd name="T26" fmla="*/ 2147483647 w 57"/>
              <a:gd name="T27" fmla="*/ 0 h 54"/>
              <a:gd name="T28" fmla="*/ 2147483647 w 57"/>
              <a:gd name="T29" fmla="*/ 2147483647 h 54"/>
              <a:gd name="T30" fmla="*/ 2147483647 w 57"/>
              <a:gd name="T31" fmla="*/ 2147483647 h 54"/>
              <a:gd name="T32" fmla="*/ 2147483647 w 57"/>
              <a:gd name="T33" fmla="*/ 2147483647 h 54"/>
              <a:gd name="T34" fmla="*/ 0 w 57"/>
              <a:gd name="T35" fmla="*/ 2147483647 h 54"/>
              <a:gd name="T36" fmla="*/ 2147483647 w 57"/>
              <a:gd name="T37" fmla="*/ 2147483647 h 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7" h="54">
                <a:moveTo>
                  <a:pt x="16" y="43"/>
                </a:moveTo>
                <a:cubicBezTo>
                  <a:pt x="32" y="43"/>
                  <a:pt x="32" y="43"/>
                  <a:pt x="32" y="43"/>
                </a:cubicBezTo>
                <a:cubicBezTo>
                  <a:pt x="32" y="39"/>
                  <a:pt x="32" y="39"/>
                  <a:pt x="32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1" y="39"/>
                  <a:pt x="5" y="34"/>
                  <a:pt x="5" y="27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9"/>
                  <a:pt x="11" y="3"/>
                  <a:pt x="17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8" y="3"/>
                  <a:pt x="54" y="9"/>
                  <a:pt x="54" y="15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6"/>
                  <a:pt x="51" y="0"/>
                  <a:pt x="4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2" y="6"/>
                  <a:pt x="2" y="14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3"/>
                  <a:pt x="4" y="37"/>
                  <a:pt x="7" y="39"/>
                </a:cubicBezTo>
                <a:cubicBezTo>
                  <a:pt x="0" y="54"/>
                  <a:pt x="0" y="54"/>
                  <a:pt x="0" y="54"/>
                </a:cubicBezTo>
                <a:lnTo>
                  <a:pt x="16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" name="Rectangle 1060"/>
          <p:cNvSpPr>
            <a:spLocks noChangeArrowheads="1"/>
          </p:cNvSpPr>
          <p:nvPr/>
        </p:nvSpPr>
        <p:spPr bwMode="auto">
          <a:xfrm>
            <a:off x="8698389" y="5880259"/>
            <a:ext cx="809625" cy="81121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37" name="Freeform 1061"/>
          <p:cNvSpPr>
            <a:spLocks/>
          </p:cNvSpPr>
          <p:nvPr/>
        </p:nvSpPr>
        <p:spPr bwMode="auto">
          <a:xfrm>
            <a:off x="9095264" y="6065996"/>
            <a:ext cx="327025" cy="501650"/>
          </a:xfrm>
          <a:custGeom>
            <a:avLst/>
            <a:gdLst>
              <a:gd name="T0" fmla="*/ 2147483647 w 94"/>
              <a:gd name="T1" fmla="*/ 2147483647 h 145"/>
              <a:gd name="T2" fmla="*/ 2147483647 w 94"/>
              <a:gd name="T3" fmla="*/ 2147483647 h 145"/>
              <a:gd name="T4" fmla="*/ 2147483647 w 94"/>
              <a:gd name="T5" fmla="*/ 2147483647 h 145"/>
              <a:gd name="T6" fmla="*/ 0 w 94"/>
              <a:gd name="T7" fmla="*/ 2147483647 h 145"/>
              <a:gd name="T8" fmla="*/ 0 w 94"/>
              <a:gd name="T9" fmla="*/ 2147483647 h 145"/>
              <a:gd name="T10" fmla="*/ 2147483647 w 94"/>
              <a:gd name="T11" fmla="*/ 2147483647 h 145"/>
              <a:gd name="T12" fmla="*/ 2147483647 w 94"/>
              <a:gd name="T13" fmla="*/ 2147483647 h 145"/>
              <a:gd name="T14" fmla="*/ 2147483647 w 94"/>
              <a:gd name="T15" fmla="*/ 2147483647 h 145"/>
              <a:gd name="T16" fmla="*/ 2147483647 w 94"/>
              <a:gd name="T17" fmla="*/ 2147483647 h 145"/>
              <a:gd name="T18" fmla="*/ 2147483647 w 94"/>
              <a:gd name="T19" fmla="*/ 2147483647 h 145"/>
              <a:gd name="T20" fmla="*/ 2147483647 w 94"/>
              <a:gd name="T21" fmla="*/ 2147483647 h 145"/>
              <a:gd name="T22" fmla="*/ 2147483647 w 94"/>
              <a:gd name="T23" fmla="*/ 2147483647 h 145"/>
              <a:gd name="T24" fmla="*/ 2147483647 w 94"/>
              <a:gd name="T25" fmla="*/ 2147483647 h 145"/>
              <a:gd name="T26" fmla="*/ 2147483647 w 94"/>
              <a:gd name="T27" fmla="*/ 2147483647 h 145"/>
              <a:gd name="T28" fmla="*/ 2147483647 w 94"/>
              <a:gd name="T29" fmla="*/ 2147483647 h 145"/>
              <a:gd name="T30" fmla="*/ 2147483647 w 94"/>
              <a:gd name="T31" fmla="*/ 2147483647 h 145"/>
              <a:gd name="T32" fmla="*/ 2147483647 w 94"/>
              <a:gd name="T33" fmla="*/ 2147483647 h 145"/>
              <a:gd name="T34" fmla="*/ 2147483647 w 94"/>
              <a:gd name="T35" fmla="*/ 2147483647 h 145"/>
              <a:gd name="T36" fmla="*/ 2147483647 w 94"/>
              <a:gd name="T37" fmla="*/ 2147483647 h 145"/>
              <a:gd name="T38" fmla="*/ 2147483647 w 94"/>
              <a:gd name="T39" fmla="*/ 2147483647 h 145"/>
              <a:gd name="T40" fmla="*/ 2147483647 w 94"/>
              <a:gd name="T41" fmla="*/ 2147483647 h 145"/>
              <a:gd name="T42" fmla="*/ 2147483647 w 94"/>
              <a:gd name="T43" fmla="*/ 2147483647 h 145"/>
              <a:gd name="T44" fmla="*/ 2147483647 w 94"/>
              <a:gd name="T45" fmla="*/ 0 h 145"/>
              <a:gd name="T46" fmla="*/ 2147483647 w 94"/>
              <a:gd name="T47" fmla="*/ 0 h 145"/>
              <a:gd name="T48" fmla="*/ 2147483647 w 94"/>
              <a:gd name="T49" fmla="*/ 2147483647 h 1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4" h="145">
                <a:moveTo>
                  <a:pt x="94" y="9"/>
                </a:moveTo>
                <a:cubicBezTo>
                  <a:pt x="94" y="137"/>
                  <a:pt x="94" y="137"/>
                  <a:pt x="94" y="137"/>
                </a:cubicBezTo>
                <a:cubicBezTo>
                  <a:pt x="94" y="141"/>
                  <a:pt x="91" y="145"/>
                  <a:pt x="87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1"/>
                  <a:pt x="0" y="141"/>
                  <a:pt x="0" y="141"/>
                </a:cubicBezTo>
                <a:cubicBezTo>
                  <a:pt x="13" y="141"/>
                  <a:pt x="14" y="136"/>
                  <a:pt x="14" y="136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18" y="138"/>
                  <a:pt x="18" y="139"/>
                  <a:pt x="19" y="139"/>
                </a:cubicBezTo>
                <a:cubicBezTo>
                  <a:pt x="31" y="139"/>
                  <a:pt x="31" y="139"/>
                  <a:pt x="31" y="139"/>
                </a:cubicBezTo>
                <a:cubicBezTo>
                  <a:pt x="32" y="139"/>
                  <a:pt x="32" y="138"/>
                  <a:pt x="32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8" y="138"/>
                  <a:pt x="38" y="139"/>
                  <a:pt x="39" y="139"/>
                </a:cubicBezTo>
                <a:cubicBezTo>
                  <a:pt x="51" y="139"/>
                  <a:pt x="51" y="139"/>
                  <a:pt x="51" y="139"/>
                </a:cubicBezTo>
                <a:cubicBezTo>
                  <a:pt x="52" y="139"/>
                  <a:pt x="52" y="138"/>
                  <a:pt x="52" y="138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2" y="132"/>
                  <a:pt x="52" y="131"/>
                  <a:pt x="51" y="131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2" y="123"/>
                  <a:pt x="85" y="120"/>
                  <a:pt x="85" y="116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2"/>
                  <a:pt x="82" y="9"/>
                  <a:pt x="78" y="9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1" y="0"/>
                  <a:pt x="94" y="4"/>
                  <a:pt x="9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" name="Freeform 1062"/>
          <p:cNvSpPr>
            <a:spLocks noEditPoints="1"/>
          </p:cNvSpPr>
          <p:nvPr/>
        </p:nvSpPr>
        <p:spPr bwMode="auto">
          <a:xfrm>
            <a:off x="9166701" y="6312059"/>
            <a:ext cx="65088" cy="65087"/>
          </a:xfrm>
          <a:custGeom>
            <a:avLst/>
            <a:gdLst>
              <a:gd name="T0" fmla="*/ 2147483647 w 19"/>
              <a:gd name="T1" fmla="*/ 2147483647 h 19"/>
              <a:gd name="T2" fmla="*/ 2147483647 w 19"/>
              <a:gd name="T3" fmla="*/ 2147483647 h 19"/>
              <a:gd name="T4" fmla="*/ 2147483647 w 19"/>
              <a:gd name="T5" fmla="*/ 2147483647 h 19"/>
              <a:gd name="T6" fmla="*/ 2147483647 w 19"/>
              <a:gd name="T7" fmla="*/ 2147483647 h 19"/>
              <a:gd name="T8" fmla="*/ 2147483647 w 19"/>
              <a:gd name="T9" fmla="*/ 2147483647 h 19"/>
              <a:gd name="T10" fmla="*/ 2147483647 w 19"/>
              <a:gd name="T11" fmla="*/ 2147483647 h 19"/>
              <a:gd name="T12" fmla="*/ 2147483647 w 19"/>
              <a:gd name="T13" fmla="*/ 2147483647 h 19"/>
              <a:gd name="T14" fmla="*/ 0 w 19"/>
              <a:gd name="T15" fmla="*/ 2147483647 h 19"/>
              <a:gd name="T16" fmla="*/ 2147483647 w 19"/>
              <a:gd name="T17" fmla="*/ 0 h 19"/>
              <a:gd name="T18" fmla="*/ 2147483647 w 19"/>
              <a:gd name="T19" fmla="*/ 2147483647 h 19"/>
              <a:gd name="T20" fmla="*/ 2147483647 w 19"/>
              <a:gd name="T21" fmla="*/ 2147483647 h 19"/>
              <a:gd name="T22" fmla="*/ 2147483647 w 19"/>
              <a:gd name="T23" fmla="*/ 2147483647 h 19"/>
              <a:gd name="T24" fmla="*/ 2147483647 w 19"/>
              <a:gd name="T25" fmla="*/ 2147483647 h 19"/>
              <a:gd name="T26" fmla="*/ 2147483647 w 19"/>
              <a:gd name="T27" fmla="*/ 2147483647 h 19"/>
              <a:gd name="T28" fmla="*/ 2147483647 w 19"/>
              <a:gd name="T29" fmla="*/ 2147483647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" h="19">
                <a:moveTo>
                  <a:pt x="19" y="10"/>
                </a:moveTo>
                <a:cubicBezTo>
                  <a:pt x="19" y="12"/>
                  <a:pt x="18" y="14"/>
                  <a:pt x="17" y="15"/>
                </a:cubicBezTo>
                <a:cubicBezTo>
                  <a:pt x="16" y="16"/>
                  <a:pt x="16" y="17"/>
                  <a:pt x="15" y="17"/>
                </a:cubicBezTo>
                <a:cubicBezTo>
                  <a:pt x="14" y="18"/>
                  <a:pt x="12" y="19"/>
                  <a:pt x="9" y="19"/>
                </a:cubicBezTo>
                <a:cubicBezTo>
                  <a:pt x="7" y="19"/>
                  <a:pt x="5" y="18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2" y="16"/>
                  <a:pt x="2" y="15"/>
                </a:cubicBezTo>
                <a:cubicBezTo>
                  <a:pt x="1" y="14"/>
                  <a:pt x="0" y="12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5" y="0"/>
                  <a:pt x="19" y="4"/>
                  <a:pt x="19" y="10"/>
                </a:cubicBezTo>
                <a:close/>
                <a:moveTo>
                  <a:pt x="9" y="15"/>
                </a:moveTo>
                <a:cubicBezTo>
                  <a:pt x="13" y="7"/>
                  <a:pt x="13" y="7"/>
                  <a:pt x="13" y="7"/>
                </a:cubicBezTo>
                <a:cubicBezTo>
                  <a:pt x="9" y="7"/>
                  <a:pt x="9" y="7"/>
                  <a:pt x="9" y="7"/>
                </a:cubicBezTo>
                <a:cubicBezTo>
                  <a:pt x="5" y="7"/>
                  <a:pt x="5" y="7"/>
                  <a:pt x="5" y="7"/>
                </a:cubicBezTo>
                <a:lnTo>
                  <a:pt x="9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" name="Freeform 1063"/>
          <p:cNvSpPr>
            <a:spLocks/>
          </p:cNvSpPr>
          <p:nvPr/>
        </p:nvSpPr>
        <p:spPr bwMode="auto">
          <a:xfrm>
            <a:off x="9182576" y="6380321"/>
            <a:ext cx="30163" cy="36513"/>
          </a:xfrm>
          <a:custGeom>
            <a:avLst/>
            <a:gdLst>
              <a:gd name="T0" fmla="*/ 2147483647 w 9"/>
              <a:gd name="T1" fmla="*/ 0 h 10"/>
              <a:gd name="T2" fmla="*/ 2147483647 w 9"/>
              <a:gd name="T3" fmla="*/ 2147483647 h 10"/>
              <a:gd name="T4" fmla="*/ 0 w 9"/>
              <a:gd name="T5" fmla="*/ 0 h 10"/>
              <a:gd name="T6" fmla="*/ 2147483647 w 9"/>
              <a:gd name="T7" fmla="*/ 2147483647 h 10"/>
              <a:gd name="T8" fmla="*/ 2147483647 w 9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" h="10">
                <a:moveTo>
                  <a:pt x="9" y="0"/>
                </a:moveTo>
                <a:cubicBezTo>
                  <a:pt x="4" y="10"/>
                  <a:pt x="4" y="10"/>
                  <a:pt x="4" y="10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1"/>
                </a:cubicBezTo>
                <a:cubicBezTo>
                  <a:pt x="6" y="1"/>
                  <a:pt x="7" y="1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" name="Freeform 1064"/>
          <p:cNvSpPr>
            <a:spLocks/>
          </p:cNvSpPr>
          <p:nvPr/>
        </p:nvSpPr>
        <p:spPr bwMode="auto">
          <a:xfrm>
            <a:off x="9019064" y="6426359"/>
            <a:ext cx="23812" cy="23812"/>
          </a:xfrm>
          <a:custGeom>
            <a:avLst/>
            <a:gdLst>
              <a:gd name="T0" fmla="*/ 2147483647 w 7"/>
              <a:gd name="T1" fmla="*/ 0 h 7"/>
              <a:gd name="T2" fmla="*/ 2147483647 w 7"/>
              <a:gd name="T3" fmla="*/ 2147483647 h 7"/>
              <a:gd name="T4" fmla="*/ 0 w 7"/>
              <a:gd name="T5" fmla="*/ 0 h 7"/>
              <a:gd name="T6" fmla="*/ 2147483647 w 7"/>
              <a:gd name="T7" fmla="*/ 0 h 7"/>
              <a:gd name="T8" fmla="*/ 2147483647 w 7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" h="7">
                <a:moveTo>
                  <a:pt x="7" y="0"/>
                </a:moveTo>
                <a:cubicBezTo>
                  <a:pt x="3" y="7"/>
                  <a:pt x="3" y="7"/>
                  <a:pt x="3" y="7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6" y="0"/>
                  <a:pt x="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" name="Freeform 1065"/>
          <p:cNvSpPr>
            <a:spLocks noEditPoints="1"/>
          </p:cNvSpPr>
          <p:nvPr/>
        </p:nvSpPr>
        <p:spPr bwMode="auto">
          <a:xfrm>
            <a:off x="9006364" y="6370796"/>
            <a:ext cx="52387" cy="52388"/>
          </a:xfrm>
          <a:custGeom>
            <a:avLst/>
            <a:gdLst>
              <a:gd name="T0" fmla="*/ 2147483647 w 15"/>
              <a:gd name="T1" fmla="*/ 2147483647 h 15"/>
              <a:gd name="T2" fmla="*/ 2147483647 w 15"/>
              <a:gd name="T3" fmla="*/ 2147483647 h 15"/>
              <a:gd name="T4" fmla="*/ 2147483647 w 15"/>
              <a:gd name="T5" fmla="*/ 2147483647 h 15"/>
              <a:gd name="T6" fmla="*/ 2147483647 w 15"/>
              <a:gd name="T7" fmla="*/ 2147483647 h 15"/>
              <a:gd name="T8" fmla="*/ 2147483647 w 15"/>
              <a:gd name="T9" fmla="*/ 2147483647 h 15"/>
              <a:gd name="T10" fmla="*/ 2147483647 w 15"/>
              <a:gd name="T11" fmla="*/ 2147483647 h 15"/>
              <a:gd name="T12" fmla="*/ 0 w 15"/>
              <a:gd name="T13" fmla="*/ 2147483647 h 15"/>
              <a:gd name="T14" fmla="*/ 2147483647 w 15"/>
              <a:gd name="T15" fmla="*/ 0 h 15"/>
              <a:gd name="T16" fmla="*/ 2147483647 w 15"/>
              <a:gd name="T17" fmla="*/ 2147483647 h 15"/>
              <a:gd name="T18" fmla="*/ 2147483647 w 15"/>
              <a:gd name="T19" fmla="*/ 2147483647 h 15"/>
              <a:gd name="T20" fmla="*/ 2147483647 w 15"/>
              <a:gd name="T21" fmla="*/ 2147483647 h 15"/>
              <a:gd name="T22" fmla="*/ 2147483647 w 15"/>
              <a:gd name="T23" fmla="*/ 2147483647 h 15"/>
              <a:gd name="T24" fmla="*/ 2147483647 w 15"/>
              <a:gd name="T25" fmla="*/ 2147483647 h 15"/>
              <a:gd name="T26" fmla="*/ 2147483647 w 15"/>
              <a:gd name="T27" fmla="*/ 2147483647 h 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5">
                <a:moveTo>
                  <a:pt x="15" y="7"/>
                </a:moveTo>
                <a:cubicBezTo>
                  <a:pt x="15" y="9"/>
                  <a:pt x="14" y="10"/>
                  <a:pt x="13" y="12"/>
                </a:cubicBezTo>
                <a:cubicBezTo>
                  <a:pt x="13" y="12"/>
                  <a:pt x="12" y="13"/>
                  <a:pt x="12" y="13"/>
                </a:cubicBezTo>
                <a:cubicBezTo>
                  <a:pt x="11" y="14"/>
                  <a:pt x="9" y="15"/>
                  <a:pt x="7" y="15"/>
                </a:cubicBezTo>
                <a:cubicBezTo>
                  <a:pt x="5" y="15"/>
                  <a:pt x="4" y="14"/>
                  <a:pt x="3" y="13"/>
                </a:cubicBezTo>
                <a:cubicBezTo>
                  <a:pt x="2" y="13"/>
                  <a:pt x="2" y="12"/>
                  <a:pt x="1" y="12"/>
                </a:cubicBezTo>
                <a:cubicBezTo>
                  <a:pt x="0" y="10"/>
                  <a:pt x="0" y="9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  <a:moveTo>
                  <a:pt x="7" y="12"/>
                </a:move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7" y="5"/>
                  <a:pt x="7" y="5"/>
                </a:cubicBezTo>
                <a:cubicBezTo>
                  <a:pt x="4" y="5"/>
                  <a:pt x="4" y="5"/>
                  <a:pt x="4" y="5"/>
                </a:cubicBezTo>
                <a:lnTo>
                  <a:pt x="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" name="Freeform 1066"/>
          <p:cNvSpPr>
            <a:spLocks/>
          </p:cNvSpPr>
          <p:nvPr/>
        </p:nvSpPr>
        <p:spPr bwMode="auto">
          <a:xfrm>
            <a:off x="9036526" y="6229509"/>
            <a:ext cx="15875" cy="14287"/>
          </a:xfrm>
          <a:custGeom>
            <a:avLst/>
            <a:gdLst>
              <a:gd name="T0" fmla="*/ 2147483647 w 5"/>
              <a:gd name="T1" fmla="*/ 0 h 5"/>
              <a:gd name="T2" fmla="*/ 2147483647 w 5"/>
              <a:gd name="T3" fmla="*/ 2147483647 h 5"/>
              <a:gd name="T4" fmla="*/ 0 w 5"/>
              <a:gd name="T5" fmla="*/ 0 h 5"/>
              <a:gd name="T6" fmla="*/ 2147483647 w 5"/>
              <a:gd name="T7" fmla="*/ 0 h 5"/>
              <a:gd name="T8" fmla="*/ 2147483647 w 5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" h="5">
                <a:moveTo>
                  <a:pt x="5" y="0"/>
                </a:moveTo>
                <a:cubicBezTo>
                  <a:pt x="2" y="5"/>
                  <a:pt x="2" y="5"/>
                  <a:pt x="2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3" y="0"/>
                  <a:pt x="4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" name="Freeform 1067"/>
          <p:cNvSpPr>
            <a:spLocks noEditPoints="1"/>
          </p:cNvSpPr>
          <p:nvPr/>
        </p:nvSpPr>
        <p:spPr bwMode="auto">
          <a:xfrm>
            <a:off x="9023826" y="6188234"/>
            <a:ext cx="38100" cy="34925"/>
          </a:xfrm>
          <a:custGeom>
            <a:avLst/>
            <a:gdLst>
              <a:gd name="T0" fmla="*/ 2147483647 w 10"/>
              <a:gd name="T1" fmla="*/ 2147483647 h 10"/>
              <a:gd name="T2" fmla="*/ 2147483647 w 10"/>
              <a:gd name="T3" fmla="*/ 2147483647 h 10"/>
              <a:gd name="T4" fmla="*/ 2147483647 w 10"/>
              <a:gd name="T5" fmla="*/ 2147483647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0 w 10"/>
              <a:gd name="T11" fmla="*/ 2147483647 h 10"/>
              <a:gd name="T12" fmla="*/ 2147483647 w 10"/>
              <a:gd name="T13" fmla="*/ 0 h 10"/>
              <a:gd name="T14" fmla="*/ 2147483647 w 10"/>
              <a:gd name="T15" fmla="*/ 2147483647 h 10"/>
              <a:gd name="T16" fmla="*/ 2147483647 w 10"/>
              <a:gd name="T17" fmla="*/ 2147483647 h 10"/>
              <a:gd name="T18" fmla="*/ 2147483647 w 10"/>
              <a:gd name="T19" fmla="*/ 2147483647 h 10"/>
              <a:gd name="T20" fmla="*/ 2147483647 w 10"/>
              <a:gd name="T21" fmla="*/ 2147483647 h 10"/>
              <a:gd name="T22" fmla="*/ 2147483647 w 10"/>
              <a:gd name="T23" fmla="*/ 2147483647 h 10"/>
              <a:gd name="T24" fmla="*/ 2147483647 w 10"/>
              <a:gd name="T25" fmla="*/ 2147483647 h 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" h="10">
                <a:moveTo>
                  <a:pt x="10" y="5"/>
                </a:moveTo>
                <a:cubicBezTo>
                  <a:pt x="10" y="7"/>
                  <a:pt x="9" y="8"/>
                  <a:pt x="8" y="9"/>
                </a:cubicBezTo>
                <a:cubicBezTo>
                  <a:pt x="7" y="10"/>
                  <a:pt x="6" y="10"/>
                  <a:pt x="5" y="10"/>
                </a:cubicBezTo>
                <a:cubicBezTo>
                  <a:pt x="4" y="10"/>
                  <a:pt x="3" y="10"/>
                  <a:pt x="2" y="9"/>
                </a:cubicBezTo>
                <a:cubicBezTo>
                  <a:pt x="2" y="9"/>
                  <a:pt x="1" y="8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10" y="2"/>
                  <a:pt x="10" y="5"/>
                </a:cubicBezTo>
                <a:close/>
                <a:moveTo>
                  <a:pt x="5" y="8"/>
                </a:moveTo>
                <a:cubicBezTo>
                  <a:pt x="7" y="3"/>
                  <a:pt x="7" y="3"/>
                  <a:pt x="7" y="3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lnTo>
                  <a:pt x="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" name="Freeform 1068"/>
          <p:cNvSpPr>
            <a:spLocks noEditPoints="1"/>
          </p:cNvSpPr>
          <p:nvPr/>
        </p:nvSpPr>
        <p:spPr bwMode="auto">
          <a:xfrm>
            <a:off x="8809514" y="6102509"/>
            <a:ext cx="569912" cy="379412"/>
          </a:xfrm>
          <a:custGeom>
            <a:avLst/>
            <a:gdLst>
              <a:gd name="T0" fmla="*/ 2147483647 w 164"/>
              <a:gd name="T1" fmla="*/ 2147483647 h 109"/>
              <a:gd name="T2" fmla="*/ 2147483647 w 164"/>
              <a:gd name="T3" fmla="*/ 2147483647 h 109"/>
              <a:gd name="T4" fmla="*/ 2147483647 w 164"/>
              <a:gd name="T5" fmla="*/ 2147483647 h 109"/>
              <a:gd name="T6" fmla="*/ 2147483647 w 164"/>
              <a:gd name="T7" fmla="*/ 2147483647 h 109"/>
              <a:gd name="T8" fmla="*/ 2147483647 w 164"/>
              <a:gd name="T9" fmla="*/ 2147483647 h 109"/>
              <a:gd name="T10" fmla="*/ 0 w 164"/>
              <a:gd name="T11" fmla="*/ 2147483647 h 109"/>
              <a:gd name="T12" fmla="*/ 0 w 164"/>
              <a:gd name="T13" fmla="*/ 2147483647 h 109"/>
              <a:gd name="T14" fmla="*/ 2147483647 w 164"/>
              <a:gd name="T15" fmla="*/ 0 h 109"/>
              <a:gd name="T16" fmla="*/ 2147483647 w 164"/>
              <a:gd name="T17" fmla="*/ 0 h 109"/>
              <a:gd name="T18" fmla="*/ 2147483647 w 164"/>
              <a:gd name="T19" fmla="*/ 0 h 109"/>
              <a:gd name="T20" fmla="*/ 2147483647 w 164"/>
              <a:gd name="T21" fmla="*/ 2147483647 h 109"/>
              <a:gd name="T22" fmla="*/ 2147483647 w 164"/>
              <a:gd name="T23" fmla="*/ 2147483647 h 109"/>
              <a:gd name="T24" fmla="*/ 2147483647 w 164"/>
              <a:gd name="T25" fmla="*/ 2147483647 h 109"/>
              <a:gd name="T26" fmla="*/ 2147483647 w 164"/>
              <a:gd name="T27" fmla="*/ 2147483647 h 109"/>
              <a:gd name="T28" fmla="*/ 2147483647 w 164"/>
              <a:gd name="T29" fmla="*/ 2147483647 h 109"/>
              <a:gd name="T30" fmla="*/ 2147483647 w 164"/>
              <a:gd name="T31" fmla="*/ 2147483647 h 109"/>
              <a:gd name="T32" fmla="*/ 2147483647 w 164"/>
              <a:gd name="T33" fmla="*/ 2147483647 h 109"/>
              <a:gd name="T34" fmla="*/ 2147483647 w 164"/>
              <a:gd name="T35" fmla="*/ 2147483647 h 109"/>
              <a:gd name="T36" fmla="*/ 2147483647 w 164"/>
              <a:gd name="T37" fmla="*/ 2147483647 h 109"/>
              <a:gd name="T38" fmla="*/ 2147483647 w 164"/>
              <a:gd name="T39" fmla="*/ 2147483647 h 109"/>
              <a:gd name="T40" fmla="*/ 2147483647 w 164"/>
              <a:gd name="T41" fmla="*/ 2147483647 h 109"/>
              <a:gd name="T42" fmla="*/ 2147483647 w 164"/>
              <a:gd name="T43" fmla="*/ 2147483647 h 109"/>
              <a:gd name="T44" fmla="*/ 2147483647 w 164"/>
              <a:gd name="T45" fmla="*/ 2147483647 h 109"/>
              <a:gd name="T46" fmla="*/ 2147483647 w 164"/>
              <a:gd name="T47" fmla="*/ 2147483647 h 109"/>
              <a:gd name="T48" fmla="*/ 2147483647 w 164"/>
              <a:gd name="T49" fmla="*/ 2147483647 h 109"/>
              <a:gd name="T50" fmla="*/ 2147483647 w 164"/>
              <a:gd name="T51" fmla="*/ 2147483647 h 109"/>
              <a:gd name="T52" fmla="*/ 2147483647 w 164"/>
              <a:gd name="T53" fmla="*/ 2147483647 h 109"/>
              <a:gd name="T54" fmla="*/ 2147483647 w 164"/>
              <a:gd name="T55" fmla="*/ 2147483647 h 109"/>
              <a:gd name="T56" fmla="*/ 2147483647 w 164"/>
              <a:gd name="T57" fmla="*/ 2147483647 h 109"/>
              <a:gd name="T58" fmla="*/ 2147483647 w 164"/>
              <a:gd name="T59" fmla="*/ 2147483647 h 109"/>
              <a:gd name="T60" fmla="*/ 2147483647 w 164"/>
              <a:gd name="T61" fmla="*/ 2147483647 h 109"/>
              <a:gd name="T62" fmla="*/ 2147483647 w 164"/>
              <a:gd name="T63" fmla="*/ 2147483647 h 109"/>
              <a:gd name="T64" fmla="*/ 2147483647 w 164"/>
              <a:gd name="T65" fmla="*/ 2147483647 h 109"/>
              <a:gd name="T66" fmla="*/ 2147483647 w 164"/>
              <a:gd name="T67" fmla="*/ 2147483647 h 109"/>
              <a:gd name="T68" fmla="*/ 2147483647 w 164"/>
              <a:gd name="T69" fmla="*/ 2147483647 h 109"/>
              <a:gd name="T70" fmla="*/ 2147483647 w 164"/>
              <a:gd name="T71" fmla="*/ 2147483647 h 109"/>
              <a:gd name="T72" fmla="*/ 2147483647 w 164"/>
              <a:gd name="T73" fmla="*/ 2147483647 h 109"/>
              <a:gd name="T74" fmla="*/ 2147483647 w 164"/>
              <a:gd name="T75" fmla="*/ 2147483647 h 109"/>
              <a:gd name="T76" fmla="*/ 2147483647 w 164"/>
              <a:gd name="T77" fmla="*/ 2147483647 h 109"/>
              <a:gd name="T78" fmla="*/ 2147483647 w 164"/>
              <a:gd name="T79" fmla="*/ 2147483647 h 10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64" h="109">
                <a:moveTo>
                  <a:pt x="164" y="6"/>
                </a:moveTo>
                <a:cubicBezTo>
                  <a:pt x="164" y="103"/>
                  <a:pt x="164" y="103"/>
                  <a:pt x="164" y="103"/>
                </a:cubicBezTo>
                <a:cubicBezTo>
                  <a:pt x="164" y="106"/>
                  <a:pt x="161" y="109"/>
                  <a:pt x="158" y="109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3" y="109"/>
                  <a:pt x="0" y="106"/>
                  <a:pt x="0" y="10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1" y="0"/>
                  <a:pt x="164" y="3"/>
                  <a:pt x="164" y="6"/>
                </a:cubicBezTo>
                <a:close/>
                <a:moveTo>
                  <a:pt x="162" y="83"/>
                </a:moveTo>
                <a:cubicBezTo>
                  <a:pt x="161" y="82"/>
                  <a:pt x="161" y="82"/>
                  <a:pt x="161" y="82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1" y="39"/>
                  <a:pt x="161" y="39"/>
                  <a:pt x="161" y="39"/>
                </a:cubicBezTo>
                <a:cubicBezTo>
                  <a:pt x="161" y="26"/>
                  <a:pt x="161" y="26"/>
                  <a:pt x="161" y="26"/>
                </a:cubicBezTo>
                <a:cubicBezTo>
                  <a:pt x="161" y="10"/>
                  <a:pt x="161" y="10"/>
                  <a:pt x="161" y="10"/>
                </a:cubicBezTo>
                <a:cubicBezTo>
                  <a:pt x="161" y="6"/>
                  <a:pt x="158" y="4"/>
                  <a:pt x="154" y="4"/>
                </a:cubicBezTo>
                <a:cubicBezTo>
                  <a:pt x="117" y="4"/>
                  <a:pt x="117" y="4"/>
                  <a:pt x="117" y="4"/>
                </a:cubicBezTo>
                <a:cubicBezTo>
                  <a:pt x="107" y="4"/>
                  <a:pt x="107" y="4"/>
                  <a:pt x="107" y="4"/>
                </a:cubicBezTo>
                <a:cubicBezTo>
                  <a:pt x="95" y="4"/>
                  <a:pt x="95" y="4"/>
                  <a:pt x="9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7" y="4"/>
                  <a:pt x="5" y="6"/>
                  <a:pt x="5" y="10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3"/>
                  <a:pt x="7" y="106"/>
                  <a:pt x="11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8" y="106"/>
                  <a:pt x="161" y="103"/>
                  <a:pt x="161" y="100"/>
                </a:cubicBezTo>
                <a:cubicBezTo>
                  <a:pt x="161" y="84"/>
                  <a:pt x="161" y="84"/>
                  <a:pt x="161" y="84"/>
                </a:cubicBezTo>
                <a:lnTo>
                  <a:pt x="162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5" name="Freeform 1069"/>
          <p:cNvSpPr>
            <a:spLocks/>
          </p:cNvSpPr>
          <p:nvPr/>
        </p:nvSpPr>
        <p:spPr bwMode="auto">
          <a:xfrm>
            <a:off x="9369901" y="6386671"/>
            <a:ext cx="3175" cy="7938"/>
          </a:xfrm>
          <a:custGeom>
            <a:avLst/>
            <a:gdLst>
              <a:gd name="T0" fmla="*/ 0 w 1"/>
              <a:gd name="T1" fmla="*/ 0 h 3"/>
              <a:gd name="T2" fmla="*/ 2147483647 w 1"/>
              <a:gd name="T3" fmla="*/ 2147483647 h 3"/>
              <a:gd name="T4" fmla="*/ 0 w 1"/>
              <a:gd name="T5" fmla="*/ 2147483647 h 3"/>
              <a:gd name="T6" fmla="*/ 0 w 1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lnTo>
                  <a:pt x="1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" name="Freeform 1070"/>
          <p:cNvSpPr>
            <a:spLocks/>
          </p:cNvSpPr>
          <p:nvPr/>
        </p:nvSpPr>
        <p:spPr bwMode="auto">
          <a:xfrm>
            <a:off x="9357201" y="6380321"/>
            <a:ext cx="12700" cy="17463"/>
          </a:xfrm>
          <a:custGeom>
            <a:avLst/>
            <a:gdLst>
              <a:gd name="T0" fmla="*/ 2147483647 w 4"/>
              <a:gd name="T1" fmla="*/ 2147483647 h 6"/>
              <a:gd name="T2" fmla="*/ 2147483647 w 4"/>
              <a:gd name="T3" fmla="*/ 2147483647 h 6"/>
              <a:gd name="T4" fmla="*/ 2147483647 w 4"/>
              <a:gd name="T5" fmla="*/ 2147483647 h 6"/>
              <a:gd name="T6" fmla="*/ 0 w 4"/>
              <a:gd name="T7" fmla="*/ 2147483647 h 6"/>
              <a:gd name="T8" fmla="*/ 2147483647 w 4"/>
              <a:gd name="T9" fmla="*/ 0 h 6"/>
              <a:gd name="T10" fmla="*/ 2147483647 w 4"/>
              <a:gd name="T11" fmla="*/ 2147483647 h 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" h="6">
                <a:moveTo>
                  <a:pt x="4" y="2"/>
                </a:moveTo>
                <a:lnTo>
                  <a:pt x="4" y="5"/>
                </a:lnTo>
                <a:lnTo>
                  <a:pt x="3" y="6"/>
                </a:lnTo>
                <a:lnTo>
                  <a:pt x="0" y="2"/>
                </a:lnTo>
                <a:lnTo>
                  <a:pt x="3" y="0"/>
                </a:lnTo>
                <a:lnTo>
                  <a:pt x="4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" name="Freeform 1071"/>
          <p:cNvSpPr>
            <a:spLocks/>
          </p:cNvSpPr>
          <p:nvPr/>
        </p:nvSpPr>
        <p:spPr bwMode="auto">
          <a:xfrm>
            <a:off x="9130189" y="6115209"/>
            <a:ext cx="236537" cy="122237"/>
          </a:xfrm>
          <a:custGeom>
            <a:avLst/>
            <a:gdLst>
              <a:gd name="T0" fmla="*/ 2147483647 w 77"/>
              <a:gd name="T1" fmla="*/ 2147483647 h 40"/>
              <a:gd name="T2" fmla="*/ 2147483647 w 77"/>
              <a:gd name="T3" fmla="*/ 2147483647 h 40"/>
              <a:gd name="T4" fmla="*/ 2147483647 w 77"/>
              <a:gd name="T5" fmla="*/ 2147483647 h 40"/>
              <a:gd name="T6" fmla="*/ 2147483647 w 77"/>
              <a:gd name="T7" fmla="*/ 2147483647 h 40"/>
              <a:gd name="T8" fmla="*/ 0 w 77"/>
              <a:gd name="T9" fmla="*/ 2147483647 h 40"/>
              <a:gd name="T10" fmla="*/ 0 w 77"/>
              <a:gd name="T11" fmla="*/ 2147483647 h 40"/>
              <a:gd name="T12" fmla="*/ 0 w 77"/>
              <a:gd name="T13" fmla="*/ 0 h 40"/>
              <a:gd name="T14" fmla="*/ 2147483647 w 77"/>
              <a:gd name="T15" fmla="*/ 0 h 40"/>
              <a:gd name="T16" fmla="*/ 2147483647 w 77"/>
              <a:gd name="T17" fmla="*/ 2147483647 h 40"/>
              <a:gd name="T18" fmla="*/ 2147483647 w 77"/>
              <a:gd name="T19" fmla="*/ 2147483647 h 40"/>
              <a:gd name="T20" fmla="*/ 2147483647 w 77"/>
              <a:gd name="T21" fmla="*/ 2147483647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7" h="40">
                <a:moveTo>
                  <a:pt x="77" y="40"/>
                </a:moveTo>
                <a:lnTo>
                  <a:pt x="77" y="40"/>
                </a:lnTo>
                <a:lnTo>
                  <a:pt x="3" y="40"/>
                </a:lnTo>
                <a:lnTo>
                  <a:pt x="0" y="38"/>
                </a:lnTo>
                <a:lnTo>
                  <a:pt x="0" y="0"/>
                </a:lnTo>
                <a:lnTo>
                  <a:pt x="4" y="0"/>
                </a:lnTo>
                <a:lnTo>
                  <a:pt x="4" y="37"/>
                </a:lnTo>
                <a:lnTo>
                  <a:pt x="77" y="37"/>
                </a:lnTo>
                <a:lnTo>
                  <a:pt x="77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8" name="Freeform 1072"/>
          <p:cNvSpPr>
            <a:spLocks/>
          </p:cNvSpPr>
          <p:nvPr/>
        </p:nvSpPr>
        <p:spPr bwMode="auto">
          <a:xfrm>
            <a:off x="8771414" y="6065996"/>
            <a:ext cx="595312" cy="501650"/>
          </a:xfrm>
          <a:custGeom>
            <a:avLst/>
            <a:gdLst>
              <a:gd name="T0" fmla="*/ 2147483647 w 171"/>
              <a:gd name="T1" fmla="*/ 0 h 145"/>
              <a:gd name="T2" fmla="*/ 2147483647 w 171"/>
              <a:gd name="T3" fmla="*/ 2147483647 h 145"/>
              <a:gd name="T4" fmla="*/ 2147483647 w 171"/>
              <a:gd name="T5" fmla="*/ 2147483647 h 145"/>
              <a:gd name="T6" fmla="*/ 2147483647 w 171"/>
              <a:gd name="T7" fmla="*/ 2147483647 h 145"/>
              <a:gd name="T8" fmla="*/ 2147483647 w 171"/>
              <a:gd name="T9" fmla="*/ 2147483647 h 145"/>
              <a:gd name="T10" fmla="*/ 2147483647 w 171"/>
              <a:gd name="T11" fmla="*/ 2147483647 h 145"/>
              <a:gd name="T12" fmla="*/ 2147483647 w 171"/>
              <a:gd name="T13" fmla="*/ 2147483647 h 145"/>
              <a:gd name="T14" fmla="*/ 2147483647 w 171"/>
              <a:gd name="T15" fmla="*/ 2147483647 h 145"/>
              <a:gd name="T16" fmla="*/ 2147483647 w 171"/>
              <a:gd name="T17" fmla="*/ 2147483647 h 145"/>
              <a:gd name="T18" fmla="*/ 2147483647 w 171"/>
              <a:gd name="T19" fmla="*/ 2147483647 h 145"/>
              <a:gd name="T20" fmla="*/ 2147483647 w 171"/>
              <a:gd name="T21" fmla="*/ 2147483647 h 145"/>
              <a:gd name="T22" fmla="*/ 2147483647 w 171"/>
              <a:gd name="T23" fmla="*/ 2147483647 h 145"/>
              <a:gd name="T24" fmla="*/ 2147483647 w 171"/>
              <a:gd name="T25" fmla="*/ 2147483647 h 145"/>
              <a:gd name="T26" fmla="*/ 2147483647 w 171"/>
              <a:gd name="T27" fmla="*/ 2147483647 h 145"/>
              <a:gd name="T28" fmla="*/ 2147483647 w 171"/>
              <a:gd name="T29" fmla="*/ 2147483647 h 145"/>
              <a:gd name="T30" fmla="*/ 2147483647 w 171"/>
              <a:gd name="T31" fmla="*/ 2147483647 h 145"/>
              <a:gd name="T32" fmla="*/ 2147483647 w 171"/>
              <a:gd name="T33" fmla="*/ 2147483647 h 145"/>
              <a:gd name="T34" fmla="*/ 2147483647 w 171"/>
              <a:gd name="T35" fmla="*/ 2147483647 h 145"/>
              <a:gd name="T36" fmla="*/ 2147483647 w 171"/>
              <a:gd name="T37" fmla="*/ 2147483647 h 145"/>
              <a:gd name="T38" fmla="*/ 2147483647 w 171"/>
              <a:gd name="T39" fmla="*/ 2147483647 h 145"/>
              <a:gd name="T40" fmla="*/ 2147483647 w 171"/>
              <a:gd name="T41" fmla="*/ 2147483647 h 145"/>
              <a:gd name="T42" fmla="*/ 2147483647 w 171"/>
              <a:gd name="T43" fmla="*/ 2147483647 h 145"/>
              <a:gd name="T44" fmla="*/ 2147483647 w 171"/>
              <a:gd name="T45" fmla="*/ 2147483647 h 145"/>
              <a:gd name="T46" fmla="*/ 2147483647 w 171"/>
              <a:gd name="T47" fmla="*/ 2147483647 h 145"/>
              <a:gd name="T48" fmla="*/ 2147483647 w 171"/>
              <a:gd name="T49" fmla="*/ 2147483647 h 145"/>
              <a:gd name="T50" fmla="*/ 2147483647 w 171"/>
              <a:gd name="T51" fmla="*/ 2147483647 h 145"/>
              <a:gd name="T52" fmla="*/ 0 w 171"/>
              <a:gd name="T53" fmla="*/ 2147483647 h 145"/>
              <a:gd name="T54" fmla="*/ 0 w 171"/>
              <a:gd name="T55" fmla="*/ 2147483647 h 145"/>
              <a:gd name="T56" fmla="*/ 2147483647 w 171"/>
              <a:gd name="T57" fmla="*/ 0 h 145"/>
              <a:gd name="T58" fmla="*/ 2147483647 w 171"/>
              <a:gd name="T59" fmla="*/ 0 h 1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71" h="145">
                <a:moveTo>
                  <a:pt x="171" y="0"/>
                </a:moveTo>
                <a:cubicBezTo>
                  <a:pt x="171" y="9"/>
                  <a:pt x="171" y="9"/>
                  <a:pt x="171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1" y="9"/>
                  <a:pt x="8" y="12"/>
                  <a:pt x="8" y="15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20"/>
                  <a:pt x="11" y="123"/>
                  <a:pt x="15" y="123"/>
                </a:cubicBezTo>
                <a:cubicBezTo>
                  <a:pt x="144" y="123"/>
                  <a:pt x="144" y="123"/>
                  <a:pt x="144" y="12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1" y="131"/>
                  <a:pt x="131" y="132"/>
                  <a:pt x="131" y="132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5" y="132"/>
                  <a:pt x="125" y="131"/>
                  <a:pt x="124" y="131"/>
                </a:cubicBezTo>
                <a:cubicBezTo>
                  <a:pt x="112" y="131"/>
                  <a:pt x="112" y="131"/>
                  <a:pt x="112" y="131"/>
                </a:cubicBezTo>
                <a:cubicBezTo>
                  <a:pt x="111" y="131"/>
                  <a:pt x="111" y="132"/>
                  <a:pt x="111" y="132"/>
                </a:cubicBezTo>
                <a:cubicBezTo>
                  <a:pt x="111" y="136"/>
                  <a:pt x="111" y="136"/>
                  <a:pt x="111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96" y="131"/>
                  <a:pt x="96" y="131"/>
                  <a:pt x="96" y="131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36"/>
                  <a:pt x="79" y="136"/>
                  <a:pt x="79" y="136"/>
                </a:cubicBezTo>
                <a:cubicBezTo>
                  <a:pt x="79" y="136"/>
                  <a:pt x="81" y="141"/>
                  <a:pt x="93" y="141"/>
                </a:cubicBezTo>
                <a:cubicBezTo>
                  <a:pt x="93" y="145"/>
                  <a:pt x="93" y="145"/>
                  <a:pt x="93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3" y="145"/>
                  <a:pt x="0" y="141"/>
                  <a:pt x="0" y="13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7" y="0"/>
                </a:cubicBezTo>
                <a:lnTo>
                  <a:pt x="1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" name="Freeform 1073"/>
          <p:cNvSpPr>
            <a:spLocks/>
          </p:cNvSpPr>
          <p:nvPr/>
        </p:nvSpPr>
        <p:spPr bwMode="auto">
          <a:xfrm>
            <a:off x="9330214" y="6348571"/>
            <a:ext cx="17462" cy="22225"/>
          </a:xfrm>
          <a:custGeom>
            <a:avLst/>
            <a:gdLst>
              <a:gd name="T0" fmla="*/ 2147483647 w 6"/>
              <a:gd name="T1" fmla="*/ 0 h 7"/>
              <a:gd name="T2" fmla="*/ 2147483647 w 6"/>
              <a:gd name="T3" fmla="*/ 2147483647 h 7"/>
              <a:gd name="T4" fmla="*/ 2147483647 w 6"/>
              <a:gd name="T5" fmla="*/ 2147483647 h 7"/>
              <a:gd name="T6" fmla="*/ 0 w 6"/>
              <a:gd name="T7" fmla="*/ 2147483647 h 7"/>
              <a:gd name="T8" fmla="*/ 2147483647 w 6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" h="7">
                <a:moveTo>
                  <a:pt x="2" y="0"/>
                </a:moveTo>
                <a:lnTo>
                  <a:pt x="6" y="5"/>
                </a:lnTo>
                <a:lnTo>
                  <a:pt x="4" y="7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" name="Freeform 1074"/>
          <p:cNvSpPr>
            <a:spLocks/>
          </p:cNvSpPr>
          <p:nvPr/>
        </p:nvSpPr>
        <p:spPr bwMode="auto">
          <a:xfrm>
            <a:off x="9295289" y="6315234"/>
            <a:ext cx="22225" cy="23812"/>
          </a:xfrm>
          <a:custGeom>
            <a:avLst/>
            <a:gdLst>
              <a:gd name="T0" fmla="*/ 2147483647 w 7"/>
              <a:gd name="T1" fmla="*/ 0 h 8"/>
              <a:gd name="T2" fmla="*/ 2147483647 w 7"/>
              <a:gd name="T3" fmla="*/ 2147483647 h 8"/>
              <a:gd name="T4" fmla="*/ 2147483647 w 7"/>
              <a:gd name="T5" fmla="*/ 2147483647 h 8"/>
              <a:gd name="T6" fmla="*/ 0 w 7"/>
              <a:gd name="T7" fmla="*/ 2147483647 h 8"/>
              <a:gd name="T8" fmla="*/ 2147483647 w 7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" h="8">
                <a:moveTo>
                  <a:pt x="3" y="0"/>
                </a:moveTo>
                <a:lnTo>
                  <a:pt x="7" y="5"/>
                </a:lnTo>
                <a:lnTo>
                  <a:pt x="5" y="8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" name="Freeform 1075"/>
          <p:cNvSpPr>
            <a:spLocks/>
          </p:cNvSpPr>
          <p:nvPr/>
        </p:nvSpPr>
        <p:spPr bwMode="auto">
          <a:xfrm>
            <a:off x="9265126" y="6286659"/>
            <a:ext cx="22225" cy="15875"/>
          </a:xfrm>
          <a:custGeom>
            <a:avLst/>
            <a:gdLst>
              <a:gd name="T0" fmla="*/ 2147483647 w 7"/>
              <a:gd name="T1" fmla="*/ 0 h 5"/>
              <a:gd name="T2" fmla="*/ 2147483647 w 7"/>
              <a:gd name="T3" fmla="*/ 2147483647 h 5"/>
              <a:gd name="T4" fmla="*/ 2147483647 w 7"/>
              <a:gd name="T5" fmla="*/ 2147483647 h 5"/>
              <a:gd name="T6" fmla="*/ 2147483647 w 7"/>
              <a:gd name="T7" fmla="*/ 2147483647 h 5"/>
              <a:gd name="T8" fmla="*/ 0 w 7"/>
              <a:gd name="T9" fmla="*/ 2147483647 h 5"/>
              <a:gd name="T10" fmla="*/ 0 w 7"/>
              <a:gd name="T11" fmla="*/ 0 h 5"/>
              <a:gd name="T12" fmla="*/ 2147483647 w 7"/>
              <a:gd name="T13" fmla="*/ 0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" h="5">
                <a:moveTo>
                  <a:pt x="5" y="0"/>
                </a:moveTo>
                <a:lnTo>
                  <a:pt x="7" y="3"/>
                </a:lnTo>
                <a:lnTo>
                  <a:pt x="5" y="5"/>
                </a:lnTo>
                <a:lnTo>
                  <a:pt x="4" y="3"/>
                </a:lnTo>
                <a:lnTo>
                  <a:pt x="0" y="3"/>
                </a:lnTo>
                <a:lnTo>
                  <a:pt x="0" y="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" name="Rectangle 1076"/>
          <p:cNvSpPr>
            <a:spLocks noChangeArrowheads="1"/>
          </p:cNvSpPr>
          <p:nvPr/>
        </p:nvSpPr>
        <p:spPr bwMode="auto">
          <a:xfrm>
            <a:off x="9222264" y="6286659"/>
            <a:ext cx="17462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53" name="Rectangle 1077"/>
          <p:cNvSpPr>
            <a:spLocks noChangeArrowheads="1"/>
          </p:cNvSpPr>
          <p:nvPr/>
        </p:nvSpPr>
        <p:spPr bwMode="auto">
          <a:xfrm>
            <a:off x="9176226" y="6286659"/>
            <a:ext cx="20638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54" name="Rectangle 1078"/>
          <p:cNvSpPr>
            <a:spLocks noChangeArrowheads="1"/>
          </p:cNvSpPr>
          <p:nvPr/>
        </p:nvSpPr>
        <p:spPr bwMode="auto">
          <a:xfrm>
            <a:off x="9130189" y="6286659"/>
            <a:ext cx="20637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55" name="Freeform 1079"/>
          <p:cNvSpPr>
            <a:spLocks/>
          </p:cNvSpPr>
          <p:nvPr/>
        </p:nvSpPr>
        <p:spPr bwMode="auto">
          <a:xfrm>
            <a:off x="9130189" y="6231096"/>
            <a:ext cx="7937" cy="6350"/>
          </a:xfrm>
          <a:custGeom>
            <a:avLst/>
            <a:gdLst>
              <a:gd name="T0" fmla="*/ 2147483647 w 3"/>
              <a:gd name="T1" fmla="*/ 2147483647 h 2"/>
              <a:gd name="T2" fmla="*/ 2147483647 w 3"/>
              <a:gd name="T3" fmla="*/ 2147483647 h 2"/>
              <a:gd name="T4" fmla="*/ 0 w 3"/>
              <a:gd name="T5" fmla="*/ 2147483647 h 2"/>
              <a:gd name="T6" fmla="*/ 0 w 3"/>
              <a:gd name="T7" fmla="*/ 0 h 2"/>
              <a:gd name="T8" fmla="*/ 0 w 3"/>
              <a:gd name="T9" fmla="*/ 0 h 2"/>
              <a:gd name="T10" fmla="*/ 2147483647 w 3"/>
              <a:gd name="T11" fmla="*/ 2147483647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" h="2">
                <a:moveTo>
                  <a:pt x="3" y="2"/>
                </a:moveTo>
                <a:lnTo>
                  <a:pt x="3" y="2"/>
                </a:lnTo>
                <a:lnTo>
                  <a:pt x="0" y="2"/>
                </a:lnTo>
                <a:lnTo>
                  <a:pt x="0" y="0"/>
                </a:lnTo>
                <a:lnTo>
                  <a:pt x="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" name="Freeform 1080"/>
          <p:cNvSpPr>
            <a:spLocks/>
          </p:cNvSpPr>
          <p:nvPr/>
        </p:nvSpPr>
        <p:spPr bwMode="auto">
          <a:xfrm>
            <a:off x="8826976" y="6231096"/>
            <a:ext cx="311150" cy="90488"/>
          </a:xfrm>
          <a:custGeom>
            <a:avLst/>
            <a:gdLst>
              <a:gd name="T0" fmla="*/ 2147483647 w 101"/>
              <a:gd name="T1" fmla="*/ 2147483647 h 29"/>
              <a:gd name="T2" fmla="*/ 2147483647 w 101"/>
              <a:gd name="T3" fmla="*/ 2147483647 h 29"/>
              <a:gd name="T4" fmla="*/ 2147483647 w 101"/>
              <a:gd name="T5" fmla="*/ 2147483647 h 29"/>
              <a:gd name="T6" fmla="*/ 2147483647 w 101"/>
              <a:gd name="T7" fmla="*/ 2147483647 h 29"/>
              <a:gd name="T8" fmla="*/ 2147483647 w 101"/>
              <a:gd name="T9" fmla="*/ 2147483647 h 29"/>
              <a:gd name="T10" fmla="*/ 2147483647 w 101"/>
              <a:gd name="T11" fmla="*/ 2147483647 h 29"/>
              <a:gd name="T12" fmla="*/ 2147483647 w 101"/>
              <a:gd name="T13" fmla="*/ 2147483647 h 29"/>
              <a:gd name="T14" fmla="*/ 2147483647 w 101"/>
              <a:gd name="T15" fmla="*/ 2147483647 h 29"/>
              <a:gd name="T16" fmla="*/ 2147483647 w 101"/>
              <a:gd name="T17" fmla="*/ 2147483647 h 29"/>
              <a:gd name="T18" fmla="*/ 0 w 101"/>
              <a:gd name="T19" fmla="*/ 2147483647 h 29"/>
              <a:gd name="T20" fmla="*/ 0 w 101"/>
              <a:gd name="T21" fmla="*/ 2147483647 h 29"/>
              <a:gd name="T22" fmla="*/ 2147483647 w 101"/>
              <a:gd name="T23" fmla="*/ 2147483647 h 29"/>
              <a:gd name="T24" fmla="*/ 2147483647 w 101"/>
              <a:gd name="T25" fmla="*/ 2147483647 h 29"/>
              <a:gd name="T26" fmla="*/ 2147483647 w 101"/>
              <a:gd name="T27" fmla="*/ 0 h 29"/>
              <a:gd name="T28" fmla="*/ 2147483647 w 101"/>
              <a:gd name="T29" fmla="*/ 2147483647 h 29"/>
              <a:gd name="T30" fmla="*/ 2147483647 w 101"/>
              <a:gd name="T31" fmla="*/ 2147483647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1" h="29">
                <a:moveTo>
                  <a:pt x="101" y="2"/>
                </a:moveTo>
                <a:lnTo>
                  <a:pt x="85" y="18"/>
                </a:lnTo>
                <a:lnTo>
                  <a:pt x="84" y="18"/>
                </a:lnTo>
                <a:lnTo>
                  <a:pt x="84" y="20"/>
                </a:lnTo>
                <a:lnTo>
                  <a:pt x="73" y="29"/>
                </a:lnTo>
                <a:lnTo>
                  <a:pt x="35" y="29"/>
                </a:lnTo>
                <a:lnTo>
                  <a:pt x="35" y="28"/>
                </a:lnTo>
                <a:lnTo>
                  <a:pt x="32" y="28"/>
                </a:lnTo>
                <a:lnTo>
                  <a:pt x="32" y="29"/>
                </a:lnTo>
                <a:lnTo>
                  <a:pt x="0" y="29"/>
                </a:lnTo>
                <a:lnTo>
                  <a:pt x="0" y="26"/>
                </a:lnTo>
                <a:lnTo>
                  <a:pt x="57" y="26"/>
                </a:lnTo>
                <a:lnTo>
                  <a:pt x="72" y="26"/>
                </a:lnTo>
                <a:lnTo>
                  <a:pt x="98" y="0"/>
                </a:lnTo>
                <a:lnTo>
                  <a:pt x="98" y="2"/>
                </a:lnTo>
                <a:lnTo>
                  <a:pt x="10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" name="Freeform 1081"/>
          <p:cNvSpPr>
            <a:spLocks/>
          </p:cNvSpPr>
          <p:nvPr/>
        </p:nvSpPr>
        <p:spPr bwMode="auto">
          <a:xfrm>
            <a:off x="9085739" y="6286659"/>
            <a:ext cx="19050" cy="9525"/>
          </a:xfrm>
          <a:custGeom>
            <a:avLst/>
            <a:gdLst>
              <a:gd name="T0" fmla="*/ 2147483647 w 6"/>
              <a:gd name="T1" fmla="*/ 0 h 3"/>
              <a:gd name="T2" fmla="*/ 2147483647 w 6"/>
              <a:gd name="T3" fmla="*/ 2147483647 h 3"/>
              <a:gd name="T4" fmla="*/ 0 w 6"/>
              <a:gd name="T5" fmla="*/ 2147483647 h 3"/>
              <a:gd name="T6" fmla="*/ 0 w 6"/>
              <a:gd name="T7" fmla="*/ 2147483647 h 3"/>
              <a:gd name="T8" fmla="*/ 2147483647 w 6"/>
              <a:gd name="T9" fmla="*/ 0 h 3"/>
              <a:gd name="T10" fmla="*/ 2147483647 w 6"/>
              <a:gd name="T11" fmla="*/ 0 h 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6" y="3"/>
                </a:lnTo>
                <a:lnTo>
                  <a:pt x="0" y="3"/>
                </a:lnTo>
                <a:lnTo>
                  <a:pt x="0" y="2"/>
                </a:lnTo>
                <a:lnTo>
                  <a:pt x="1" y="0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" name="Freeform 1082"/>
          <p:cNvSpPr>
            <a:spLocks/>
          </p:cNvSpPr>
          <p:nvPr/>
        </p:nvSpPr>
        <p:spPr bwMode="auto">
          <a:xfrm>
            <a:off x="9085739" y="6286659"/>
            <a:ext cx="3175" cy="6350"/>
          </a:xfrm>
          <a:custGeom>
            <a:avLst/>
            <a:gdLst>
              <a:gd name="T0" fmla="*/ 2147483647 w 1"/>
              <a:gd name="T1" fmla="*/ 0 h 2"/>
              <a:gd name="T2" fmla="*/ 0 w 1"/>
              <a:gd name="T3" fmla="*/ 2147483647 h 2"/>
              <a:gd name="T4" fmla="*/ 0 w 1"/>
              <a:gd name="T5" fmla="*/ 0 h 2"/>
              <a:gd name="T6" fmla="*/ 2147483647 w 1"/>
              <a:gd name="T7" fmla="*/ 0 h 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" name="Rectangle 1083"/>
          <p:cNvSpPr>
            <a:spLocks noChangeArrowheads="1"/>
          </p:cNvSpPr>
          <p:nvPr/>
        </p:nvSpPr>
        <p:spPr bwMode="auto">
          <a:xfrm>
            <a:off x="9036526" y="6286659"/>
            <a:ext cx="25400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60" name="Freeform 1084"/>
          <p:cNvSpPr>
            <a:spLocks/>
          </p:cNvSpPr>
          <p:nvPr/>
        </p:nvSpPr>
        <p:spPr bwMode="auto">
          <a:xfrm>
            <a:off x="8993664" y="6281896"/>
            <a:ext cx="22225" cy="14288"/>
          </a:xfrm>
          <a:custGeom>
            <a:avLst/>
            <a:gdLst>
              <a:gd name="T0" fmla="*/ 2147483647 w 7"/>
              <a:gd name="T1" fmla="*/ 2147483647 h 5"/>
              <a:gd name="T2" fmla="*/ 2147483647 w 7"/>
              <a:gd name="T3" fmla="*/ 2147483647 h 5"/>
              <a:gd name="T4" fmla="*/ 2147483647 w 7"/>
              <a:gd name="T5" fmla="*/ 2147483647 h 5"/>
              <a:gd name="T6" fmla="*/ 0 w 7"/>
              <a:gd name="T7" fmla="*/ 2147483647 h 5"/>
              <a:gd name="T8" fmla="*/ 2147483647 w 7"/>
              <a:gd name="T9" fmla="*/ 0 h 5"/>
              <a:gd name="T10" fmla="*/ 2147483647 w 7"/>
              <a:gd name="T11" fmla="*/ 2147483647 h 5"/>
              <a:gd name="T12" fmla="*/ 2147483647 w 7"/>
              <a:gd name="T13" fmla="*/ 2147483647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" h="5">
                <a:moveTo>
                  <a:pt x="7" y="2"/>
                </a:moveTo>
                <a:lnTo>
                  <a:pt x="7" y="5"/>
                </a:lnTo>
                <a:lnTo>
                  <a:pt x="3" y="5"/>
                </a:lnTo>
                <a:lnTo>
                  <a:pt x="0" y="1"/>
                </a:lnTo>
                <a:lnTo>
                  <a:pt x="4" y="0"/>
                </a:lnTo>
                <a:lnTo>
                  <a:pt x="5" y="2"/>
                </a:lnTo>
                <a:lnTo>
                  <a:pt x="7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" name="Freeform 1085"/>
          <p:cNvSpPr>
            <a:spLocks/>
          </p:cNvSpPr>
          <p:nvPr/>
        </p:nvSpPr>
        <p:spPr bwMode="auto">
          <a:xfrm>
            <a:off x="8971439" y="6234271"/>
            <a:ext cx="22225" cy="28575"/>
          </a:xfrm>
          <a:custGeom>
            <a:avLst/>
            <a:gdLst>
              <a:gd name="T0" fmla="*/ 2147483647 w 7"/>
              <a:gd name="T1" fmla="*/ 0 h 9"/>
              <a:gd name="T2" fmla="*/ 2147483647 w 7"/>
              <a:gd name="T3" fmla="*/ 2147483647 h 9"/>
              <a:gd name="T4" fmla="*/ 2147483647 w 7"/>
              <a:gd name="T5" fmla="*/ 2147483647 h 9"/>
              <a:gd name="T6" fmla="*/ 0 w 7"/>
              <a:gd name="T7" fmla="*/ 2147483647 h 9"/>
              <a:gd name="T8" fmla="*/ 2147483647 w 7"/>
              <a:gd name="T9" fmla="*/ 0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" h="9">
                <a:moveTo>
                  <a:pt x="4" y="0"/>
                </a:moveTo>
                <a:lnTo>
                  <a:pt x="7" y="8"/>
                </a:lnTo>
                <a:lnTo>
                  <a:pt x="4" y="9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" name="Freeform 1086"/>
          <p:cNvSpPr>
            <a:spLocks/>
          </p:cNvSpPr>
          <p:nvPr/>
        </p:nvSpPr>
        <p:spPr bwMode="auto">
          <a:xfrm>
            <a:off x="8953976" y="6200934"/>
            <a:ext cx="17463" cy="15875"/>
          </a:xfrm>
          <a:custGeom>
            <a:avLst/>
            <a:gdLst>
              <a:gd name="T0" fmla="*/ 2147483647 w 6"/>
              <a:gd name="T1" fmla="*/ 0 h 5"/>
              <a:gd name="T2" fmla="*/ 2147483647 w 6"/>
              <a:gd name="T3" fmla="*/ 2147483647 h 5"/>
              <a:gd name="T4" fmla="*/ 2147483647 w 6"/>
              <a:gd name="T5" fmla="*/ 2147483647 h 5"/>
              <a:gd name="T6" fmla="*/ 2147483647 w 6"/>
              <a:gd name="T7" fmla="*/ 2147483647 h 5"/>
              <a:gd name="T8" fmla="*/ 0 w 6"/>
              <a:gd name="T9" fmla="*/ 2147483647 h 5"/>
              <a:gd name="T10" fmla="*/ 0 w 6"/>
              <a:gd name="T11" fmla="*/ 0 h 5"/>
              <a:gd name="T12" fmla="*/ 2147483647 w 6"/>
              <a:gd name="T13" fmla="*/ 0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" h="5">
                <a:moveTo>
                  <a:pt x="4" y="0"/>
                </a:moveTo>
                <a:lnTo>
                  <a:pt x="6" y="4"/>
                </a:lnTo>
                <a:lnTo>
                  <a:pt x="3" y="5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" name="Rectangle 1087"/>
          <p:cNvSpPr>
            <a:spLocks noChangeArrowheads="1"/>
          </p:cNvSpPr>
          <p:nvPr/>
        </p:nvSpPr>
        <p:spPr bwMode="auto">
          <a:xfrm>
            <a:off x="8925401" y="6321584"/>
            <a:ext cx="9525" cy="150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64" name="Rectangle 1088"/>
          <p:cNvSpPr>
            <a:spLocks noChangeArrowheads="1"/>
          </p:cNvSpPr>
          <p:nvPr/>
        </p:nvSpPr>
        <p:spPr bwMode="auto">
          <a:xfrm>
            <a:off x="8925401" y="6318409"/>
            <a:ext cx="95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65" name="Rectangle 1089"/>
          <p:cNvSpPr>
            <a:spLocks noChangeArrowheads="1"/>
          </p:cNvSpPr>
          <p:nvPr/>
        </p:nvSpPr>
        <p:spPr bwMode="auto">
          <a:xfrm>
            <a:off x="8907939" y="6200934"/>
            <a:ext cx="20637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66" name="Rectangle 1090"/>
          <p:cNvSpPr>
            <a:spLocks noChangeArrowheads="1"/>
          </p:cNvSpPr>
          <p:nvPr/>
        </p:nvSpPr>
        <p:spPr bwMode="auto">
          <a:xfrm>
            <a:off x="8858726" y="6200934"/>
            <a:ext cx="23813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67" name="Rectangle 1091"/>
          <p:cNvSpPr>
            <a:spLocks noChangeArrowheads="1"/>
          </p:cNvSpPr>
          <p:nvPr/>
        </p:nvSpPr>
        <p:spPr bwMode="auto">
          <a:xfrm>
            <a:off x="8826976" y="6200934"/>
            <a:ext cx="95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817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2792752" cy="64633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 err="1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ppt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使用说明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37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4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" descr="e7d195523061f1c031c703ae827a41d82d848b4543d3ea7289D8E8F86A53FC6163EC8A81A8A66F8C4722339FE4B4358C18D1CC4D5B5DBA40FE7B27962A37062774402BE64D77ED352C2DED658BBCE1924F7F5CA635EC059DDD75B425AB74741BE89B049FB33C280179CB353C47E136C5305ECE3B1F58DF5D7F651E99C4817240C7D8DA3EDCBBE309"/>
          <p:cNvSpPr txBox="1"/>
          <p:nvPr/>
        </p:nvSpPr>
        <p:spPr>
          <a:xfrm>
            <a:off x="815975" y="2394819"/>
            <a:ext cx="10515600" cy="2585315"/>
          </a:xfrm>
          <a:prstGeom prst="rect">
            <a:avLst/>
          </a:prstGeom>
          <a:noFill/>
        </p:spPr>
        <p:txBody>
          <a:bodyPr lIns="121912" tIns="60956" rIns="121912" bIns="60956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pPr>
              <a:buFont typeface="Wingdings" charset="2"/>
              <a:buChar char="l"/>
            </a:pPr>
            <a:r>
              <a:rPr kumimoji="0" lang="en-US" altLang="zh-CN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PPT</a:t>
            </a:r>
            <a:r>
              <a:rPr kumimoji="0" lang="zh-CN" altLang="en-US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内所有页面的元素均可自由编辑。</a:t>
            </a:r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pPr>
              <a:buFont typeface="Wingdings" charset="2"/>
              <a:buChar char="l"/>
            </a:pPr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pPr>
              <a:buFont typeface="Wingdings" charset="2"/>
              <a:buChar char="l"/>
            </a:pPr>
            <a:r>
              <a:rPr kumimoji="0" lang="zh-CN" altLang="en-US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替换文本时，如果空间不足，可将文本框适当缩放。完成文字的键入后将字体修改为适合您演示的大小。</a:t>
            </a:r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pPr>
              <a:buFont typeface="Wingdings" charset="2"/>
              <a:buChar char="l"/>
            </a:pPr>
            <a:r>
              <a:rPr kumimoji="0" lang="zh-CN" altLang="en-US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图标可通过右键</a:t>
            </a:r>
            <a:r>
              <a:rPr kumimoji="0" lang="en-US" altLang="zh-CN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——</a:t>
            </a:r>
            <a:r>
              <a:rPr kumimoji="0" lang="zh-CN" altLang="en-US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设置形状格式，进行颜色设置</a:t>
            </a:r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pPr>
              <a:buFont typeface="Wingdings" charset="2"/>
              <a:buChar char="l"/>
            </a:pPr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pPr>
              <a:buFont typeface="Wingdings" charset="2"/>
              <a:buChar char="l"/>
            </a:pPr>
            <a:r>
              <a:rPr kumimoji="0" lang="zh-CN" altLang="en-US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字体：微软雅黑；图片均为展示效果，使用时请替换。</a:t>
            </a:r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endParaRPr kumimoji="0" lang="en-US" altLang="zh-CN" sz="1600" dirty="0">
              <a:solidFill>
                <a:srgbClr val="595959"/>
              </a:solidFill>
              <a:latin typeface="Microsoft YaHei" charset="-122"/>
              <a:ea typeface="Microsoft YaHei" charset="-122"/>
            </a:endParaRPr>
          </a:p>
          <a:p>
            <a:r>
              <a:rPr kumimoji="0" lang="zh-CN" altLang="en-US" sz="1600" dirty="0">
                <a:solidFill>
                  <a:srgbClr val="595959"/>
                </a:solidFill>
                <a:latin typeface="Microsoft YaHei" charset="-122"/>
                <a:ea typeface="Microsoft YaHei" charset="-122"/>
              </a:rPr>
              <a:t>祝工作生活愉快。</a:t>
            </a:r>
          </a:p>
        </p:txBody>
      </p:sp>
    </p:spTree>
    <p:extLst>
      <p:ext uri="{BB962C8B-B14F-4D97-AF65-F5344CB8AC3E}">
        <p14:creationId xmlns:p14="http://schemas.microsoft.com/office/powerpoint/2010/main" val="14818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891517" y="1898061"/>
            <a:ext cx="2433306" cy="2433308"/>
          </a:xfrm>
          <a:prstGeom prst="ellipse">
            <a:avLst/>
          </a:prstGeom>
          <a:noFill/>
          <a:ln w="6350">
            <a:solidFill>
              <a:schemeClr val="accent1"/>
            </a:solidFill>
          </a:ln>
          <a:effectLst>
            <a:outerShdw blurRad="76200" dist="508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1403347" y="3320763"/>
            <a:ext cx="1479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6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sp>
        <p:nvSpPr>
          <p:cNvPr id="50" name="矩形 49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1275011" y="234219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6000" dirty="0" smtClean="0">
                <a:solidFill>
                  <a:srgbClr val="FF802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目录</a:t>
            </a:r>
            <a:endParaRPr lang="zh-CN" altLang="en-US" sz="6000" dirty="0">
              <a:solidFill>
                <a:srgbClr val="FF802A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5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5992446">
            <a:off x="5796181" y="5960292"/>
            <a:ext cx="4819718" cy="2376259"/>
            <a:chOff x="-2772020" y="5994345"/>
            <a:chExt cx="10468805" cy="5161418"/>
          </a:xfrm>
          <a:solidFill>
            <a:srgbClr val="28493D">
              <a:alpha val="15000"/>
            </a:srgbClr>
          </a:solidFill>
        </p:grpSpPr>
        <p:sp>
          <p:nvSpPr>
            <p:cNvPr id="52" name="等腰三角形 51"/>
            <p:cNvSpPr/>
            <p:nvPr/>
          </p:nvSpPr>
          <p:spPr>
            <a:xfrm rot="7080876">
              <a:off x="294621" y="4727691"/>
              <a:ext cx="3361431" cy="9494713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63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3967413" y="207631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75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5400000">
            <a:off x="4053335" y="3601982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矩形 78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3972755" y="410030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87" name="矩形 8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7822867" y="206829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9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5400000">
            <a:off x="7908789" y="3593962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矩形 94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7828209" y="409228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04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48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5937083" y="-1761816"/>
            <a:ext cx="1926957" cy="3563339"/>
            <a:chOff x="157125" y="2970754"/>
            <a:chExt cx="2197813" cy="4064211"/>
          </a:xfrm>
        </p:grpSpPr>
        <p:sp>
          <p:nvSpPr>
            <p:cNvPr id="49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55" name="图片 54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65" name="文本框 45"/>
          <p:cNvSpPr txBox="1">
            <a:spLocks noChangeArrowheads="1"/>
          </p:cNvSpPr>
          <p:nvPr/>
        </p:nvSpPr>
        <p:spPr bwMode="auto">
          <a:xfrm>
            <a:off x="8766175" y="160337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评估结果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67" name="文本框 45"/>
          <p:cNvSpPr txBox="1">
            <a:spLocks noChangeArrowheads="1"/>
          </p:cNvSpPr>
          <p:nvPr/>
        </p:nvSpPr>
        <p:spPr bwMode="auto">
          <a:xfrm>
            <a:off x="8633161" y="369639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总结经验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69" name="文本框 45"/>
          <p:cNvSpPr txBox="1">
            <a:spLocks noChangeArrowheads="1"/>
          </p:cNvSpPr>
          <p:nvPr/>
        </p:nvSpPr>
        <p:spPr bwMode="auto">
          <a:xfrm>
            <a:off x="4771691" y="160337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回顾目标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71" name="文本框 45"/>
          <p:cNvSpPr txBox="1">
            <a:spLocks noChangeArrowheads="1"/>
          </p:cNvSpPr>
          <p:nvPr/>
        </p:nvSpPr>
        <p:spPr bwMode="auto">
          <a:xfrm>
            <a:off x="4771691" y="369534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原因分析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grpSp>
        <p:nvGrpSpPr>
          <p:cNvPr id="97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9573218" flipH="1">
            <a:off x="4018252" y="1540035"/>
            <a:ext cx="534971" cy="314427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98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9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100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9573218" flipH="1">
            <a:off x="7889511" y="1540035"/>
            <a:ext cx="534971" cy="314427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103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105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7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3065708" y="2289883"/>
            <a:ext cx="2394857" cy="2292025"/>
            <a:chOff x="3065708" y="2259129"/>
            <a:chExt cx="2394857" cy="2292025"/>
          </a:xfrm>
        </p:grpSpPr>
        <p:sp>
          <p:nvSpPr>
            <p:cNvPr id="5" name="文本框 4"/>
            <p:cNvSpPr txBox="1"/>
            <p:nvPr/>
          </p:nvSpPr>
          <p:spPr>
            <a:xfrm>
              <a:off x="3065708" y="2474117"/>
              <a:ext cx="239485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ln>
                    <a:solidFill>
                      <a:schemeClr val="accent1"/>
                    </a:solidFill>
                  </a:ln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1</a:t>
              </a:r>
              <a:endParaRPr lang="zh-CN" altLang="en-US" sz="11500" dirty="0" smtClean="0">
                <a:ln>
                  <a:solidFill>
                    <a:schemeClr val="accent1"/>
                  </a:solidFill>
                </a:ln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3117124" y="2259129"/>
              <a:ext cx="2292025" cy="2292025"/>
            </a:xfrm>
            <a:prstGeom prst="ellipse">
              <a:avLst/>
            </a:prstGeom>
            <a:ln>
              <a:solidFill>
                <a:srgbClr val="FF8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5747005" y="2725362"/>
            <a:ext cx="3916759" cy="2899255"/>
            <a:chOff x="4311438" y="3903717"/>
            <a:chExt cx="3916759" cy="2899255"/>
          </a:xfrm>
        </p:grpSpPr>
        <p:sp>
          <p:nvSpPr>
            <p:cNvPr id="22" name="矩形 21"/>
            <p:cNvSpPr/>
            <p:nvPr/>
          </p:nvSpPr>
          <p:spPr>
            <a:xfrm>
              <a:off x="4311438" y="4550048"/>
              <a:ext cx="3916759" cy="225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accent2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37/35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accent2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105.74%</a:t>
              </a:r>
              <a:endPara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1438" y="390371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任务回顾</a:t>
              </a:r>
              <a:endParaRPr lang="zh-CN" altLang="en-US" sz="3600" dirty="0"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grpSp>
        <p:nvGrpSpPr>
          <p:cNvPr id="40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41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图片 26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3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8904094">
            <a:off x="3270979" y="4121693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7281282" flipH="1">
            <a:off x="4190283" y="1999201"/>
            <a:ext cx="811014" cy="476671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45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47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59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62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2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6291" y="398268"/>
            <a:ext cx="103632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工作内容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99753" y="1911927"/>
          <a:ext cx="12053454" cy="2205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21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" y="1002902"/>
            <a:ext cx="11491997" cy="23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57068" y="368694"/>
            <a:ext cx="3558988" cy="64633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FY20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</a:t>
            </a:r>
            <a:r>
              <a:rPr kumimoji="1"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招聘数字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37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4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358726F-1CB7-0846-AD14-78BE8292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1746"/>
              </p:ext>
            </p:extLst>
          </p:nvPr>
        </p:nvGraphicFramePr>
        <p:xfrm>
          <a:off x="1552921" y="1723627"/>
          <a:ext cx="7910271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71">
                  <a:extLst>
                    <a:ext uri="{9D8B030D-6E8A-4147-A177-3AD203B41FA5}">
                      <a16:colId xmlns:a16="http://schemas.microsoft.com/office/drawing/2014/main" xmlns="" val="23701901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11550655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7863059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42733942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382865157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入职人数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雅思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托福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国际学科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美本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380677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679113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B358726F-1CB7-0846-AD14-78BE8292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46675"/>
              </p:ext>
            </p:extLst>
          </p:nvPr>
        </p:nvGraphicFramePr>
        <p:xfrm>
          <a:off x="1552921" y="3720977"/>
          <a:ext cx="4670271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71">
                  <a:extLst>
                    <a:ext uri="{9D8B030D-6E8A-4147-A177-3AD203B41FA5}">
                      <a16:colId xmlns:a16="http://schemas.microsoft.com/office/drawing/2014/main" xmlns="" val="23701901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11550655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786305912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待入职人数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教培生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在培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380677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人（已签订三方）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679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2788" y="946987"/>
            <a:ext cx="3416300" cy="6477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新教师招聘渠道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2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2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hape 1443"/>
          <p:cNvSpPr>
            <a:spLocks noChangeArrowheads="1"/>
          </p:cNvSpPr>
          <p:nvPr/>
        </p:nvSpPr>
        <p:spPr bwMode="auto">
          <a:xfrm>
            <a:off x="1428750" y="2416175"/>
            <a:ext cx="1701800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16" name="Shape 1444"/>
          <p:cNvSpPr>
            <a:spLocks noChangeArrowheads="1"/>
          </p:cNvSpPr>
          <p:nvPr/>
        </p:nvSpPr>
        <p:spPr bwMode="auto">
          <a:xfrm>
            <a:off x="3959225" y="2416175"/>
            <a:ext cx="1700213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17" name="Shape 1445"/>
          <p:cNvSpPr>
            <a:spLocks noChangeArrowheads="1"/>
          </p:cNvSpPr>
          <p:nvPr/>
        </p:nvSpPr>
        <p:spPr bwMode="auto">
          <a:xfrm>
            <a:off x="6492875" y="2416175"/>
            <a:ext cx="1701800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18" name="Shape 1446"/>
          <p:cNvSpPr>
            <a:spLocks noChangeArrowheads="1"/>
          </p:cNvSpPr>
          <p:nvPr/>
        </p:nvSpPr>
        <p:spPr bwMode="auto">
          <a:xfrm>
            <a:off x="9031288" y="2416175"/>
            <a:ext cx="1701800" cy="1701800"/>
          </a:xfrm>
          <a:prstGeom prst="ellipse">
            <a:avLst/>
          </a:prstGeom>
          <a:noFill/>
          <a:ln w="76200">
            <a:solidFill>
              <a:srgbClr val="DCDC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3" tIns="22850" rIns="45713" bIns="22850"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buClr>
                <a:srgbClr val="000000"/>
              </a:buClr>
            </a:pPr>
            <a:endParaRPr lang="zh-CN" altLang="en-US" sz="700">
              <a:solidFill>
                <a:srgbClr val="FFFFFF"/>
              </a:solidFill>
              <a:sym typeface="Calibri" charset="0"/>
            </a:endParaRPr>
          </a:p>
        </p:txBody>
      </p:sp>
      <p:sp>
        <p:nvSpPr>
          <p:cNvPr id="28" name="Shape 1447"/>
          <p:cNvSpPr txBox="1"/>
          <p:nvPr/>
        </p:nvSpPr>
        <p:spPr>
          <a:xfrm>
            <a:off x="1552922" y="3082925"/>
            <a:ext cx="1402350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43.75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9" name="Shape 1448"/>
          <p:cNvSpPr txBox="1"/>
          <p:nvPr/>
        </p:nvSpPr>
        <p:spPr>
          <a:xfrm>
            <a:off x="4376738" y="3082925"/>
            <a:ext cx="887412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3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7.5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0" name="Shape 1449"/>
          <p:cNvSpPr txBox="1"/>
          <p:nvPr/>
        </p:nvSpPr>
        <p:spPr>
          <a:xfrm>
            <a:off x="6911975" y="3082925"/>
            <a:ext cx="889000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12.5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1" name="Shape 1450"/>
          <p:cNvSpPr txBox="1"/>
          <p:nvPr/>
        </p:nvSpPr>
        <p:spPr>
          <a:xfrm>
            <a:off x="9448800" y="3082925"/>
            <a:ext cx="887413" cy="436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0821E"/>
              </a:buClr>
              <a:buSzPct val="25000"/>
              <a:buFont typeface="Arial" charset="0"/>
              <a:buNone/>
              <a:defRPr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6.25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2" name="Shape 1451"/>
          <p:cNvSpPr/>
          <p:nvPr/>
        </p:nvSpPr>
        <p:spPr>
          <a:xfrm>
            <a:off x="1428750" y="2416175"/>
            <a:ext cx="1701800" cy="1701800"/>
          </a:xfrm>
          <a:prstGeom prst="arc">
            <a:avLst>
              <a:gd name="adj1" fmla="val 16170307"/>
              <a:gd name="adj2" fmla="val 7170684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2400" b="1">
              <a:solidFill>
                <a:srgbClr val="000000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3" name="Shape 1452"/>
          <p:cNvSpPr/>
          <p:nvPr/>
        </p:nvSpPr>
        <p:spPr>
          <a:xfrm>
            <a:off x="3959225" y="2416175"/>
            <a:ext cx="1700213" cy="1701800"/>
          </a:xfrm>
          <a:prstGeom prst="arc">
            <a:avLst>
              <a:gd name="adj1" fmla="val 16278115"/>
              <a:gd name="adj2" fmla="val 1051318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7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Shape 1453"/>
          <p:cNvSpPr/>
          <p:nvPr/>
        </p:nvSpPr>
        <p:spPr>
          <a:xfrm>
            <a:off x="6492875" y="2416175"/>
            <a:ext cx="1701800" cy="1701800"/>
          </a:xfrm>
          <a:prstGeom prst="arc">
            <a:avLst>
              <a:gd name="adj1" fmla="val 16319724"/>
              <a:gd name="adj2" fmla="val 9208582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2400" b="1">
              <a:solidFill>
                <a:srgbClr val="000000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5" name="Shape 1454"/>
          <p:cNvSpPr/>
          <p:nvPr/>
        </p:nvSpPr>
        <p:spPr>
          <a:xfrm>
            <a:off x="9031288" y="2416175"/>
            <a:ext cx="1701800" cy="1701800"/>
          </a:xfrm>
          <a:prstGeom prst="arc">
            <a:avLst>
              <a:gd name="adj1" fmla="val 16260653"/>
              <a:gd name="adj2" fmla="val 12897115"/>
            </a:avLst>
          </a:prstGeom>
          <a:noFill/>
          <a:ln w="76200" cap="flat" cmpd="sng">
            <a:solidFill>
              <a:srgbClr val="3165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3" tIns="22850" rIns="45713" bIns="2285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sz="7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文本框 45"/>
          <p:cNvSpPr txBox="1">
            <a:spLocks noChangeArrowheads="1"/>
          </p:cNvSpPr>
          <p:nvPr/>
        </p:nvSpPr>
        <p:spPr bwMode="auto">
          <a:xfrm>
            <a:off x="1463044" y="4377847"/>
            <a:ext cx="1852005" cy="406878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校招</a:t>
            </a:r>
            <a:r>
              <a:rPr kumimoji="0" lang="en-US" altLang="zh-CN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/</a:t>
            </a:r>
            <a:r>
              <a:rPr kumimoji="0" lang="zh-CN" altLang="en-US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集训营</a:t>
            </a:r>
            <a:endParaRPr kumimoji="0" lang="zh-CN" altLang="en-US" sz="2000" dirty="0">
              <a:solidFill>
                <a:srgbClr val="447F6D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38" name="文本框 45"/>
          <p:cNvSpPr txBox="1">
            <a:spLocks noChangeArrowheads="1"/>
          </p:cNvSpPr>
          <p:nvPr/>
        </p:nvSpPr>
        <p:spPr bwMode="auto">
          <a:xfrm>
            <a:off x="4139919" y="444795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内部推荐</a:t>
            </a:r>
            <a:endParaRPr kumimoji="0" lang="zh-CN" altLang="en-US" sz="2000" dirty="0">
              <a:solidFill>
                <a:srgbClr val="447F6D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40" name="文本框 45"/>
          <p:cNvSpPr txBox="1">
            <a:spLocks noChangeArrowheads="1"/>
          </p:cNvSpPr>
          <p:nvPr/>
        </p:nvSpPr>
        <p:spPr bwMode="auto">
          <a:xfrm>
            <a:off x="6408738" y="4459559"/>
            <a:ext cx="1964636" cy="325166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内部调转</a:t>
            </a:r>
            <a:r>
              <a:rPr kumimoji="0" lang="en-US" altLang="zh-CN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/</a:t>
            </a:r>
            <a:r>
              <a:rPr kumimoji="0" lang="zh-CN" altLang="en-US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回归</a:t>
            </a:r>
            <a:endParaRPr kumimoji="0" lang="zh-CN" altLang="en-US" sz="2000" dirty="0">
              <a:solidFill>
                <a:srgbClr val="447F6D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42" name="文本框 45"/>
          <p:cNvSpPr txBox="1">
            <a:spLocks noChangeArrowheads="1"/>
          </p:cNvSpPr>
          <p:nvPr/>
        </p:nvSpPr>
        <p:spPr bwMode="auto">
          <a:xfrm>
            <a:off x="9669642" y="4413682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447F6D"/>
                </a:solidFill>
                <a:latin typeface="Microsoft YaHei" charset="-122"/>
                <a:ea typeface="Microsoft YaHei" charset="-122"/>
              </a:rPr>
              <a:t>社招</a:t>
            </a:r>
            <a:endParaRPr kumimoji="0" lang="zh-CN" altLang="en-US" sz="2000" dirty="0">
              <a:solidFill>
                <a:srgbClr val="447F6D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xmlns="" id="{B358726F-1CB7-0846-AD14-78BE8292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4898"/>
              </p:ext>
            </p:extLst>
          </p:nvPr>
        </p:nvGraphicFramePr>
        <p:xfrm>
          <a:off x="1190446" y="4939463"/>
          <a:ext cx="99049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33">
                  <a:extLst>
                    <a:ext uri="{9D8B030D-6E8A-4147-A177-3AD203B41FA5}">
                      <a16:colId xmlns:a16="http://schemas.microsoft.com/office/drawing/2014/main" xmlns="" val="2370190189"/>
                    </a:ext>
                  </a:extLst>
                </a:gridCol>
                <a:gridCol w="2028505">
                  <a:extLst>
                    <a:ext uri="{9D8B030D-6E8A-4147-A177-3AD203B41FA5}">
                      <a16:colId xmlns:a16="http://schemas.microsoft.com/office/drawing/2014/main" xmlns="" val="2115506551"/>
                    </a:ext>
                  </a:extLst>
                </a:gridCol>
                <a:gridCol w="2028505">
                  <a:extLst>
                    <a:ext uri="{9D8B030D-6E8A-4147-A177-3AD203B41FA5}">
                      <a16:colId xmlns:a16="http://schemas.microsoft.com/office/drawing/2014/main" xmlns="" val="786305912"/>
                    </a:ext>
                  </a:extLst>
                </a:gridCol>
                <a:gridCol w="2028505">
                  <a:extLst>
                    <a:ext uri="{9D8B030D-6E8A-4147-A177-3AD203B41FA5}">
                      <a16:colId xmlns:a16="http://schemas.microsoft.com/office/drawing/2014/main" xmlns="" val="427339424"/>
                    </a:ext>
                  </a:extLst>
                </a:gridCol>
                <a:gridCol w="2028505">
                  <a:extLst>
                    <a:ext uri="{9D8B030D-6E8A-4147-A177-3AD203B41FA5}">
                      <a16:colId xmlns:a16="http://schemas.microsoft.com/office/drawing/2014/main" xmlns="" val="2382865157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校招</a:t>
                      </a:r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集训营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内部推荐</a:t>
                      </a:r>
                    </a:p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社招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内部调转</a:t>
                      </a:r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回归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总数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380677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zh-CN" altLang="en-US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679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B358726F-1CB7-0846-AD14-78BE8292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9423"/>
              </p:ext>
            </p:extLst>
          </p:nvPr>
        </p:nvGraphicFramePr>
        <p:xfrm>
          <a:off x="1581677" y="3204557"/>
          <a:ext cx="4715607" cy="10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155">
                  <a:extLst>
                    <a:ext uri="{9D8B030D-6E8A-4147-A177-3AD203B41FA5}">
                      <a16:colId xmlns:a16="http://schemas.microsoft.com/office/drawing/2014/main" xmlns="" val="2370190189"/>
                    </a:ext>
                  </a:extLst>
                </a:gridCol>
                <a:gridCol w="1635726">
                  <a:extLst>
                    <a:ext uri="{9D8B030D-6E8A-4147-A177-3AD203B41FA5}">
                      <a16:colId xmlns:a16="http://schemas.microsoft.com/office/drawing/2014/main" xmlns="" val="2115506551"/>
                    </a:ext>
                  </a:extLst>
                </a:gridCol>
                <a:gridCol w="1635726">
                  <a:extLst>
                    <a:ext uri="{9D8B030D-6E8A-4147-A177-3AD203B41FA5}">
                      <a16:colId xmlns:a16="http://schemas.microsoft.com/office/drawing/2014/main" xmlns="" val="786305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入职人数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硕士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本科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380677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679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04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31c703ae827a41d82d848b4543d3ea7289D8E8F86A53FC6163EC8A81A8A66F8C4722339FE4B4358C18D1CC4D5B5DBA40FE7B27962A37062774402BE64D77ED352C2DED658BBCE1924F7F5CA635EC059DDD75B425AB74741BE89B049FB33C280179CB353C47E136C5305ECE3B1F58DF5D7F651E99C4817240C7D8DA3EDCBBE309" hidden="1"/>
          <p:cNvSpPr txBox="1"/>
          <p:nvPr/>
        </p:nvSpPr>
        <p:spPr>
          <a:xfrm>
            <a:off x="-474133" y="2404533"/>
            <a:ext cx="292382" cy="1354667"/>
          </a:xfrm>
          <a:prstGeom prst="rect">
            <a:avLst/>
          </a:prstGeom>
          <a:noFill/>
        </p:spPr>
        <p:txBody>
          <a:bodyPr vert="wordArtVert" lIns="121917" tIns="60958" rIns="121917" bIns="60958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00">
                <a:ea typeface="宋体" charset="0"/>
                <a:cs typeface="宋体" charset="0"/>
              </a:rPr>
              <a:t>e7d195523061f1c031c703ae827a41d82d848b4543d3ea7289D8E8F86A53FC6163EC8A81A8A66F8C4722339FE4B4358C18D1CC4D5B5DBA40FE7B27962A37062774402BE64D77ED352C2DED658BBCE1924F7F5CA635EC059DDD75B425AB74741BE89B049FB33C280179CB353C47E136C5305ECE3B1F58DF5D7F651E99C4817240C7D8DA3EDCBBE309</a:t>
            </a:r>
            <a:endParaRPr lang="zh-CN" altLang="en-US" sz="100">
              <a:ea typeface="宋体" charset="0"/>
              <a:cs typeface="宋体" charset="0"/>
            </a:endParaRPr>
          </a:p>
        </p:txBody>
      </p:sp>
      <p:sp>
        <p:nvSpPr>
          <p:cNvPr id="34" name="矩形 13"/>
          <p:cNvSpPr>
            <a:spLocks noChangeArrowheads="1"/>
          </p:cNvSpPr>
          <p:nvPr/>
        </p:nvSpPr>
        <p:spPr bwMode="auto">
          <a:xfrm>
            <a:off x="6845300" y="3257550"/>
            <a:ext cx="476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Arial" charset="0"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sym typeface="方正姚体" charset="0"/>
              </a:rPr>
              <a:t>品牌标志是通过造型简单、意义明确的统一标准的视觉符号，将经营理念、企业文化。</a:t>
            </a:r>
            <a:endParaRPr lang="en-US" altLang="zh-CN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  <a:sym typeface="方正姚体" charset="0"/>
            </a:endParaRPr>
          </a:p>
        </p:txBody>
      </p:sp>
      <p:sp>
        <p:nvSpPr>
          <p:cNvPr id="36" name="矩形 13"/>
          <p:cNvSpPr>
            <a:spLocks noChangeArrowheads="1"/>
          </p:cNvSpPr>
          <p:nvPr/>
        </p:nvSpPr>
        <p:spPr bwMode="auto">
          <a:xfrm>
            <a:off x="6845300" y="4032250"/>
            <a:ext cx="476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Arial" charset="0"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sym typeface="方正姚体" charset="0"/>
              </a:rPr>
              <a:t>品牌标志是通过造型简单、意义明确的统一标准的视觉符号，将经营理念、企业文化。</a:t>
            </a:r>
            <a:endParaRPr lang="en-US" altLang="zh-CN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  <a:sym typeface="方正姚体" charset="0"/>
            </a:endParaRPr>
          </a:p>
        </p:txBody>
      </p:sp>
      <p:pic>
        <p:nvPicPr>
          <p:cNvPr id="304136" name="图片 2" descr="bld1228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2300"/>
            <a:ext cx="63754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xdf logo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12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13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0" y="4294080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16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19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845300" y="2736683"/>
            <a:ext cx="1441420" cy="307777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447F6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请在此输入标题</a:t>
            </a:r>
          </a:p>
        </p:txBody>
      </p:sp>
    </p:spTree>
    <p:extLst>
      <p:ext uri="{BB962C8B-B14F-4D97-AF65-F5344CB8AC3E}">
        <p14:creationId xmlns:p14="http://schemas.microsoft.com/office/powerpoint/2010/main" val="16583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22 3D简素风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383E55"/>
      </a:accent1>
      <a:accent2>
        <a:srgbClr val="4F4F4F"/>
      </a:accent2>
      <a:accent3>
        <a:srgbClr val="7B8198"/>
      </a:accent3>
      <a:accent4>
        <a:srgbClr val="969DAB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76200" dist="50800" dir="2700000" algn="tl" rotWithShape="0">
            <a:schemeClr val="tx1">
              <a:lumMod val="65000"/>
              <a:lumOff val="3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effectLst>
          <a:outerShdw blurRad="101600" dist="76200" dir="2700000" algn="tl" rotWithShape="0">
            <a:schemeClr val="bg1">
              <a:lumMod val="50000"/>
              <a:alpha val="40000"/>
            </a:scheme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e7d195523061f1c011414db08df74492ac20befa3fb15586EED641F7DA837B3633596E05B8AE62E50B5E5456BD3C648DCE2D234CC482E88EB223CB95B207F69907A09C8021443F850886F0462B4D95DA40FEEC67EEE4C0008F0A643130BF266E4312290E282E16EEADFA6C3AD458AEB27BCA95FABCD4888E99644CA7D552501BE770A8381F56E4D2</_7b1dac89e7d195523061f1c0316ecb71>
</e7d195523061f1c0>
</file>

<file path=customXml/itemProps1.xml><?xml version="1.0" encoding="utf-8"?>
<ds:datastoreItem xmlns:ds="http://schemas.openxmlformats.org/officeDocument/2006/customXml" ds:itemID="{2A8E2C3A-86DC-4B09-B2AF-FBC3EE81A690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4103</TotalTime>
  <Words>780</Words>
  <Application>Microsoft Office PowerPoint</Application>
  <PresentationFormat>宽屏</PresentationFormat>
  <Paragraphs>196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FZChaoCuHei-M10S</vt:lpstr>
      <vt:lpstr>Microsoft YaHei Light</vt:lpstr>
      <vt:lpstr>Montserrat</vt:lpstr>
      <vt:lpstr>方正姚体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工作内容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刘莹</cp:lastModifiedBy>
  <cp:revision>356</cp:revision>
  <dcterms:created xsi:type="dcterms:W3CDTF">2016-07-05T09:56:17Z</dcterms:created>
  <dcterms:modified xsi:type="dcterms:W3CDTF">2019-05-18T05:17:44Z</dcterms:modified>
</cp:coreProperties>
</file>