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8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4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8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4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0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4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3706-0CA9-44EB-93D5-850D3A710C0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C4E2-B0A4-4B10-A168-D3FE57759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7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0632" y="329184"/>
            <a:ext cx="1700784" cy="512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70632" y="405122"/>
            <a:ext cx="170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计算老教师</a:t>
            </a:r>
            <a:r>
              <a:rPr lang="en-US" altLang="zh-CN" sz="1400" dirty="0" smtClean="0"/>
              <a:t>ad &amp; </a:t>
            </a:r>
            <a:r>
              <a:rPr lang="en-US" altLang="zh-CN" sz="1400" dirty="0" err="1" smtClean="0"/>
              <a:t>chc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770632" y="1152144"/>
            <a:ext cx="1700784" cy="49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70632" y="1152144"/>
            <a:ext cx="170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找出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“非活跃”老师</a:t>
            </a:r>
            <a:endParaRPr lang="zh-CN" altLang="en-US" sz="1400" dirty="0"/>
          </a:p>
        </p:txBody>
      </p:sp>
      <p:sp>
        <p:nvSpPr>
          <p:cNvPr id="8" name="下箭头 7"/>
          <p:cNvSpPr/>
          <p:nvPr/>
        </p:nvSpPr>
        <p:spPr>
          <a:xfrm>
            <a:off x="3483864" y="841248"/>
            <a:ext cx="246888" cy="310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472434" y="1649161"/>
            <a:ext cx="246888" cy="310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54630" y="1960057"/>
            <a:ext cx="1700784" cy="49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841498" y="1955783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找不活跃原因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约谈了解状况</a:t>
            </a:r>
            <a:endParaRPr lang="zh-CN" altLang="en-US" sz="1400" dirty="0"/>
          </a:p>
        </p:txBody>
      </p:sp>
      <p:sp>
        <p:nvSpPr>
          <p:cNvPr id="18" name="下箭头 17"/>
          <p:cNvSpPr/>
          <p:nvPr/>
        </p:nvSpPr>
        <p:spPr>
          <a:xfrm>
            <a:off x="3481578" y="2469277"/>
            <a:ext cx="246888" cy="310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决策 18"/>
          <p:cNvSpPr/>
          <p:nvPr/>
        </p:nvSpPr>
        <p:spPr>
          <a:xfrm>
            <a:off x="2624328" y="2789899"/>
            <a:ext cx="1943100" cy="7593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23794" y="3015700"/>
            <a:ext cx="150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是否可以改善？</a:t>
            </a:r>
            <a:endParaRPr lang="zh-CN" altLang="en-US" sz="1400" dirty="0"/>
          </a:p>
        </p:txBody>
      </p:sp>
      <p:cxnSp>
        <p:nvCxnSpPr>
          <p:cNvPr id="25" name="肘形连接符 24"/>
          <p:cNvCxnSpPr>
            <a:stCxn id="19" idx="3"/>
            <a:endCxn id="31" idx="0"/>
          </p:cNvCxnSpPr>
          <p:nvPr/>
        </p:nvCxnSpPr>
        <p:spPr>
          <a:xfrm>
            <a:off x="4567428" y="3169589"/>
            <a:ext cx="304315" cy="24188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50226" y="28329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是</a:t>
            </a:r>
            <a:endParaRPr lang="en-US" altLang="zh-CN" sz="1400" dirty="0" smtClean="0"/>
          </a:p>
        </p:txBody>
      </p:sp>
      <p:cxnSp>
        <p:nvCxnSpPr>
          <p:cNvPr id="28" name="肘形连接符 27"/>
          <p:cNvCxnSpPr>
            <a:stCxn id="19" idx="1"/>
            <a:endCxn id="34" idx="0"/>
          </p:cNvCxnSpPr>
          <p:nvPr/>
        </p:nvCxnSpPr>
        <p:spPr>
          <a:xfrm rot="10800000" flipV="1">
            <a:off x="2236476" y="3169589"/>
            <a:ext cx="387852" cy="2241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177328" y="283122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否</a:t>
            </a:r>
            <a:endParaRPr lang="en-US" altLang="zh-CN" sz="1400" dirty="0" smtClean="0"/>
          </a:p>
        </p:txBody>
      </p:sp>
      <p:sp>
        <p:nvSpPr>
          <p:cNvPr id="31" name="矩形 30"/>
          <p:cNvSpPr/>
          <p:nvPr/>
        </p:nvSpPr>
        <p:spPr>
          <a:xfrm>
            <a:off x="4021351" y="3411473"/>
            <a:ext cx="1700784" cy="60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054124" y="3438839"/>
            <a:ext cx="1743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激活“非活跃”老师到平均水平</a:t>
            </a:r>
            <a:endParaRPr lang="en-US" altLang="zh-CN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1719840" y="3393779"/>
            <a:ext cx="1033272" cy="60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945993" y="353117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放弃</a:t>
            </a:r>
            <a:endParaRPr lang="zh-CN" altLang="en-US" sz="1400" dirty="0"/>
          </a:p>
        </p:txBody>
      </p:sp>
      <p:cxnSp>
        <p:nvCxnSpPr>
          <p:cNvPr id="37" name="肘形连接符 36"/>
          <p:cNvCxnSpPr>
            <a:stCxn id="34" idx="2"/>
          </p:cNvCxnSpPr>
          <p:nvPr/>
        </p:nvCxnSpPr>
        <p:spPr>
          <a:xfrm rot="16200000" flipH="1">
            <a:off x="3426722" y="2803583"/>
            <a:ext cx="254774" cy="263526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2"/>
          </p:cNvCxnSpPr>
          <p:nvPr/>
        </p:nvCxnSpPr>
        <p:spPr>
          <a:xfrm>
            <a:off x="4871743" y="4011524"/>
            <a:ext cx="0" cy="241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3446048" y="4232904"/>
            <a:ext cx="246888" cy="310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决策 54"/>
          <p:cNvSpPr/>
          <p:nvPr/>
        </p:nvSpPr>
        <p:spPr>
          <a:xfrm>
            <a:off x="2597942" y="4555235"/>
            <a:ext cx="1943100" cy="7593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770632" y="4781036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是否存在产能缺口？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6016751" y="329184"/>
            <a:ext cx="1271017" cy="512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016751" y="405121"/>
            <a:ext cx="12710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预估新</a:t>
            </a:r>
            <a:r>
              <a:rPr lang="zh-CN" altLang="en-US" sz="1400" dirty="0" smtClean="0"/>
              <a:t>教师</a:t>
            </a:r>
            <a:r>
              <a:rPr lang="en-US" altLang="zh-CN" sz="1400" dirty="0" smtClean="0"/>
              <a:t>ad 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736248" y="5631744"/>
            <a:ext cx="1666488" cy="60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804928" y="5767383"/>
            <a:ext cx="1824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该周期内无需招聘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546365" y="537017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cxnSp>
        <p:nvCxnSpPr>
          <p:cNvPr id="63" name="直接箭头连接符 62"/>
          <p:cNvCxnSpPr>
            <a:stCxn id="55" idx="2"/>
            <a:endCxn id="59" idx="0"/>
          </p:cNvCxnSpPr>
          <p:nvPr/>
        </p:nvCxnSpPr>
        <p:spPr>
          <a:xfrm>
            <a:off x="3569492" y="5314615"/>
            <a:ext cx="0" cy="317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7" idx="2"/>
          </p:cNvCxnSpPr>
          <p:nvPr/>
        </p:nvCxnSpPr>
        <p:spPr>
          <a:xfrm>
            <a:off x="6652260" y="841248"/>
            <a:ext cx="13983" cy="4790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5" idx="3"/>
          </p:cNvCxnSpPr>
          <p:nvPr/>
        </p:nvCxnSpPr>
        <p:spPr>
          <a:xfrm flipV="1">
            <a:off x="4541042" y="4934924"/>
            <a:ext cx="210694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4531631" y="457159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5084001" y="5621245"/>
            <a:ext cx="2715831" cy="60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5181107" y="5785666"/>
            <a:ext cx="2705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新教师数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产能缺口 </a:t>
            </a:r>
            <a:r>
              <a:rPr lang="en-US" altLang="zh-CN" sz="1400" dirty="0" smtClean="0"/>
              <a:t>/ </a:t>
            </a:r>
            <a:r>
              <a:rPr lang="en-US" altLang="zh-CN" sz="1400" dirty="0" err="1" smtClean="0"/>
              <a:t>new_ad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1945993" y="5413248"/>
            <a:ext cx="6329327" cy="1042416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8827116" y="573822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结果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45993" y="241199"/>
            <a:ext cx="6329327" cy="6690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723219" y="37434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统计计算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卞 龙</dc:creator>
  <cp:lastModifiedBy>卞 龙</cp:lastModifiedBy>
  <cp:revision>8</cp:revision>
  <dcterms:created xsi:type="dcterms:W3CDTF">2018-06-09T09:45:44Z</dcterms:created>
  <dcterms:modified xsi:type="dcterms:W3CDTF">2018-06-09T12:28:17Z</dcterms:modified>
</cp:coreProperties>
</file>