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7" r:id="rId4"/>
    <p:sldId id="259" r:id="rId5"/>
    <p:sldId id="289" r:id="rId6"/>
    <p:sldId id="290" r:id="rId7"/>
    <p:sldId id="292" r:id="rId8"/>
    <p:sldId id="293" r:id="rId9"/>
    <p:sldId id="288" r:id="rId10"/>
    <p:sldId id="323" r:id="rId11"/>
    <p:sldId id="316" r:id="rId12"/>
    <p:sldId id="296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_Te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82"/>
    <a:srgbClr val="A0B7E0"/>
    <a:srgbClr val="6C8FCE"/>
    <a:srgbClr val="F7B4A7"/>
    <a:srgbClr val="F26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4A3C-F665-4C1A-B105-3F08943BC79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3287-9FCE-43F9-8F35-CFFDFF930C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5645-3448-4CD7-8031-12274E8874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C3DA-2230-4314-8CBC-83EF83FD3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7F57-CAE9-74D8-3E2D-1073B76A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37" y="963599"/>
            <a:ext cx="9221726" cy="427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3309F-A044-6C70-4FBB-D63CDAF7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41" y="3429000"/>
            <a:ext cx="4761905" cy="47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304FB-CAEE-8423-88B1-A243911EB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785" y="0"/>
            <a:ext cx="4929742" cy="2182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48E751AB-C090-CE46-AD7D-4AA1AEED7060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69;p26">
            <a:extLst>
              <a:ext uri="{FF2B5EF4-FFF2-40B4-BE49-F238E27FC236}">
                <a16:creationId xmlns:a16="http://schemas.microsoft.com/office/drawing/2014/main" id="{55745EB2-F6F1-2AB1-DDB3-C62623E3F383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8;p26">
            <a:extLst>
              <a:ext uri="{FF2B5EF4-FFF2-40B4-BE49-F238E27FC236}">
                <a16:creationId xmlns:a16="http://schemas.microsoft.com/office/drawing/2014/main" id="{F27E25C9-8117-7075-1EF2-C1443C66F567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5779413-8765-5BE8-2882-86D59341F61D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557B9-D0BA-1845-F4AD-A4375C58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9" y="1565275"/>
            <a:ext cx="107632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66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E5475-82CE-6957-7AC0-A2DE6977C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682625"/>
            <a:ext cx="7797573" cy="6901806"/>
          </a:xfrm>
          <a:prstGeom prst="rect">
            <a:avLst/>
          </a:prstGeom>
        </p:spPr>
      </p:pic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</p:spTree>
    <p:extLst>
      <p:ext uri="{BB962C8B-B14F-4D97-AF65-F5344CB8AC3E}">
        <p14:creationId xmlns:p14="http://schemas.microsoft.com/office/powerpoint/2010/main" val="325812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</p:spTree>
    <p:extLst>
      <p:ext uri="{BB962C8B-B14F-4D97-AF65-F5344CB8AC3E}">
        <p14:creationId xmlns:p14="http://schemas.microsoft.com/office/powerpoint/2010/main" val="228498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BBB-7E65-7080-87CB-3D44D6CB129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D90E8-A51F-EC92-E3F2-6D83788CE04E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SSRS</a:t>
            </a:r>
          </a:p>
        </p:txBody>
      </p:sp>
    </p:spTree>
    <p:extLst>
      <p:ext uri="{BB962C8B-B14F-4D97-AF65-F5344CB8AC3E}">
        <p14:creationId xmlns:p14="http://schemas.microsoft.com/office/powerpoint/2010/main" val="259054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5F353-75DE-EBED-46EC-0B9D6ABB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21" y="61686"/>
            <a:ext cx="9538835" cy="71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6D4FB-97A6-09F4-E5E8-653BCF3F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3" y="0"/>
            <a:ext cx="10310914" cy="6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7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2C4A3-9648-9599-64CB-9F58748CA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4775"/>
            <a:ext cx="11963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2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6637E-C56F-0F40-5B2D-E9093726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80962"/>
            <a:ext cx="11896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3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292EC-9078-BD8B-435F-95137B717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44" y="1464826"/>
            <a:ext cx="7906155" cy="5933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D1569-0625-2ADE-2CBA-5342166F0335}"/>
              </a:ext>
            </a:extLst>
          </p:cNvPr>
          <p:cNvSpPr txBox="1"/>
          <p:nvPr/>
        </p:nvSpPr>
        <p:spPr>
          <a:xfrm>
            <a:off x="521453" y="2459504"/>
            <a:ext cx="5083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•Eslam Ibrahim Badr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Abdelmonem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Ali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Elmongy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•Rawan Emad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Elghali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Mennatullah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Mohamed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Bahaa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Eldein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•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Yomna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YAFdJoLIdPI 0"/>
              </a:rPr>
              <a:t> Hamed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YAFdJoLIdPI 0"/>
              </a:rPr>
              <a:t>Shehabeldien</a:t>
            </a:r>
            <a:endParaRPr lang="en-US" sz="2400" dirty="0">
              <a:solidFill>
                <a:schemeClr val="bg1"/>
              </a:solidFill>
              <a:effectLst/>
              <a:latin typeface="YAFdJoLIdPI 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E6BC7-7B87-3517-7358-7512527C0B4B}"/>
              </a:ext>
            </a:extLst>
          </p:cNvPr>
          <p:cNvSpPr/>
          <p:nvPr/>
        </p:nvSpPr>
        <p:spPr>
          <a:xfrm>
            <a:off x="0" y="208062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DED6D-A78F-AAEF-7418-BC45181C4689}"/>
              </a:ext>
            </a:extLst>
          </p:cNvPr>
          <p:cNvSpPr txBox="1"/>
          <p:nvPr/>
        </p:nvSpPr>
        <p:spPr>
          <a:xfrm>
            <a:off x="643989" y="380393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Presented By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D0E35-7639-C477-A320-4900DA32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14300"/>
            <a:ext cx="119919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16F81-C150-2B36-EBE3-BE7A4B2AD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85725"/>
            <a:ext cx="119538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79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FED21-D21C-F835-31AF-5A773647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114300"/>
            <a:ext cx="119538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190DE-DBB6-55FD-DB03-FD7FE0C3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14300"/>
            <a:ext cx="100679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86DB7-0F72-C723-C764-BF2A7E7B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104775"/>
            <a:ext cx="119729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4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83E4F-244C-4F4D-324A-95ECE284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09537"/>
            <a:ext cx="118967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2EA4B-F5EE-EC19-756B-DB113033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00012"/>
            <a:ext cx="119348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9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1BCAF-F7C9-374C-3701-5F428FEC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90487"/>
            <a:ext cx="119062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75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161C3-2525-33CB-1BA1-F67B45523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4775"/>
            <a:ext cx="11963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6007C-7B5E-BE35-BA98-D03D548E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19062"/>
            <a:ext cx="119253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7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208;p26">
            <a:extLst>
              <a:ext uri="{FF2B5EF4-FFF2-40B4-BE49-F238E27FC236}">
                <a16:creationId xmlns:a16="http://schemas.microsoft.com/office/drawing/2014/main" id="{5FC6C1C4-1933-2532-158C-5A7D809B5911}"/>
              </a:ext>
            </a:extLst>
          </p:cNvPr>
          <p:cNvGrpSpPr/>
          <p:nvPr/>
        </p:nvGrpSpPr>
        <p:grpSpPr>
          <a:xfrm>
            <a:off x="851041" y="2061809"/>
            <a:ext cx="2967000" cy="2967000"/>
            <a:chOff x="1436600" y="1347425"/>
            <a:chExt cx="2967000" cy="2967000"/>
          </a:xfrm>
        </p:grpSpPr>
        <p:sp>
          <p:nvSpPr>
            <p:cNvPr id="75" name="Google Shape;1209;p26">
              <a:extLst>
                <a:ext uri="{FF2B5EF4-FFF2-40B4-BE49-F238E27FC236}">
                  <a16:creationId xmlns:a16="http://schemas.microsoft.com/office/drawing/2014/main" id="{B85EF897-FA4D-C158-6E2D-887AD9AE9D54}"/>
                </a:ext>
              </a:extLst>
            </p:cNvPr>
            <p:cNvSpPr/>
            <p:nvPr/>
          </p:nvSpPr>
          <p:spPr>
            <a:xfrm>
              <a:off x="1436600" y="1347425"/>
              <a:ext cx="2967000" cy="2967000"/>
            </a:xfrm>
            <a:prstGeom prst="arc">
              <a:avLst>
                <a:gd name="adj1" fmla="val 17036713"/>
                <a:gd name="adj2" fmla="val 538652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210;p26">
              <a:extLst>
                <a:ext uri="{FF2B5EF4-FFF2-40B4-BE49-F238E27FC236}">
                  <a16:creationId xmlns:a16="http://schemas.microsoft.com/office/drawing/2014/main" id="{02A8F5E9-02FB-0BAE-55D6-2E2B91BAC3BE}"/>
                </a:ext>
              </a:extLst>
            </p:cNvPr>
            <p:cNvSpPr/>
            <p:nvPr/>
          </p:nvSpPr>
          <p:spPr>
            <a:xfrm>
              <a:off x="2082846" y="1993559"/>
              <a:ext cx="1674508" cy="1674508"/>
            </a:xfrm>
            <a:custGeom>
              <a:avLst/>
              <a:gdLst/>
              <a:ahLst/>
              <a:cxnLst/>
              <a:rect l="l" t="t" r="r" b="b"/>
              <a:pathLst>
                <a:path w="95156" h="95156" extrusionOk="0">
                  <a:moveTo>
                    <a:pt x="47578" y="1"/>
                  </a:moveTo>
                  <a:cubicBezTo>
                    <a:pt x="21301" y="1"/>
                    <a:pt x="1" y="21301"/>
                    <a:pt x="1" y="47578"/>
                  </a:cubicBezTo>
                  <a:cubicBezTo>
                    <a:pt x="1" y="73855"/>
                    <a:pt x="21301" y="95155"/>
                    <a:pt x="47578" y="95155"/>
                  </a:cubicBezTo>
                  <a:cubicBezTo>
                    <a:pt x="73855" y="95155"/>
                    <a:pt x="95156" y="73855"/>
                    <a:pt x="95156" y="47578"/>
                  </a:cubicBezTo>
                  <a:cubicBezTo>
                    <a:pt x="95156" y="21301"/>
                    <a:pt x="73855" y="1"/>
                    <a:pt x="475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1211;p26">
              <a:extLst>
                <a:ext uri="{FF2B5EF4-FFF2-40B4-BE49-F238E27FC236}">
                  <a16:creationId xmlns:a16="http://schemas.microsoft.com/office/drawing/2014/main" id="{D0C63757-8009-4C25-F883-AF6827DE27F5}"/>
                </a:ext>
              </a:extLst>
            </p:cNvPr>
            <p:cNvSpPr/>
            <p:nvPr/>
          </p:nvSpPr>
          <p:spPr>
            <a:xfrm>
              <a:off x="2155031" y="2065717"/>
              <a:ext cx="1530138" cy="1530190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Table of</a:t>
              </a:r>
              <a:b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Contents</a:t>
              </a:r>
              <a:endParaRPr sz="2000" dirty="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1212;p26">
              <a:extLst>
                <a:ext uri="{FF2B5EF4-FFF2-40B4-BE49-F238E27FC236}">
                  <a16:creationId xmlns:a16="http://schemas.microsoft.com/office/drawing/2014/main" id="{0574B510-62F3-74D6-72E9-E46CEDFD7F5B}"/>
                </a:ext>
              </a:extLst>
            </p:cNvPr>
            <p:cNvSpPr/>
            <p:nvPr/>
          </p:nvSpPr>
          <p:spPr>
            <a:xfrm>
              <a:off x="2729496" y="2259292"/>
              <a:ext cx="381209" cy="312466"/>
            </a:xfrm>
            <a:custGeom>
              <a:avLst/>
              <a:gdLst/>
              <a:ahLst/>
              <a:cxnLst/>
              <a:rect l="l" t="t" r="r" b="b"/>
              <a:pathLst>
                <a:path w="11967" h="9809" extrusionOk="0">
                  <a:moveTo>
                    <a:pt x="8309" y="358"/>
                  </a:moveTo>
                  <a:cubicBezTo>
                    <a:pt x="8940" y="358"/>
                    <a:pt x="9663" y="469"/>
                    <a:pt x="10418" y="796"/>
                  </a:cubicBezTo>
                  <a:lnTo>
                    <a:pt x="10418" y="7796"/>
                  </a:lnTo>
                  <a:cubicBezTo>
                    <a:pt x="9723" y="7513"/>
                    <a:pt x="8997" y="7381"/>
                    <a:pt x="8289" y="7381"/>
                  </a:cubicBezTo>
                  <a:cubicBezTo>
                    <a:pt x="7542" y="7381"/>
                    <a:pt x="6816" y="7527"/>
                    <a:pt x="6168" y="7796"/>
                  </a:cubicBezTo>
                  <a:lnTo>
                    <a:pt x="6168" y="796"/>
                  </a:lnTo>
                  <a:cubicBezTo>
                    <a:pt x="6430" y="676"/>
                    <a:pt x="7238" y="358"/>
                    <a:pt x="8309" y="358"/>
                  </a:cubicBezTo>
                  <a:close/>
                  <a:moveTo>
                    <a:pt x="3700" y="358"/>
                  </a:moveTo>
                  <a:cubicBezTo>
                    <a:pt x="4458" y="358"/>
                    <a:pt x="5191" y="513"/>
                    <a:pt x="5823" y="796"/>
                  </a:cubicBezTo>
                  <a:cubicBezTo>
                    <a:pt x="5811" y="1677"/>
                    <a:pt x="5811" y="6761"/>
                    <a:pt x="5811" y="7796"/>
                  </a:cubicBezTo>
                  <a:cubicBezTo>
                    <a:pt x="5418" y="7642"/>
                    <a:pt x="4656" y="7392"/>
                    <a:pt x="3668" y="7392"/>
                  </a:cubicBezTo>
                  <a:cubicBezTo>
                    <a:pt x="2929" y="7392"/>
                    <a:pt x="2215" y="7523"/>
                    <a:pt x="1548" y="7808"/>
                  </a:cubicBezTo>
                  <a:lnTo>
                    <a:pt x="1548" y="3867"/>
                  </a:lnTo>
                  <a:cubicBezTo>
                    <a:pt x="1548" y="3760"/>
                    <a:pt x="1477" y="3689"/>
                    <a:pt x="1370" y="3689"/>
                  </a:cubicBezTo>
                  <a:cubicBezTo>
                    <a:pt x="1262" y="3689"/>
                    <a:pt x="1191" y="3760"/>
                    <a:pt x="1191" y="3867"/>
                  </a:cubicBezTo>
                  <a:lnTo>
                    <a:pt x="1191" y="7987"/>
                  </a:lnTo>
                  <a:cubicBezTo>
                    <a:pt x="1191" y="8118"/>
                    <a:pt x="1298" y="8225"/>
                    <a:pt x="1429" y="8225"/>
                  </a:cubicBezTo>
                  <a:cubicBezTo>
                    <a:pt x="1465" y="8225"/>
                    <a:pt x="1489" y="8225"/>
                    <a:pt x="1524" y="8213"/>
                  </a:cubicBezTo>
                  <a:cubicBezTo>
                    <a:pt x="2203" y="7916"/>
                    <a:pt x="2917" y="7761"/>
                    <a:pt x="3656" y="7761"/>
                  </a:cubicBezTo>
                  <a:cubicBezTo>
                    <a:pt x="4715" y="7761"/>
                    <a:pt x="5537" y="8070"/>
                    <a:pt x="5799" y="8189"/>
                  </a:cubicBezTo>
                  <a:lnTo>
                    <a:pt x="5799" y="8606"/>
                  </a:lnTo>
                  <a:lnTo>
                    <a:pt x="417" y="8606"/>
                  </a:lnTo>
                  <a:cubicBezTo>
                    <a:pt x="381" y="8606"/>
                    <a:pt x="358" y="8582"/>
                    <a:pt x="358" y="8547"/>
                  </a:cubicBezTo>
                  <a:lnTo>
                    <a:pt x="358" y="1248"/>
                  </a:lnTo>
                  <a:cubicBezTo>
                    <a:pt x="358" y="1212"/>
                    <a:pt x="381" y="1188"/>
                    <a:pt x="417" y="1188"/>
                  </a:cubicBezTo>
                  <a:lnTo>
                    <a:pt x="1203" y="1188"/>
                  </a:lnTo>
                  <a:lnTo>
                    <a:pt x="1203" y="3153"/>
                  </a:lnTo>
                  <a:cubicBezTo>
                    <a:pt x="1203" y="3248"/>
                    <a:pt x="1274" y="3332"/>
                    <a:pt x="1382" y="3332"/>
                  </a:cubicBezTo>
                  <a:cubicBezTo>
                    <a:pt x="1489" y="3332"/>
                    <a:pt x="1560" y="3248"/>
                    <a:pt x="1560" y="3153"/>
                  </a:cubicBezTo>
                  <a:lnTo>
                    <a:pt x="1560" y="796"/>
                  </a:lnTo>
                  <a:cubicBezTo>
                    <a:pt x="2253" y="495"/>
                    <a:pt x="2987" y="358"/>
                    <a:pt x="3700" y="358"/>
                  </a:cubicBezTo>
                  <a:close/>
                  <a:moveTo>
                    <a:pt x="6608" y="7987"/>
                  </a:moveTo>
                  <a:lnTo>
                    <a:pt x="6608" y="9249"/>
                  </a:lnTo>
                  <a:lnTo>
                    <a:pt x="6501" y="9166"/>
                  </a:lnTo>
                  <a:cubicBezTo>
                    <a:pt x="6471" y="9136"/>
                    <a:pt x="6430" y="9121"/>
                    <a:pt x="6390" y="9121"/>
                  </a:cubicBezTo>
                  <a:cubicBezTo>
                    <a:pt x="6349" y="9121"/>
                    <a:pt x="6311" y="9136"/>
                    <a:pt x="6287" y="9166"/>
                  </a:cubicBezTo>
                  <a:lnTo>
                    <a:pt x="6168" y="9261"/>
                  </a:lnTo>
                  <a:lnTo>
                    <a:pt x="6168" y="8166"/>
                  </a:lnTo>
                  <a:cubicBezTo>
                    <a:pt x="6251" y="8118"/>
                    <a:pt x="6418" y="8058"/>
                    <a:pt x="6608" y="7987"/>
                  </a:cubicBezTo>
                  <a:close/>
                  <a:moveTo>
                    <a:pt x="8273" y="0"/>
                  </a:moveTo>
                  <a:cubicBezTo>
                    <a:pt x="7438" y="0"/>
                    <a:pt x="6643" y="178"/>
                    <a:pt x="5989" y="486"/>
                  </a:cubicBezTo>
                  <a:cubicBezTo>
                    <a:pt x="5715" y="367"/>
                    <a:pt x="4858" y="10"/>
                    <a:pt x="3668" y="10"/>
                  </a:cubicBezTo>
                  <a:cubicBezTo>
                    <a:pt x="2858" y="10"/>
                    <a:pt x="2072" y="176"/>
                    <a:pt x="1322" y="510"/>
                  </a:cubicBezTo>
                  <a:cubicBezTo>
                    <a:pt x="1143" y="593"/>
                    <a:pt x="1191" y="796"/>
                    <a:pt x="1191" y="843"/>
                  </a:cubicBezTo>
                  <a:lnTo>
                    <a:pt x="405" y="843"/>
                  </a:lnTo>
                  <a:cubicBezTo>
                    <a:pt x="179" y="843"/>
                    <a:pt x="0" y="1022"/>
                    <a:pt x="0" y="1248"/>
                  </a:cubicBezTo>
                  <a:lnTo>
                    <a:pt x="0" y="8535"/>
                  </a:lnTo>
                  <a:cubicBezTo>
                    <a:pt x="0" y="8761"/>
                    <a:pt x="179" y="8939"/>
                    <a:pt x="405" y="8939"/>
                  </a:cubicBezTo>
                  <a:lnTo>
                    <a:pt x="5811" y="8939"/>
                  </a:lnTo>
                  <a:lnTo>
                    <a:pt x="5811" y="9630"/>
                  </a:lnTo>
                  <a:cubicBezTo>
                    <a:pt x="5811" y="9740"/>
                    <a:pt x="5889" y="9808"/>
                    <a:pt x="5977" y="9808"/>
                  </a:cubicBezTo>
                  <a:cubicBezTo>
                    <a:pt x="6013" y="9808"/>
                    <a:pt x="6050" y="9797"/>
                    <a:pt x="6084" y="9773"/>
                  </a:cubicBezTo>
                  <a:lnTo>
                    <a:pt x="6382" y="9535"/>
                  </a:lnTo>
                  <a:cubicBezTo>
                    <a:pt x="6656" y="9737"/>
                    <a:pt x="6668" y="9809"/>
                    <a:pt x="6787" y="9809"/>
                  </a:cubicBezTo>
                  <a:cubicBezTo>
                    <a:pt x="6894" y="9809"/>
                    <a:pt x="6966" y="9737"/>
                    <a:pt x="6966" y="9630"/>
                  </a:cubicBezTo>
                  <a:lnTo>
                    <a:pt x="6966" y="8939"/>
                  </a:lnTo>
                  <a:lnTo>
                    <a:pt x="9335" y="8939"/>
                  </a:lnTo>
                  <a:cubicBezTo>
                    <a:pt x="9442" y="8939"/>
                    <a:pt x="9513" y="8856"/>
                    <a:pt x="9513" y="8761"/>
                  </a:cubicBezTo>
                  <a:cubicBezTo>
                    <a:pt x="9513" y="8654"/>
                    <a:pt x="9442" y="8582"/>
                    <a:pt x="9335" y="8582"/>
                  </a:cubicBezTo>
                  <a:lnTo>
                    <a:pt x="6966" y="8582"/>
                  </a:lnTo>
                  <a:lnTo>
                    <a:pt x="6966" y="7892"/>
                  </a:lnTo>
                  <a:cubicBezTo>
                    <a:pt x="7400" y="7783"/>
                    <a:pt x="7847" y="7728"/>
                    <a:pt x="8295" y="7728"/>
                  </a:cubicBezTo>
                  <a:cubicBezTo>
                    <a:pt x="9025" y="7728"/>
                    <a:pt x="9760" y="7875"/>
                    <a:pt x="10454" y="8177"/>
                  </a:cubicBezTo>
                  <a:cubicBezTo>
                    <a:pt x="10483" y="8192"/>
                    <a:pt x="10514" y="8199"/>
                    <a:pt x="10544" y="8199"/>
                  </a:cubicBezTo>
                  <a:cubicBezTo>
                    <a:pt x="10662" y="8199"/>
                    <a:pt x="10776" y="8096"/>
                    <a:pt x="10776" y="7963"/>
                  </a:cubicBezTo>
                  <a:lnTo>
                    <a:pt x="10776" y="1177"/>
                  </a:lnTo>
                  <a:lnTo>
                    <a:pt x="11561" y="1177"/>
                  </a:lnTo>
                  <a:cubicBezTo>
                    <a:pt x="11597" y="1177"/>
                    <a:pt x="11621" y="1212"/>
                    <a:pt x="11621" y="1236"/>
                  </a:cubicBezTo>
                  <a:lnTo>
                    <a:pt x="11621" y="8535"/>
                  </a:lnTo>
                  <a:cubicBezTo>
                    <a:pt x="11621" y="8570"/>
                    <a:pt x="11597" y="8594"/>
                    <a:pt x="11561" y="8594"/>
                  </a:cubicBezTo>
                  <a:lnTo>
                    <a:pt x="10049" y="8594"/>
                  </a:lnTo>
                  <a:cubicBezTo>
                    <a:pt x="9942" y="8594"/>
                    <a:pt x="9871" y="8666"/>
                    <a:pt x="9871" y="8773"/>
                  </a:cubicBezTo>
                  <a:cubicBezTo>
                    <a:pt x="9871" y="8880"/>
                    <a:pt x="9942" y="8951"/>
                    <a:pt x="10049" y="8951"/>
                  </a:cubicBezTo>
                  <a:lnTo>
                    <a:pt x="11561" y="8951"/>
                  </a:lnTo>
                  <a:cubicBezTo>
                    <a:pt x="11788" y="8951"/>
                    <a:pt x="11966" y="8773"/>
                    <a:pt x="11966" y="8547"/>
                  </a:cubicBezTo>
                  <a:lnTo>
                    <a:pt x="11966" y="1236"/>
                  </a:lnTo>
                  <a:cubicBezTo>
                    <a:pt x="11954" y="998"/>
                    <a:pt x="11776" y="831"/>
                    <a:pt x="11549" y="831"/>
                  </a:cubicBezTo>
                  <a:lnTo>
                    <a:pt x="10764" y="831"/>
                  </a:lnTo>
                  <a:cubicBezTo>
                    <a:pt x="10752" y="784"/>
                    <a:pt x="10811" y="581"/>
                    <a:pt x="10633" y="498"/>
                  </a:cubicBezTo>
                  <a:cubicBezTo>
                    <a:pt x="9864" y="154"/>
                    <a:pt x="9051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14;p26">
            <a:extLst>
              <a:ext uri="{FF2B5EF4-FFF2-40B4-BE49-F238E27FC236}">
                <a16:creationId xmlns:a16="http://schemas.microsoft.com/office/drawing/2014/main" id="{FD1EF094-14F1-4899-9666-3EBB5575896B}"/>
              </a:ext>
            </a:extLst>
          </p:cNvPr>
          <p:cNvGrpSpPr/>
          <p:nvPr/>
        </p:nvGrpSpPr>
        <p:grpSpPr>
          <a:xfrm>
            <a:off x="2272490" y="1722077"/>
            <a:ext cx="3318010" cy="601482"/>
            <a:chOff x="3287528" y="1193159"/>
            <a:chExt cx="3318010" cy="601482"/>
          </a:xfrm>
        </p:grpSpPr>
        <p:sp>
          <p:nvSpPr>
            <p:cNvPr id="70" name="Google Shape;1215;p26">
              <a:extLst>
                <a:ext uri="{FF2B5EF4-FFF2-40B4-BE49-F238E27FC236}">
                  <a16:creationId xmlns:a16="http://schemas.microsoft.com/office/drawing/2014/main" id="{3C3795A6-0D4C-CBF2-FE29-DDB462CF343F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1218;p26">
              <a:extLst>
                <a:ext uri="{FF2B5EF4-FFF2-40B4-BE49-F238E27FC236}">
                  <a16:creationId xmlns:a16="http://schemas.microsoft.com/office/drawing/2014/main" id="{B968BFAE-55B4-1393-A414-E01CDB1F439E}"/>
                </a:ext>
              </a:extLst>
            </p:cNvPr>
            <p:cNvSpPr txBox="1"/>
            <p:nvPr/>
          </p:nvSpPr>
          <p:spPr>
            <a:xfrm>
              <a:off x="4004709" y="1224713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Introduction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72" name="Google Shape;1219;p26">
              <a:extLst>
                <a:ext uri="{FF2B5EF4-FFF2-40B4-BE49-F238E27FC236}">
                  <a16:creationId xmlns:a16="http://schemas.microsoft.com/office/drawing/2014/main" id="{97040153-416A-D5A2-756D-0FA899007D02}"/>
                </a:ext>
              </a:extLst>
            </p:cNvPr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oogle Shape;1220;p26">
            <a:extLst>
              <a:ext uri="{FF2B5EF4-FFF2-40B4-BE49-F238E27FC236}">
                <a16:creationId xmlns:a16="http://schemas.microsoft.com/office/drawing/2014/main" id="{D5E91874-8966-BDBF-23F9-7D7D44F39723}"/>
              </a:ext>
            </a:extLst>
          </p:cNvPr>
          <p:cNvGrpSpPr/>
          <p:nvPr/>
        </p:nvGrpSpPr>
        <p:grpSpPr>
          <a:xfrm>
            <a:off x="2873952" y="4404508"/>
            <a:ext cx="3305744" cy="601462"/>
            <a:chOff x="3287528" y="3867284"/>
            <a:chExt cx="3305744" cy="601462"/>
          </a:xfrm>
        </p:grpSpPr>
        <p:sp>
          <p:nvSpPr>
            <p:cNvPr id="65" name="Google Shape;1221;p26">
              <a:extLst>
                <a:ext uri="{FF2B5EF4-FFF2-40B4-BE49-F238E27FC236}">
                  <a16:creationId xmlns:a16="http://schemas.microsoft.com/office/drawing/2014/main" id="{405AA02E-648E-121F-332E-66913E64BFCD}"/>
                </a:ext>
              </a:extLst>
            </p:cNvPr>
            <p:cNvSpPr/>
            <p:nvPr/>
          </p:nvSpPr>
          <p:spPr>
            <a:xfrm>
              <a:off x="3287528" y="3867284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6"/>
                    <a:pt x="6525" y="29183"/>
                    <a:pt x="14586" y="29183"/>
                  </a:cubicBezTo>
                  <a:cubicBezTo>
                    <a:pt x="22646" y="29183"/>
                    <a:pt x="29183" y="22646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1224;p26">
              <a:extLst>
                <a:ext uri="{FF2B5EF4-FFF2-40B4-BE49-F238E27FC236}">
                  <a16:creationId xmlns:a16="http://schemas.microsoft.com/office/drawing/2014/main" id="{4DB45C19-7782-B86E-DB51-07F4811F5058}"/>
                </a:ext>
              </a:extLst>
            </p:cNvPr>
            <p:cNvSpPr txBox="1"/>
            <p:nvPr/>
          </p:nvSpPr>
          <p:spPr>
            <a:xfrm>
              <a:off x="3992443" y="4064584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Powe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BI</a:t>
              </a: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Dashboard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7" name="Google Shape;1225;p26">
              <a:extLst>
                <a:ext uri="{FF2B5EF4-FFF2-40B4-BE49-F238E27FC236}">
                  <a16:creationId xmlns:a16="http://schemas.microsoft.com/office/drawing/2014/main" id="{502B93A1-D48F-5934-2897-B6327F73B824}"/>
                </a:ext>
              </a:extLst>
            </p:cNvPr>
            <p:cNvSpPr/>
            <p:nvPr/>
          </p:nvSpPr>
          <p:spPr>
            <a:xfrm>
              <a:off x="3319075" y="389853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1226;p26">
            <a:extLst>
              <a:ext uri="{FF2B5EF4-FFF2-40B4-BE49-F238E27FC236}">
                <a16:creationId xmlns:a16="http://schemas.microsoft.com/office/drawing/2014/main" id="{3A20AD28-1C6A-6CBE-6847-70321068C4CA}"/>
              </a:ext>
            </a:extLst>
          </p:cNvPr>
          <p:cNvGrpSpPr/>
          <p:nvPr/>
        </p:nvGrpSpPr>
        <p:grpSpPr>
          <a:xfrm>
            <a:off x="3453426" y="3691390"/>
            <a:ext cx="3420818" cy="601462"/>
            <a:chOff x="3833488" y="3252612"/>
            <a:chExt cx="3420818" cy="601462"/>
          </a:xfrm>
        </p:grpSpPr>
        <p:sp>
          <p:nvSpPr>
            <p:cNvPr id="60" name="Google Shape;1227;p26">
              <a:extLst>
                <a:ext uri="{FF2B5EF4-FFF2-40B4-BE49-F238E27FC236}">
                  <a16:creationId xmlns:a16="http://schemas.microsoft.com/office/drawing/2014/main" id="{E8AA2778-802E-22D9-BF9D-ED7C72089164}"/>
                </a:ext>
              </a:extLst>
            </p:cNvPr>
            <p:cNvSpPr/>
            <p:nvPr/>
          </p:nvSpPr>
          <p:spPr>
            <a:xfrm>
              <a:off x="3833488" y="3252612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1230;p26">
              <a:extLst>
                <a:ext uri="{FF2B5EF4-FFF2-40B4-BE49-F238E27FC236}">
                  <a16:creationId xmlns:a16="http://schemas.microsoft.com/office/drawing/2014/main" id="{187F524A-0FF1-ED38-E081-64E99F0DD3A2}"/>
                </a:ext>
              </a:extLst>
            </p:cNvPr>
            <p:cNvSpPr txBox="1"/>
            <p:nvPr/>
          </p:nvSpPr>
          <p:spPr>
            <a:xfrm>
              <a:off x="4653477" y="3370493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SSRS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62" name="Google Shape;1231;p26">
              <a:extLst>
                <a:ext uri="{FF2B5EF4-FFF2-40B4-BE49-F238E27FC236}">
                  <a16:creationId xmlns:a16="http://schemas.microsoft.com/office/drawing/2014/main" id="{8C9F42E8-5E34-D0A5-3F3C-BBCEEFD2569A}"/>
                </a:ext>
              </a:extLst>
            </p:cNvPr>
            <p:cNvSpPr/>
            <p:nvPr/>
          </p:nvSpPr>
          <p:spPr>
            <a:xfrm>
              <a:off x="3865050" y="328416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oogle Shape;1232;p26">
            <a:extLst>
              <a:ext uri="{FF2B5EF4-FFF2-40B4-BE49-F238E27FC236}">
                <a16:creationId xmlns:a16="http://schemas.microsoft.com/office/drawing/2014/main" id="{EEFE0AD0-3A93-401D-8DAB-6FD7BCCD6804}"/>
              </a:ext>
            </a:extLst>
          </p:cNvPr>
          <p:cNvGrpSpPr/>
          <p:nvPr/>
        </p:nvGrpSpPr>
        <p:grpSpPr>
          <a:xfrm>
            <a:off x="3045270" y="2299855"/>
            <a:ext cx="3346567" cy="601462"/>
            <a:chOff x="3833488" y="1819113"/>
            <a:chExt cx="3346567" cy="601462"/>
          </a:xfrm>
        </p:grpSpPr>
        <p:sp>
          <p:nvSpPr>
            <p:cNvPr id="55" name="Google Shape;1233;p26">
              <a:extLst>
                <a:ext uri="{FF2B5EF4-FFF2-40B4-BE49-F238E27FC236}">
                  <a16:creationId xmlns:a16="http://schemas.microsoft.com/office/drawing/2014/main" id="{8DF37438-CE70-1D2B-973C-20672ABFB15B}"/>
                </a:ext>
              </a:extLst>
            </p:cNvPr>
            <p:cNvSpPr/>
            <p:nvPr/>
          </p:nvSpPr>
          <p:spPr>
            <a:xfrm>
              <a:off x="3833488" y="1819113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86" y="1"/>
                  </a:moveTo>
                  <a:cubicBezTo>
                    <a:pt x="6525" y="1"/>
                    <a:pt x="1" y="6525"/>
                    <a:pt x="1" y="14586"/>
                  </a:cubicBezTo>
                  <a:cubicBezTo>
                    <a:pt x="1" y="22646"/>
                    <a:pt x="6525" y="29183"/>
                    <a:pt x="14586" y="29183"/>
                  </a:cubicBezTo>
                  <a:cubicBezTo>
                    <a:pt x="22647" y="29183"/>
                    <a:pt x="29183" y="22646"/>
                    <a:pt x="29183" y="14586"/>
                  </a:cubicBezTo>
                  <a:cubicBezTo>
                    <a:pt x="29183" y="6525"/>
                    <a:pt x="22647" y="1"/>
                    <a:pt x="145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1236;p26">
              <a:extLst>
                <a:ext uri="{FF2B5EF4-FFF2-40B4-BE49-F238E27FC236}">
                  <a16:creationId xmlns:a16="http://schemas.microsoft.com/office/drawing/2014/main" id="{1D007F14-1680-FF78-3674-8E14F87B2B29}"/>
                </a:ext>
              </a:extLst>
            </p:cNvPr>
            <p:cNvSpPr txBox="1"/>
            <p:nvPr/>
          </p:nvSpPr>
          <p:spPr>
            <a:xfrm>
              <a:off x="4579226" y="1914676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2000" b="1" i="0" u="none" strike="noStrike" cap="none">
                  <a:solidFill>
                    <a:srgbClr val="2B4B82"/>
                  </a:solidFill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r>
                <a:rPr lang="en" dirty="0">
                  <a:sym typeface="Fira Sans Extra Condensed Medium"/>
                </a:rPr>
                <a:t>ERD &amp; Mapping</a:t>
              </a:r>
              <a:endParaRPr dirty="0">
                <a:sym typeface="Fira Sans Extra Condensed Medium"/>
              </a:endParaRPr>
            </a:p>
          </p:txBody>
        </p:sp>
        <p:sp>
          <p:nvSpPr>
            <p:cNvPr id="57" name="Google Shape;1237;p26">
              <a:extLst>
                <a:ext uri="{FF2B5EF4-FFF2-40B4-BE49-F238E27FC236}">
                  <a16:creationId xmlns:a16="http://schemas.microsoft.com/office/drawing/2014/main" id="{DCDC6E23-E4BD-ADD8-8C8A-231C6E72B9ED}"/>
                </a:ext>
              </a:extLst>
            </p:cNvPr>
            <p:cNvSpPr/>
            <p:nvPr/>
          </p:nvSpPr>
          <p:spPr>
            <a:xfrm>
              <a:off x="3865050" y="185065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oogle Shape;1238;p26">
            <a:extLst>
              <a:ext uri="{FF2B5EF4-FFF2-40B4-BE49-F238E27FC236}">
                <a16:creationId xmlns:a16="http://schemas.microsoft.com/office/drawing/2014/main" id="{E3A56973-CACF-59BF-AE65-9F513A4B653B}"/>
              </a:ext>
            </a:extLst>
          </p:cNvPr>
          <p:cNvGrpSpPr/>
          <p:nvPr/>
        </p:nvGrpSpPr>
        <p:grpSpPr>
          <a:xfrm>
            <a:off x="3421874" y="2923979"/>
            <a:ext cx="3452370" cy="601462"/>
            <a:chOff x="4082798" y="2530216"/>
            <a:chExt cx="3452370" cy="601462"/>
          </a:xfrm>
        </p:grpSpPr>
        <p:sp>
          <p:nvSpPr>
            <p:cNvPr id="50" name="Google Shape;1239;p26">
              <a:extLst>
                <a:ext uri="{FF2B5EF4-FFF2-40B4-BE49-F238E27FC236}">
                  <a16:creationId xmlns:a16="http://schemas.microsoft.com/office/drawing/2014/main" id="{72D5B52B-ACB7-F0B2-9DA6-7928778AE043}"/>
                </a:ext>
              </a:extLst>
            </p:cNvPr>
            <p:cNvSpPr/>
            <p:nvPr/>
          </p:nvSpPr>
          <p:spPr>
            <a:xfrm>
              <a:off x="4082798" y="2530216"/>
              <a:ext cx="601462" cy="601462"/>
            </a:xfrm>
            <a:custGeom>
              <a:avLst/>
              <a:gdLst/>
              <a:ahLst/>
              <a:cxnLst/>
              <a:rect l="l" t="t" r="r" b="b"/>
              <a:pathLst>
                <a:path w="29183" h="29183" extrusionOk="0">
                  <a:moveTo>
                    <a:pt x="14598" y="1"/>
                  </a:moveTo>
                  <a:cubicBezTo>
                    <a:pt x="6537" y="1"/>
                    <a:pt x="1" y="6525"/>
                    <a:pt x="1" y="14586"/>
                  </a:cubicBezTo>
                  <a:cubicBezTo>
                    <a:pt x="1" y="22646"/>
                    <a:pt x="6537" y="29183"/>
                    <a:pt x="14598" y="29183"/>
                  </a:cubicBezTo>
                  <a:cubicBezTo>
                    <a:pt x="22646" y="29183"/>
                    <a:pt x="29183" y="22646"/>
                    <a:pt x="29183" y="14586"/>
                  </a:cubicBezTo>
                  <a:cubicBezTo>
                    <a:pt x="29183" y="6525"/>
                    <a:pt x="22646" y="1"/>
                    <a:pt x="145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1242;p26">
              <a:extLst>
                <a:ext uri="{FF2B5EF4-FFF2-40B4-BE49-F238E27FC236}">
                  <a16:creationId xmlns:a16="http://schemas.microsoft.com/office/drawing/2014/main" id="{F6E8A12D-2E90-18AC-040D-1E94095BECDA}"/>
                </a:ext>
              </a:extLst>
            </p:cNvPr>
            <p:cNvSpPr txBox="1"/>
            <p:nvPr/>
          </p:nvSpPr>
          <p:spPr>
            <a:xfrm>
              <a:off x="4934339" y="2652358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DataBase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52" name="Google Shape;1243;p26">
              <a:extLst>
                <a:ext uri="{FF2B5EF4-FFF2-40B4-BE49-F238E27FC236}">
                  <a16:creationId xmlns:a16="http://schemas.microsoft.com/office/drawing/2014/main" id="{6BC9D1D9-4DCA-FF7A-578B-651BCA0563BD}"/>
                </a:ext>
              </a:extLst>
            </p:cNvPr>
            <p:cNvSpPr/>
            <p:nvPr/>
          </p:nvSpPr>
          <p:spPr>
            <a:xfrm>
              <a:off x="4114350" y="2567408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81" name="Google Shape;1214;p26">
            <a:extLst>
              <a:ext uri="{FF2B5EF4-FFF2-40B4-BE49-F238E27FC236}">
                <a16:creationId xmlns:a16="http://schemas.microsoft.com/office/drawing/2014/main" id="{40A4FFD1-4622-F4B6-C823-1EC905B87E1B}"/>
              </a:ext>
            </a:extLst>
          </p:cNvPr>
          <p:cNvGrpSpPr/>
          <p:nvPr/>
        </p:nvGrpSpPr>
        <p:grpSpPr>
          <a:xfrm>
            <a:off x="1822285" y="4778427"/>
            <a:ext cx="3293018" cy="601482"/>
            <a:chOff x="3287528" y="1193159"/>
            <a:chExt cx="3293018" cy="601482"/>
          </a:xfrm>
        </p:grpSpPr>
        <p:sp>
          <p:nvSpPr>
            <p:cNvPr id="82" name="Google Shape;1215;p26">
              <a:extLst>
                <a:ext uri="{FF2B5EF4-FFF2-40B4-BE49-F238E27FC236}">
                  <a16:creationId xmlns:a16="http://schemas.microsoft.com/office/drawing/2014/main" id="{A9F9EDBA-C46F-D913-48D1-FF52596EC0D5}"/>
                </a:ext>
              </a:extLst>
            </p:cNvPr>
            <p:cNvSpPr/>
            <p:nvPr/>
          </p:nvSpPr>
          <p:spPr>
            <a:xfrm>
              <a:off x="3287528" y="1193159"/>
              <a:ext cx="601462" cy="60148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1218;p26">
              <a:extLst>
                <a:ext uri="{FF2B5EF4-FFF2-40B4-BE49-F238E27FC236}">
                  <a16:creationId xmlns:a16="http://schemas.microsoft.com/office/drawing/2014/main" id="{C2988D6A-C320-E1A6-5B70-5712C4D4BF2E}"/>
                </a:ext>
              </a:extLst>
            </p:cNvPr>
            <p:cNvSpPr txBox="1"/>
            <p:nvPr/>
          </p:nvSpPr>
          <p:spPr>
            <a:xfrm>
              <a:off x="3979717" y="1421941"/>
              <a:ext cx="2600829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B4B8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Fira Sans Extra Condensed Medium"/>
                </a:rPr>
                <a:t>Website</a:t>
              </a:r>
              <a:endParaRPr sz="2000" b="1" dirty="0">
                <a:solidFill>
                  <a:srgbClr val="2B4B82"/>
                </a:solidFill>
                <a:latin typeface="Calibri" panose="020F0502020204030204" pitchFamily="34" charset="0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84" name="Google Shape;1219;p26">
              <a:extLst>
                <a:ext uri="{FF2B5EF4-FFF2-40B4-BE49-F238E27FC236}">
                  <a16:creationId xmlns:a16="http://schemas.microsoft.com/office/drawing/2014/main" id="{B2F8A994-AE9D-D0E4-5F45-1CB2608C3ACB}"/>
                </a:ext>
              </a:extLst>
            </p:cNvPr>
            <p:cNvSpPr/>
            <p:nvPr/>
          </p:nvSpPr>
          <p:spPr>
            <a:xfrm>
              <a:off x="3319075" y="1224713"/>
              <a:ext cx="538353" cy="538372"/>
            </a:xfrm>
            <a:custGeom>
              <a:avLst/>
              <a:gdLst/>
              <a:ahLst/>
              <a:cxnLst/>
              <a:rect l="l" t="t" r="r" b="b"/>
              <a:pathLst>
                <a:path w="29183" h="29184" extrusionOk="0">
                  <a:moveTo>
                    <a:pt x="14586" y="1"/>
                  </a:moveTo>
                  <a:cubicBezTo>
                    <a:pt x="6525" y="1"/>
                    <a:pt x="0" y="6537"/>
                    <a:pt x="0" y="14598"/>
                  </a:cubicBezTo>
                  <a:cubicBezTo>
                    <a:pt x="0" y="22647"/>
                    <a:pt x="6525" y="29183"/>
                    <a:pt x="14586" y="29183"/>
                  </a:cubicBezTo>
                  <a:cubicBezTo>
                    <a:pt x="22646" y="29183"/>
                    <a:pt x="29183" y="22647"/>
                    <a:pt x="29183" y="14598"/>
                  </a:cubicBezTo>
                  <a:cubicBezTo>
                    <a:pt x="29183" y="6537"/>
                    <a:pt x="22646" y="1"/>
                    <a:pt x="145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2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2AC6D8BE-9053-5AD0-08E8-1D1D96F6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63" y="1370266"/>
            <a:ext cx="4810125" cy="4705350"/>
          </a:xfrm>
          <a:prstGeom prst="rect">
            <a:avLst/>
          </a:prstGeom>
        </p:spPr>
      </p:pic>
      <p:sp>
        <p:nvSpPr>
          <p:cNvPr id="89" name="Google Shape;369;p26">
            <a:extLst>
              <a:ext uri="{FF2B5EF4-FFF2-40B4-BE49-F238E27FC236}">
                <a16:creationId xmlns:a16="http://schemas.microsoft.com/office/drawing/2014/main" id="{07428E53-5F86-B132-1313-1E6866447506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68;p26">
            <a:extLst>
              <a:ext uri="{FF2B5EF4-FFF2-40B4-BE49-F238E27FC236}">
                <a16:creationId xmlns:a16="http://schemas.microsoft.com/office/drawing/2014/main" id="{1AE41C37-5EBD-083E-263B-EB0ECEFCA828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BC2432-5B2B-A1ED-8306-500C7721ECCB}"/>
              </a:ext>
            </a:extLst>
          </p:cNvPr>
          <p:cNvSpPr/>
          <p:nvPr/>
        </p:nvSpPr>
        <p:spPr>
          <a:xfrm>
            <a:off x="0" y="208062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C89B26-1AF4-4F7D-86C1-C026F8A62545}"/>
              </a:ext>
            </a:extLst>
          </p:cNvPr>
          <p:cNvSpPr txBox="1"/>
          <p:nvPr/>
        </p:nvSpPr>
        <p:spPr>
          <a:xfrm>
            <a:off x="643989" y="380393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Content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CA273-3DE8-3821-6652-AFAC6D7C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0012"/>
            <a:ext cx="119634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9AE8-468A-3CF4-4C87-E835094C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90487"/>
            <a:ext cx="118681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F0A2B-D46F-A570-0FFA-5D7C10CA6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0487"/>
            <a:ext cx="120015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77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EFF4-FC0E-C1EB-6F26-BA4DC344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0012"/>
            <a:ext cx="118872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1995F-A950-C5E6-445A-16647F73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591810"/>
            <a:ext cx="9985602" cy="49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2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52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76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8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CC5414-48E7-69BB-606B-7E7A98287C0C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F9BDC-9BED-3224-30ED-092041184F9F}"/>
              </a:ext>
            </a:extLst>
          </p:cNvPr>
          <p:cNvSpPr txBox="1"/>
          <p:nvPr/>
        </p:nvSpPr>
        <p:spPr>
          <a:xfrm>
            <a:off x="566901" y="452780"/>
            <a:ext cx="637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10" name="Google Shape;369;p26">
            <a:extLst>
              <a:ext uri="{FF2B5EF4-FFF2-40B4-BE49-F238E27FC236}">
                <a16:creationId xmlns:a16="http://schemas.microsoft.com/office/drawing/2014/main" id="{2DECC99E-2DE3-5658-E0D5-EE6CB62020ED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68;p26">
            <a:extLst>
              <a:ext uri="{FF2B5EF4-FFF2-40B4-BE49-F238E27FC236}">
                <a16:creationId xmlns:a16="http://schemas.microsoft.com/office/drawing/2014/main" id="{6C0FDBB5-4042-FC60-4C3E-70C70F59B501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013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253FD-F946-576D-91C1-70C7905F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6" y="-559634"/>
            <a:ext cx="10932184" cy="76987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4" y="2224313"/>
            <a:ext cx="6850742" cy="3280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Examination System is</a:t>
            </a:r>
            <a:r>
              <a:rPr lang="en-US" b="0" i="0" dirty="0">
                <a:solidFill>
                  <a:schemeClr val="bg1"/>
                </a:solidFill>
                <a:effectLst/>
              </a:rPr>
              <a:t> an educational institution provides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ashboards for supervisors and managers to analyze student data, instructor performance,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It provides guidance for professors to evaluate exams and offer valuable feedback.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F1FE-FC4E-6A9D-4135-8C9398BD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7" y="-875738"/>
            <a:ext cx="3831771" cy="4134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33C6E-1205-AFF3-4D76-CF62A99F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36" y="1802524"/>
            <a:ext cx="5495238" cy="4123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73" y="1868173"/>
            <a:ext cx="457562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Microsoft Excel.</a:t>
            </a:r>
          </a:p>
          <a:p>
            <a:pPr>
              <a:lnSpc>
                <a:spcPct val="150000"/>
              </a:lnSpc>
            </a:pPr>
            <a:r>
              <a:rPr lang="en-US" dirty="0"/>
              <a:t>SQL BI (SSIS, SSRS)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SQL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AA957-3EA5-1F29-23BE-5F03E820AC36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15395-681C-9F6B-F845-9DF609785607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Tools</a:t>
            </a:r>
          </a:p>
        </p:txBody>
      </p:sp>
      <p:pic>
        <p:nvPicPr>
          <p:cNvPr id="8" name="Picture 7" descr="Colorful Simple Linear Diagram">
            <a:extLst>
              <a:ext uri="{FF2B5EF4-FFF2-40B4-BE49-F238E27FC236}">
                <a16:creationId xmlns:a16="http://schemas.microsoft.com/office/drawing/2014/main" id="{255E1C53-CB67-70AD-B7AF-69D3138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6" y="1603091"/>
            <a:ext cx="7223634" cy="4351338"/>
          </a:xfrm>
          <a:prstGeom prst="rect">
            <a:avLst/>
          </a:prstGeom>
        </p:spPr>
      </p:pic>
      <p:sp>
        <p:nvSpPr>
          <p:cNvPr id="9" name="Google Shape;369;p26">
            <a:extLst>
              <a:ext uri="{FF2B5EF4-FFF2-40B4-BE49-F238E27FC236}">
                <a16:creationId xmlns:a16="http://schemas.microsoft.com/office/drawing/2014/main" id="{3B3628FE-5551-6399-5E48-40F660489335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8;p26">
            <a:extLst>
              <a:ext uri="{FF2B5EF4-FFF2-40B4-BE49-F238E27FC236}">
                <a16:creationId xmlns:a16="http://schemas.microsoft.com/office/drawing/2014/main" id="{A8B1B884-EB1E-D131-BC15-4F990EFD50CC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98B83-029E-E15F-3FD0-57EC17B569FD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68D7-9151-2055-7A73-49E95968A16F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159052-E9BC-49B5-E7D3-ED8A1029C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8" y="1586033"/>
            <a:ext cx="11635096" cy="5271967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E5B92-F0F9-0287-AD10-FCDC1014185E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D0878-0459-3DC3-706D-5F0AD4226FCC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AC259-8757-120F-ED78-6231027E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6" y="2017940"/>
            <a:ext cx="12287916" cy="33523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36680-7F09-5E69-9445-008EE462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9" y="2121353"/>
            <a:ext cx="11623802" cy="3742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58E29-5C4D-D4E0-CF7D-1D47978F7E79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8D4B8-7E48-5962-CAFF-4FAC01BC2348}"/>
              </a:ext>
            </a:extLst>
          </p:cNvPr>
          <p:cNvSpPr txBox="1"/>
          <p:nvPr/>
        </p:nvSpPr>
        <p:spPr>
          <a:xfrm>
            <a:off x="566901" y="452780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Mapping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48E751AB-C090-CE46-AD7D-4AA1AEED7060}"/>
              </a:ext>
            </a:extLst>
          </p:cNvPr>
          <p:cNvSpPr/>
          <p:nvPr/>
        </p:nvSpPr>
        <p:spPr>
          <a:xfrm>
            <a:off x="0" y="280451"/>
            <a:ext cx="4775200" cy="1175657"/>
          </a:xfrm>
          <a:prstGeom prst="rect">
            <a:avLst/>
          </a:prstGeom>
          <a:solidFill>
            <a:srgbClr val="A0B7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69;p26">
            <a:extLst>
              <a:ext uri="{FF2B5EF4-FFF2-40B4-BE49-F238E27FC236}">
                <a16:creationId xmlns:a16="http://schemas.microsoft.com/office/drawing/2014/main" id="{55745EB2-F6F1-2AB1-DDB3-C62623E3F383}"/>
              </a:ext>
            </a:extLst>
          </p:cNvPr>
          <p:cNvSpPr/>
          <p:nvPr/>
        </p:nvSpPr>
        <p:spPr>
          <a:xfrm>
            <a:off x="10904023" y="0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8;p26">
            <a:extLst>
              <a:ext uri="{FF2B5EF4-FFF2-40B4-BE49-F238E27FC236}">
                <a16:creationId xmlns:a16="http://schemas.microsoft.com/office/drawing/2014/main" id="{F27E25C9-8117-7075-1EF2-C1443C66F567}"/>
              </a:ext>
            </a:extLst>
          </p:cNvPr>
          <p:cNvSpPr/>
          <p:nvPr/>
        </p:nvSpPr>
        <p:spPr>
          <a:xfrm rot="10800000">
            <a:off x="0" y="6172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31981" y="1825362"/>
            <a:ext cx="6047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Stored procedures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 ,Insert update and delete in any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generation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Answers &amp; Correction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 Result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5779413-8765-5BE8-2882-86D59341F61D}"/>
              </a:ext>
            </a:extLst>
          </p:cNvPr>
          <p:cNvSpPr txBox="1"/>
          <p:nvPr/>
        </p:nvSpPr>
        <p:spPr>
          <a:xfrm>
            <a:off x="643989" y="452782"/>
            <a:ext cx="3641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1306A53-D62A-3435-E72D-290DAC35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6" y="685011"/>
            <a:ext cx="5716302" cy="5716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152</Words>
  <Application>Microsoft Office PowerPoint</Application>
  <PresentationFormat>Widescreen</PresentationFormat>
  <Paragraphs>67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Fira Sans Extra Condensed Medium</vt:lpstr>
      <vt:lpstr>Söhne</vt:lpstr>
      <vt:lpstr>YAFdJoLIdPI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احمد خالد احمد احمد</dc:creator>
  <cp:lastModifiedBy>Rawan Emad Hamza</cp:lastModifiedBy>
  <cp:revision>72</cp:revision>
  <dcterms:created xsi:type="dcterms:W3CDTF">2022-07-26T20:40:00Z</dcterms:created>
  <dcterms:modified xsi:type="dcterms:W3CDTF">2023-10-20T09:13:36Z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4573A1538E9C4431852F1DC2A5ABCE89</vt:lpwstr>
  </property>
  <property fmtid="{D5CDD505-2E9C-101B-9397-08002B2CF9AE}" pid="3" name="KSOProductBuildVer">
    <vt:lpwstr>1033-11.2.0.11537</vt:lpwstr>
  </property>
</Properties>
</file>