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This is graph which show and explain the top ten of artists and what is number of albums for each one</a:t>
            </a:r>
            <a:endParaRPr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the top ten of artists and what is number of albums for each one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8AC01-11F2-0A05-F5A9-D9759DE5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9" y="1418450"/>
            <a:ext cx="4550701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This is graph which show and explain the best seller of top ten</a:t>
            </a:r>
            <a:endParaRPr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best seller of top ten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24912-EBB8-7291-6E80-E237CEC92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49"/>
            <a:ext cx="4550700" cy="3072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This is graph which show and explain </a:t>
            </a:r>
            <a:r>
              <a:rPr lang="en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which media type is the most commonly used  </a:t>
            </a:r>
            <a:endParaRPr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media type is the most commonly used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8317F-F2F4-93F0-7440-2E2162F8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38910"/>
            <a:ext cx="4550701" cy="30521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This is graph which show and explain who is the most supportive </a:t>
            </a:r>
            <a:r>
              <a:rPr lang="en-US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emmployee</a:t>
            </a:r>
            <a:endParaRPr lang="en-US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most supportive employee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D6C89-5684-366D-46B4-143738C3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49"/>
            <a:ext cx="4550700" cy="3072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Who are the top ten of artists and what is number of albums for each one?</vt:lpstr>
      <vt:lpstr>  what is the best seller of top ten?</vt:lpstr>
      <vt:lpstr>  which media type is the most commonly used?</vt:lpstr>
      <vt:lpstr>  who is the most supportive employee?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monem ali</cp:lastModifiedBy>
  <cp:revision>4</cp:revision>
  <dcterms:modified xsi:type="dcterms:W3CDTF">2022-09-05T23:59:37Z</dcterms:modified>
</cp:coreProperties>
</file>