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370" r:id="rId3"/>
    <p:sldId id="257" r:id="rId4"/>
    <p:sldId id="368" r:id="rId5"/>
    <p:sldId id="369" r:id="rId6"/>
    <p:sldId id="379" r:id="rId7"/>
    <p:sldId id="372" r:id="rId8"/>
    <p:sldId id="373" r:id="rId9"/>
    <p:sldId id="374" r:id="rId10"/>
    <p:sldId id="376" r:id="rId11"/>
    <p:sldId id="375" r:id="rId12"/>
    <p:sldId id="377" r:id="rId13"/>
    <p:sldId id="3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A553B-D254-4425-B7C1-5EF4E202CB40}" v="60" dt="2025-05-11T17:55:07.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ica D" userId="efbe73d0f35b82de" providerId="LiveId" clId="{53FA553B-D254-4425-B7C1-5EF4E202CB40}"/>
    <pc:docChg chg="undo custSel delSld modSld sldOrd">
      <pc:chgData name="Monica D" userId="efbe73d0f35b82de" providerId="LiveId" clId="{53FA553B-D254-4425-B7C1-5EF4E202CB40}" dt="2025-05-11T17:57:23.997" v="826" actId="2711"/>
      <pc:docMkLst>
        <pc:docMk/>
      </pc:docMkLst>
      <pc:sldChg chg="addSp delSp modSp mod">
        <pc:chgData name="Monica D" userId="efbe73d0f35b82de" providerId="LiveId" clId="{53FA553B-D254-4425-B7C1-5EF4E202CB40}" dt="2025-05-11T17:55:07.099" v="819" actId="1076"/>
        <pc:sldMkLst>
          <pc:docMk/>
          <pc:sldMk cId="4233139276" sldId="256"/>
        </pc:sldMkLst>
        <pc:spChg chg="mod">
          <ac:chgData name="Monica D" userId="efbe73d0f35b82de" providerId="LiveId" clId="{53FA553B-D254-4425-B7C1-5EF4E202CB40}" dt="2025-05-10T20:34:18.777" v="44" actId="20577"/>
          <ac:spMkLst>
            <pc:docMk/>
            <pc:sldMk cId="4233139276" sldId="256"/>
            <ac:spMk id="9" creationId="{D41A2FBB-F55B-9BAA-4EBD-7D6AD7B1D9C0}"/>
          </ac:spMkLst>
        </pc:spChg>
        <pc:spChg chg="mod">
          <ac:chgData name="Monica D" userId="efbe73d0f35b82de" providerId="LiveId" clId="{53FA553B-D254-4425-B7C1-5EF4E202CB40}" dt="2025-05-11T17:54:54.536" v="817" actId="2711"/>
          <ac:spMkLst>
            <pc:docMk/>
            <pc:sldMk cId="4233139276" sldId="256"/>
            <ac:spMk id="10" creationId="{2D19DAE3-8F95-230C-D485-225341D07DA1}"/>
          </ac:spMkLst>
        </pc:spChg>
        <pc:spChg chg="add del mod">
          <ac:chgData name="Monica D" userId="efbe73d0f35b82de" providerId="LiveId" clId="{53FA553B-D254-4425-B7C1-5EF4E202CB40}" dt="2025-05-11T17:55:07.099" v="819" actId="1076"/>
          <ac:spMkLst>
            <pc:docMk/>
            <pc:sldMk cId="4233139276" sldId="256"/>
            <ac:spMk id="11" creationId="{19A39F01-D00C-AF01-020F-6FE15F5B4206}"/>
          </ac:spMkLst>
        </pc:spChg>
      </pc:sldChg>
      <pc:sldChg chg="addSp modSp mod">
        <pc:chgData name="Monica D" userId="efbe73d0f35b82de" providerId="LiveId" clId="{53FA553B-D254-4425-B7C1-5EF4E202CB40}" dt="2025-05-10T20:41:54.713" v="164" actId="20577"/>
        <pc:sldMkLst>
          <pc:docMk/>
          <pc:sldMk cId="1658386993" sldId="257"/>
        </pc:sldMkLst>
        <pc:spChg chg="mod">
          <ac:chgData name="Monica D" userId="efbe73d0f35b82de" providerId="LiveId" clId="{53FA553B-D254-4425-B7C1-5EF4E202CB40}" dt="2025-05-10T20:41:54.713" v="164" actId="20577"/>
          <ac:spMkLst>
            <pc:docMk/>
            <pc:sldMk cId="1658386993" sldId="257"/>
            <ac:spMk id="3" creationId="{01F36FF0-FD4A-EE78-6CA2-4ADCB6BA1B65}"/>
          </ac:spMkLst>
        </pc:spChg>
        <pc:spChg chg="add">
          <ac:chgData name="Monica D" userId="efbe73d0f35b82de" providerId="LiveId" clId="{53FA553B-D254-4425-B7C1-5EF4E202CB40}" dt="2025-05-10T20:40:22.219" v="134"/>
          <ac:spMkLst>
            <pc:docMk/>
            <pc:sldMk cId="1658386993" sldId="257"/>
            <ac:spMk id="7" creationId="{764D84AC-23F9-1843-988B-3108116443E2}"/>
          </ac:spMkLst>
        </pc:spChg>
        <pc:spChg chg="add">
          <ac:chgData name="Monica D" userId="efbe73d0f35b82de" providerId="LiveId" clId="{53FA553B-D254-4425-B7C1-5EF4E202CB40}" dt="2025-05-10T20:40:42.505" v="138"/>
          <ac:spMkLst>
            <pc:docMk/>
            <pc:sldMk cId="1658386993" sldId="257"/>
            <ac:spMk id="8" creationId="{693AA698-5299-D37D-D0C5-F12129E76BD6}"/>
          </ac:spMkLst>
        </pc:spChg>
      </pc:sldChg>
      <pc:sldChg chg="addSp modSp mod">
        <pc:chgData name="Monica D" userId="efbe73d0f35b82de" providerId="LiveId" clId="{53FA553B-D254-4425-B7C1-5EF4E202CB40}" dt="2025-05-11T07:44:55.887" v="324" actId="123"/>
        <pc:sldMkLst>
          <pc:docMk/>
          <pc:sldMk cId="563971378" sldId="368"/>
        </pc:sldMkLst>
        <pc:spChg chg="mod">
          <ac:chgData name="Monica D" userId="efbe73d0f35b82de" providerId="LiveId" clId="{53FA553B-D254-4425-B7C1-5EF4E202CB40}" dt="2025-05-11T07:41:39.633" v="285" actId="5793"/>
          <ac:spMkLst>
            <pc:docMk/>
            <pc:sldMk cId="563971378" sldId="368"/>
            <ac:spMk id="3" creationId="{01F36FF0-FD4A-EE78-6CA2-4ADCB6BA1B65}"/>
          </ac:spMkLst>
        </pc:spChg>
        <pc:spChg chg="add mod">
          <ac:chgData name="Monica D" userId="efbe73d0f35b82de" providerId="LiveId" clId="{53FA553B-D254-4425-B7C1-5EF4E202CB40}" dt="2025-05-11T07:44:55.887" v="324" actId="123"/>
          <ac:spMkLst>
            <pc:docMk/>
            <pc:sldMk cId="563971378" sldId="368"/>
            <ac:spMk id="7" creationId="{D8E3B8DC-E2C0-B5F8-1F8D-47CE0E14537F}"/>
          </ac:spMkLst>
        </pc:spChg>
      </pc:sldChg>
      <pc:sldChg chg="addSp modSp mod">
        <pc:chgData name="Monica D" userId="efbe73d0f35b82de" providerId="LiveId" clId="{53FA553B-D254-4425-B7C1-5EF4E202CB40}" dt="2025-05-11T07:48:10.477" v="411" actId="20577"/>
        <pc:sldMkLst>
          <pc:docMk/>
          <pc:sldMk cId="3339313605" sldId="369"/>
        </pc:sldMkLst>
        <pc:spChg chg="mod">
          <ac:chgData name="Monica D" userId="efbe73d0f35b82de" providerId="LiveId" clId="{53FA553B-D254-4425-B7C1-5EF4E202CB40}" dt="2025-05-11T07:48:10.477" v="411" actId="20577"/>
          <ac:spMkLst>
            <pc:docMk/>
            <pc:sldMk cId="3339313605" sldId="369"/>
            <ac:spMk id="3" creationId="{01F36FF0-FD4A-EE78-6CA2-4ADCB6BA1B65}"/>
          </ac:spMkLst>
        </pc:spChg>
        <pc:spChg chg="add">
          <ac:chgData name="Monica D" userId="efbe73d0f35b82de" providerId="LiveId" clId="{53FA553B-D254-4425-B7C1-5EF4E202CB40}" dt="2025-05-11T07:45:29.885" v="325"/>
          <ac:spMkLst>
            <pc:docMk/>
            <pc:sldMk cId="3339313605" sldId="369"/>
            <ac:spMk id="7" creationId="{CC767ACA-203E-DF38-2CFB-B1D3CD7E93FF}"/>
          </ac:spMkLst>
        </pc:spChg>
        <pc:spChg chg="add">
          <ac:chgData name="Monica D" userId="efbe73d0f35b82de" providerId="LiveId" clId="{53FA553B-D254-4425-B7C1-5EF4E202CB40}" dt="2025-05-11T07:45:34.087" v="333"/>
          <ac:spMkLst>
            <pc:docMk/>
            <pc:sldMk cId="3339313605" sldId="369"/>
            <ac:spMk id="8" creationId="{513F5D1C-1A07-3A9C-7390-0B6AE232269E}"/>
          </ac:spMkLst>
        </pc:spChg>
        <pc:spChg chg="add">
          <ac:chgData name="Monica D" userId="efbe73d0f35b82de" providerId="LiveId" clId="{53FA553B-D254-4425-B7C1-5EF4E202CB40}" dt="2025-05-11T07:45:51.799" v="338"/>
          <ac:spMkLst>
            <pc:docMk/>
            <pc:sldMk cId="3339313605" sldId="369"/>
            <ac:spMk id="9" creationId="{7F5E37FA-049F-F9FC-F9E9-45E2954CAFAD}"/>
          </ac:spMkLst>
        </pc:spChg>
        <pc:spChg chg="add">
          <ac:chgData name="Monica D" userId="efbe73d0f35b82de" providerId="LiveId" clId="{53FA553B-D254-4425-B7C1-5EF4E202CB40}" dt="2025-05-11T07:46:11.701" v="343"/>
          <ac:spMkLst>
            <pc:docMk/>
            <pc:sldMk cId="3339313605" sldId="369"/>
            <ac:spMk id="10" creationId="{731DB299-0747-E593-D1EC-82221274250A}"/>
          </ac:spMkLst>
        </pc:spChg>
        <pc:spChg chg="add mod">
          <ac:chgData name="Monica D" userId="efbe73d0f35b82de" providerId="LiveId" clId="{53FA553B-D254-4425-B7C1-5EF4E202CB40}" dt="2025-05-11T07:46:31.493" v="363" actId="20577"/>
          <ac:spMkLst>
            <pc:docMk/>
            <pc:sldMk cId="3339313605" sldId="369"/>
            <ac:spMk id="11" creationId="{72D69C0F-BE90-399B-4E8A-2423EBF379D0}"/>
          </ac:spMkLst>
        </pc:spChg>
        <pc:spChg chg="add">
          <ac:chgData name="Monica D" userId="efbe73d0f35b82de" providerId="LiveId" clId="{53FA553B-D254-4425-B7C1-5EF4E202CB40}" dt="2025-05-11T07:46:37.906" v="364"/>
          <ac:spMkLst>
            <pc:docMk/>
            <pc:sldMk cId="3339313605" sldId="369"/>
            <ac:spMk id="12" creationId="{15E84B00-71C2-B673-540A-4F42C55DE8DB}"/>
          </ac:spMkLst>
        </pc:spChg>
      </pc:sldChg>
      <pc:sldChg chg="modSp mod ord">
        <pc:chgData name="Monica D" userId="efbe73d0f35b82de" providerId="LiveId" clId="{53FA553B-D254-4425-B7C1-5EF4E202CB40}" dt="2025-05-11T07:32:26.036" v="272" actId="20577"/>
        <pc:sldMkLst>
          <pc:docMk/>
          <pc:sldMk cId="3534483171" sldId="370"/>
        </pc:sldMkLst>
        <pc:spChg chg="mod">
          <ac:chgData name="Monica D" userId="efbe73d0f35b82de" providerId="LiveId" clId="{53FA553B-D254-4425-B7C1-5EF4E202CB40}" dt="2025-05-11T07:32:26.036" v="272" actId="20577"/>
          <ac:spMkLst>
            <pc:docMk/>
            <pc:sldMk cId="3534483171" sldId="370"/>
            <ac:spMk id="3" creationId="{01F36FF0-FD4A-EE78-6CA2-4ADCB6BA1B65}"/>
          </ac:spMkLst>
        </pc:spChg>
      </pc:sldChg>
      <pc:sldChg chg="addSp modSp mod">
        <pc:chgData name="Monica D" userId="efbe73d0f35b82de" providerId="LiveId" clId="{53FA553B-D254-4425-B7C1-5EF4E202CB40}" dt="2025-05-10T20:45:47.823" v="215" actId="14100"/>
        <pc:sldMkLst>
          <pc:docMk/>
          <pc:sldMk cId="1066777925" sldId="372"/>
        </pc:sldMkLst>
        <pc:spChg chg="mod">
          <ac:chgData name="Monica D" userId="efbe73d0f35b82de" providerId="LiveId" clId="{53FA553B-D254-4425-B7C1-5EF4E202CB40}" dt="2025-05-10T20:45:35.703" v="211" actId="5793"/>
          <ac:spMkLst>
            <pc:docMk/>
            <pc:sldMk cId="1066777925" sldId="372"/>
            <ac:spMk id="3" creationId="{01F36FF0-FD4A-EE78-6CA2-4ADCB6BA1B65}"/>
          </ac:spMkLst>
        </pc:spChg>
        <pc:picChg chg="add mod">
          <ac:chgData name="Monica D" userId="efbe73d0f35b82de" providerId="LiveId" clId="{53FA553B-D254-4425-B7C1-5EF4E202CB40}" dt="2025-05-10T20:45:47.823" v="215" actId="14100"/>
          <ac:picMkLst>
            <pc:docMk/>
            <pc:sldMk cId="1066777925" sldId="372"/>
            <ac:picMk id="8" creationId="{1A9F92AE-68A9-6ADE-362D-7FBFCFBBA1B1}"/>
          </ac:picMkLst>
        </pc:picChg>
      </pc:sldChg>
      <pc:sldChg chg="addSp modSp mod">
        <pc:chgData name="Monica D" userId="efbe73d0f35b82de" providerId="LiveId" clId="{53FA553B-D254-4425-B7C1-5EF4E202CB40}" dt="2025-05-11T17:36:53.781" v="718" actId="12"/>
        <pc:sldMkLst>
          <pc:docMk/>
          <pc:sldMk cId="651015986" sldId="373"/>
        </pc:sldMkLst>
        <pc:spChg chg="mod">
          <ac:chgData name="Monica D" userId="efbe73d0f35b82de" providerId="LiveId" clId="{53FA553B-D254-4425-B7C1-5EF4E202CB40}" dt="2025-05-11T17:36:53.781" v="718" actId="12"/>
          <ac:spMkLst>
            <pc:docMk/>
            <pc:sldMk cId="651015986" sldId="373"/>
            <ac:spMk id="3" creationId="{01F36FF0-FD4A-EE78-6CA2-4ADCB6BA1B65}"/>
          </ac:spMkLst>
        </pc:spChg>
        <pc:spChg chg="add">
          <ac:chgData name="Monica D" userId="efbe73d0f35b82de" providerId="LiveId" clId="{53FA553B-D254-4425-B7C1-5EF4E202CB40}" dt="2025-05-11T07:57:02.407" v="418"/>
          <ac:spMkLst>
            <pc:docMk/>
            <pc:sldMk cId="651015986" sldId="373"/>
            <ac:spMk id="7" creationId="{334CDC47-88C9-538C-93BD-F5A2882E6FE5}"/>
          </ac:spMkLst>
        </pc:spChg>
        <pc:spChg chg="add">
          <ac:chgData name="Monica D" userId="efbe73d0f35b82de" providerId="LiveId" clId="{53FA553B-D254-4425-B7C1-5EF4E202CB40}" dt="2025-05-10T20:46:19.820" v="216"/>
          <ac:spMkLst>
            <pc:docMk/>
            <pc:sldMk cId="651015986" sldId="373"/>
            <ac:spMk id="7" creationId="{A822099E-2732-CF2A-3C48-B27F50CEDC83}"/>
          </ac:spMkLst>
        </pc:spChg>
        <pc:spChg chg="add">
          <ac:chgData name="Monica D" userId="efbe73d0f35b82de" providerId="LiveId" clId="{53FA553B-D254-4425-B7C1-5EF4E202CB40}" dt="2025-05-11T07:57:07.776" v="419"/>
          <ac:spMkLst>
            <pc:docMk/>
            <pc:sldMk cId="651015986" sldId="373"/>
            <ac:spMk id="8" creationId="{5F830B3A-4D79-D0CC-22B2-D8FEFCD59A60}"/>
          </ac:spMkLst>
        </pc:spChg>
        <pc:spChg chg="add">
          <ac:chgData name="Monica D" userId="efbe73d0f35b82de" providerId="LiveId" clId="{53FA553B-D254-4425-B7C1-5EF4E202CB40}" dt="2025-05-10T20:46:45.996" v="246"/>
          <ac:spMkLst>
            <pc:docMk/>
            <pc:sldMk cId="651015986" sldId="373"/>
            <ac:spMk id="8" creationId="{853BEDA6-40EB-B27D-6D3F-16C5F8438DA1}"/>
          </ac:spMkLst>
        </pc:spChg>
      </pc:sldChg>
      <pc:sldChg chg="addSp modSp mod">
        <pc:chgData name="Monica D" userId="efbe73d0f35b82de" providerId="LiveId" clId="{53FA553B-D254-4425-B7C1-5EF4E202CB40}" dt="2025-05-11T17:28:52.185" v="476" actId="14100"/>
        <pc:sldMkLst>
          <pc:docMk/>
          <pc:sldMk cId="517529961" sldId="374"/>
        </pc:sldMkLst>
        <pc:spChg chg="mod">
          <ac:chgData name="Monica D" userId="efbe73d0f35b82de" providerId="LiveId" clId="{53FA553B-D254-4425-B7C1-5EF4E202CB40}" dt="2025-05-11T17:27:57.040" v="473" actId="5793"/>
          <ac:spMkLst>
            <pc:docMk/>
            <pc:sldMk cId="517529961" sldId="374"/>
            <ac:spMk id="3" creationId="{01F36FF0-FD4A-EE78-6CA2-4ADCB6BA1B65}"/>
          </ac:spMkLst>
        </pc:spChg>
        <pc:picChg chg="add mod">
          <ac:chgData name="Monica D" userId="efbe73d0f35b82de" providerId="LiveId" clId="{53FA553B-D254-4425-B7C1-5EF4E202CB40}" dt="2025-05-11T17:28:52.185" v="476" actId="14100"/>
          <ac:picMkLst>
            <pc:docMk/>
            <pc:sldMk cId="517529961" sldId="374"/>
            <ac:picMk id="8" creationId="{E9B37448-2F02-82AE-787D-7755281EB399}"/>
          </ac:picMkLst>
        </pc:picChg>
      </pc:sldChg>
      <pc:sldChg chg="addSp modSp mod">
        <pc:chgData name="Monica D" userId="efbe73d0f35b82de" providerId="LiveId" clId="{53FA553B-D254-4425-B7C1-5EF4E202CB40}" dt="2025-05-11T17:53:12.757" v="785" actId="255"/>
        <pc:sldMkLst>
          <pc:docMk/>
          <pc:sldMk cId="2369166275" sldId="375"/>
        </pc:sldMkLst>
        <pc:spChg chg="mod">
          <ac:chgData name="Monica D" userId="efbe73d0f35b82de" providerId="LiveId" clId="{53FA553B-D254-4425-B7C1-5EF4E202CB40}" dt="2025-05-11T17:53:12.757" v="785" actId="255"/>
          <ac:spMkLst>
            <pc:docMk/>
            <pc:sldMk cId="2369166275" sldId="375"/>
            <ac:spMk id="3" creationId="{01F36FF0-FD4A-EE78-6CA2-4ADCB6BA1B65}"/>
          </ac:spMkLst>
        </pc:spChg>
        <pc:spChg chg="add">
          <ac:chgData name="Monica D" userId="efbe73d0f35b82de" providerId="LiveId" clId="{53FA553B-D254-4425-B7C1-5EF4E202CB40}" dt="2025-05-11T17:50:45.130" v="751"/>
          <ac:spMkLst>
            <pc:docMk/>
            <pc:sldMk cId="2369166275" sldId="375"/>
            <ac:spMk id="7" creationId="{1C8278B4-32A3-ACE6-721C-C35EA76AAF43}"/>
          </ac:spMkLst>
        </pc:spChg>
        <pc:spChg chg="add">
          <ac:chgData name="Monica D" userId="efbe73d0f35b82de" providerId="LiveId" clId="{53FA553B-D254-4425-B7C1-5EF4E202CB40}" dt="2025-05-11T17:50:50.903" v="752"/>
          <ac:spMkLst>
            <pc:docMk/>
            <pc:sldMk cId="2369166275" sldId="375"/>
            <ac:spMk id="8" creationId="{32978A38-B11A-6669-B4FE-1A5D326C323A}"/>
          </ac:spMkLst>
        </pc:spChg>
      </pc:sldChg>
      <pc:sldChg chg="addSp delSp modSp mod">
        <pc:chgData name="Monica D" userId="efbe73d0f35b82de" providerId="LiveId" clId="{53FA553B-D254-4425-B7C1-5EF4E202CB40}" dt="2025-05-11T17:39:13.469" v="734" actId="1076"/>
        <pc:sldMkLst>
          <pc:docMk/>
          <pc:sldMk cId="4109638305" sldId="376"/>
        </pc:sldMkLst>
        <pc:spChg chg="mod">
          <ac:chgData name="Monica D" userId="efbe73d0f35b82de" providerId="LiveId" clId="{53FA553B-D254-4425-B7C1-5EF4E202CB40}" dt="2025-05-11T17:34:05.789" v="653" actId="14100"/>
          <ac:spMkLst>
            <pc:docMk/>
            <pc:sldMk cId="4109638305" sldId="376"/>
            <ac:spMk id="3" creationId="{01F36FF0-FD4A-EE78-6CA2-4ADCB6BA1B65}"/>
          </ac:spMkLst>
        </pc:spChg>
        <pc:picChg chg="add mod">
          <ac:chgData name="Monica D" userId="efbe73d0f35b82de" providerId="LiveId" clId="{53FA553B-D254-4425-B7C1-5EF4E202CB40}" dt="2025-05-11T17:39:13.469" v="734" actId="1076"/>
          <ac:picMkLst>
            <pc:docMk/>
            <pc:sldMk cId="4109638305" sldId="376"/>
            <ac:picMk id="8" creationId="{DE4FF48B-77CE-53EB-5653-B9378276DC15}"/>
          </ac:picMkLst>
        </pc:picChg>
        <pc:picChg chg="add del mod modCrop">
          <ac:chgData name="Monica D" userId="efbe73d0f35b82de" providerId="LiveId" clId="{53FA553B-D254-4425-B7C1-5EF4E202CB40}" dt="2025-05-11T17:39:07.222" v="732" actId="478"/>
          <ac:picMkLst>
            <pc:docMk/>
            <pc:sldMk cId="4109638305" sldId="376"/>
            <ac:picMk id="10" creationId="{A031473E-6464-A847-AB6E-62C0BF43D6D5}"/>
          </ac:picMkLst>
        </pc:picChg>
      </pc:sldChg>
      <pc:sldChg chg="modSp mod">
        <pc:chgData name="Monica D" userId="efbe73d0f35b82de" providerId="LiveId" clId="{53FA553B-D254-4425-B7C1-5EF4E202CB40}" dt="2025-05-11T17:57:23.997" v="826" actId="2711"/>
        <pc:sldMkLst>
          <pc:docMk/>
          <pc:sldMk cId="1530162042" sldId="377"/>
        </pc:sldMkLst>
        <pc:spChg chg="mod">
          <ac:chgData name="Monica D" userId="efbe73d0f35b82de" providerId="LiveId" clId="{53FA553B-D254-4425-B7C1-5EF4E202CB40}" dt="2025-05-11T17:57:23.997" v="826" actId="2711"/>
          <ac:spMkLst>
            <pc:docMk/>
            <pc:sldMk cId="1530162042" sldId="377"/>
            <ac:spMk id="3" creationId="{01F36FF0-FD4A-EE78-6CA2-4ADCB6BA1B65}"/>
          </ac:spMkLst>
        </pc:spChg>
      </pc:sldChg>
      <pc:sldChg chg="del">
        <pc:chgData name="Monica D" userId="efbe73d0f35b82de" providerId="LiveId" clId="{53FA553B-D254-4425-B7C1-5EF4E202CB40}" dt="2025-05-11T07:53:13.897" v="414" actId="2696"/>
        <pc:sldMkLst>
          <pc:docMk/>
          <pc:sldMk cId="2946422721" sldId="378"/>
        </pc:sldMkLst>
      </pc:sldChg>
      <pc:sldChg chg="addSp modSp mod">
        <pc:chgData name="Monica D" userId="efbe73d0f35b82de" providerId="LiveId" clId="{53FA553B-D254-4425-B7C1-5EF4E202CB40}" dt="2025-05-11T07:48:44.354" v="413" actId="255"/>
        <pc:sldMkLst>
          <pc:docMk/>
          <pc:sldMk cId="3488894654" sldId="379"/>
        </pc:sldMkLst>
        <pc:spChg chg="mod">
          <ac:chgData name="Monica D" userId="efbe73d0f35b82de" providerId="LiveId" clId="{53FA553B-D254-4425-B7C1-5EF4E202CB40}" dt="2025-05-11T07:48:44.354" v="413" actId="255"/>
          <ac:spMkLst>
            <pc:docMk/>
            <pc:sldMk cId="3488894654" sldId="379"/>
            <ac:spMk id="3" creationId="{01F36FF0-FD4A-EE78-6CA2-4ADCB6BA1B65}"/>
          </ac:spMkLst>
        </pc:spChg>
        <pc:spChg chg="add">
          <ac:chgData name="Monica D" userId="efbe73d0f35b82de" providerId="LiveId" clId="{53FA553B-D254-4425-B7C1-5EF4E202CB40}" dt="2025-05-10T20:43:02.422" v="174"/>
          <ac:spMkLst>
            <pc:docMk/>
            <pc:sldMk cId="3488894654" sldId="379"/>
            <ac:spMk id="7" creationId="{4A74ABAB-49AF-7710-628C-FB7B510CBAFD}"/>
          </ac:spMkLst>
        </pc:spChg>
        <pc:spChg chg="add">
          <ac:chgData name="Monica D" userId="efbe73d0f35b82de" providerId="LiveId" clId="{53FA553B-D254-4425-B7C1-5EF4E202CB40}" dt="2025-05-10T20:43:14.973" v="177"/>
          <ac:spMkLst>
            <pc:docMk/>
            <pc:sldMk cId="3488894654" sldId="379"/>
            <ac:spMk id="8" creationId="{83AD5932-2342-261C-8D25-BD4CBC67595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HOLIDAY DESTINATION PREDICTION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384391" y="5028789"/>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Mrs. M.DIVYA M.E</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9138844" y="4764223"/>
            <a:ext cx="45627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400" b="1" dirty="0">
                <a:solidFill>
                  <a:srgbClr val="FF0000"/>
                </a:solidFill>
                <a:latin typeface="Times New Roman" panose="02020603050405020304" pitchFamily="18" charset="0"/>
                <a:cs typeface="Times New Roman" panose="02020603050405020304" pitchFamily="18" charset="0"/>
              </a:rPr>
              <a:t>220701172 </a:t>
            </a:r>
          </a:p>
          <a:p>
            <a:pPr>
              <a:spcBef>
                <a:spcPct val="0"/>
              </a:spcBef>
              <a:buClrTx/>
              <a:buNone/>
            </a:pPr>
            <a:r>
              <a:rPr lang="en-IN" altLang="en-US" sz="2400" b="1" dirty="0">
                <a:solidFill>
                  <a:srgbClr val="FF0000"/>
                </a:solidFill>
                <a:latin typeface="Times New Roman" panose="02020603050405020304" pitchFamily="18" charset="0"/>
                <a:cs typeface="Times New Roman" panose="02020603050405020304" pitchFamily="18" charset="0"/>
              </a:rPr>
              <a:t>MONICA D</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84225" y="1749425"/>
            <a:ext cx="5439293" cy="4632714"/>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400" b="1" dirty="0">
                <a:latin typeface="Times New Roman" panose="02020603050405020304" pitchFamily="18" charset="0"/>
                <a:cs typeface="Times New Roman" panose="02020603050405020304" pitchFamily="18" charset="0"/>
              </a:rPr>
              <a:t>User Input Module:</a:t>
            </a:r>
            <a:r>
              <a:rPr lang="en-US" sz="140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400" dirty="0">
                <a:latin typeface="Times New Roman" panose="02020603050405020304" pitchFamily="18" charset="0"/>
                <a:cs typeface="Times New Roman" panose="02020603050405020304" pitchFamily="18" charset="0"/>
              </a:rPr>
              <a:t>Collects user preferences like trip type, duration, and destination features.</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400" b="1" dirty="0">
                <a:latin typeface="Times New Roman" panose="02020603050405020304" pitchFamily="18" charset="0"/>
                <a:cs typeface="Times New Roman" panose="02020603050405020304" pitchFamily="18" charset="0"/>
              </a:rPr>
              <a:t>Data Preprocessing Module:</a:t>
            </a:r>
            <a:r>
              <a:rPr lang="en-US" sz="140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400" dirty="0">
                <a:latin typeface="Times New Roman" panose="02020603050405020304" pitchFamily="18" charset="0"/>
                <a:cs typeface="Times New Roman" panose="02020603050405020304" pitchFamily="18" charset="0"/>
              </a:rPr>
              <a:t>Cleans and scales data, applies label encoding, and generates new interaction features. Encodes categorical variables using Label Encoding and scales numerical data using </a:t>
            </a:r>
            <a:r>
              <a:rPr lang="en-US" sz="1400" dirty="0" err="1">
                <a:latin typeface="Times New Roman" panose="02020603050405020304" pitchFamily="18" charset="0"/>
                <a:cs typeface="Times New Roman" panose="02020603050405020304" pitchFamily="18" charset="0"/>
              </a:rPr>
              <a:t>StandardScaler</a:t>
            </a:r>
            <a:r>
              <a:rPr lang="en-US" sz="1400" dirty="0">
                <a:latin typeface="Times New Roman" panose="02020603050405020304" pitchFamily="18" charset="0"/>
                <a:cs typeface="Times New Roman" panose="02020603050405020304" pitchFamily="18" charset="0"/>
              </a:rPr>
              <a:t>. Applies feature engineering, such as creating interaction features.</a:t>
            </a:r>
          </a:p>
          <a:p>
            <a:pPr algn="just">
              <a:buNone/>
            </a:pPr>
            <a:r>
              <a:rPr lang="en-US" sz="1400" b="1" dirty="0">
                <a:latin typeface="Times New Roman" panose="02020603050405020304" pitchFamily="18" charset="0"/>
                <a:cs typeface="Times New Roman" panose="02020603050405020304" pitchFamily="18" charset="0"/>
              </a:rPr>
              <a:t>Model Training and Optimization Module: </a:t>
            </a:r>
          </a:p>
          <a:p>
            <a:pPr algn="just">
              <a:buNone/>
            </a:pPr>
            <a:r>
              <a:rPr lang="en-US" sz="1400" dirty="0">
                <a:latin typeface="Times New Roman" panose="02020603050405020304" pitchFamily="18" charset="0"/>
                <a:cs typeface="Times New Roman" panose="02020603050405020304" pitchFamily="18" charset="0"/>
              </a:rPr>
              <a:t>Uses 3 ml models selects best model using cross validation</a:t>
            </a:r>
          </a:p>
          <a:p>
            <a:pPr marL="0" indent="0" algn="just">
              <a:buNone/>
            </a:pPr>
            <a:r>
              <a:rPr lang="en-US" sz="1400" b="1" dirty="0">
                <a:latin typeface="Times New Roman" panose="02020603050405020304" pitchFamily="18" charset="0"/>
                <a:cs typeface="Times New Roman" panose="02020603050405020304" pitchFamily="18" charset="0"/>
              </a:rPr>
              <a:t>Prediction Module:</a:t>
            </a:r>
            <a:r>
              <a:rPr lang="en-US" sz="1400" dirty="0">
                <a:latin typeface="Times New Roman" panose="02020603050405020304" pitchFamily="18" charset="0"/>
                <a:cs typeface="Times New Roman" panose="02020603050405020304" pitchFamily="18" charset="0"/>
              </a:rPr>
              <a:t> </a:t>
            </a:r>
          </a:p>
          <a:p>
            <a:pPr marL="0" indent="0" algn="just">
              <a:buNone/>
            </a:pPr>
            <a:r>
              <a:rPr lang="en-US" sz="1400" dirty="0">
                <a:latin typeface="Times New Roman" panose="02020603050405020304" pitchFamily="18" charset="0"/>
                <a:cs typeface="Times New Roman" panose="02020603050405020304" pitchFamily="18" charset="0"/>
              </a:rPr>
              <a:t>Provides real-time destination recommendations based on user preferences using the best-trained model.</a:t>
            </a:r>
          </a:p>
          <a:p>
            <a:pPr marL="0" indent="0" algn="just">
              <a:buNone/>
            </a:pPr>
            <a:r>
              <a:rPr lang="en-US" sz="1400" b="1" dirty="0">
                <a:latin typeface="Times New Roman" panose="02020603050405020304" pitchFamily="18" charset="0"/>
                <a:cs typeface="Times New Roman" panose="02020603050405020304" pitchFamily="18" charset="0"/>
              </a:rPr>
              <a:t>Model Evaluation Module:</a:t>
            </a:r>
            <a:r>
              <a:rPr lang="en-US" sz="1400" dirty="0">
                <a:latin typeface="Times New Roman" panose="02020603050405020304" pitchFamily="18" charset="0"/>
                <a:cs typeface="Times New Roman" panose="02020603050405020304" pitchFamily="18" charset="0"/>
              </a:rPr>
              <a:t> </a:t>
            </a:r>
          </a:p>
          <a:p>
            <a:pPr marL="0" indent="0" algn="just">
              <a:buNone/>
            </a:pPr>
            <a:r>
              <a:rPr lang="en-US" sz="1400" dirty="0">
                <a:latin typeface="Times New Roman" panose="02020603050405020304" pitchFamily="18" charset="0"/>
                <a:cs typeface="Times New Roman" panose="02020603050405020304" pitchFamily="18" charset="0"/>
              </a:rPr>
              <a:t>Evaluates model performance using metrics like accuracy, precision, recall,F1-score.</a:t>
            </a:r>
          </a:p>
          <a:p>
            <a:pPr algn="just">
              <a:buNone/>
            </a:pPr>
            <a:r>
              <a:rPr lang="en-US" sz="1400" b="1" dirty="0">
                <a:latin typeface="Times New Roman" panose="02020603050405020304" pitchFamily="18" charset="0"/>
                <a:cs typeface="Times New Roman" panose="02020603050405020304" pitchFamily="18" charset="0"/>
              </a:rPr>
              <a:t>Deployment Module:</a:t>
            </a:r>
            <a:endParaRPr lang="en-US"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Serializes the trained model and preprocessing tools using </a:t>
            </a:r>
            <a:r>
              <a:rPr lang="en-US" sz="1400" dirty="0" err="1">
                <a:latin typeface="Times New Roman" panose="02020603050405020304" pitchFamily="18" charset="0"/>
                <a:cs typeface="Times New Roman" panose="02020603050405020304" pitchFamily="18" charset="0"/>
              </a:rPr>
              <a:t>joblib</a:t>
            </a:r>
            <a:r>
              <a:rPr lang="en-US" sz="1400" dirty="0">
                <a:latin typeface="Times New Roman" panose="02020603050405020304" pitchFamily="18" charset="0"/>
                <a:cs typeface="Times New Roman" panose="02020603050405020304" pitchFamily="18" charset="0"/>
              </a:rPr>
              <a:t> for easy deployment. Offers a user-friendly interface for real-time predictions.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8" name="Picture 7">
            <a:extLst>
              <a:ext uri="{FF2B5EF4-FFF2-40B4-BE49-F238E27FC236}">
                <a16:creationId xmlns:a16="http://schemas.microsoft.com/office/drawing/2014/main" id="{DE4FF48B-77CE-53EB-5653-B9378276D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661" y="1874721"/>
            <a:ext cx="3965510" cy="4245208"/>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dirty="0"/>
              <a:t>The "Holiday Destination Prediction" system effectively predicts vacation destinations based on user preferences such as location type, trip duration, and travel type. The system leverages various machine learning algorithms, such as Logistic Regression, Random Forest, and Gradient Boosting, to provide accurate destination suggestions. The implementation of feature engineering, data preprocessing techniques, and model selection ensures the robustness of the prediction system.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800" b="1" dirty="0">
                <a:solidFill>
                  <a:srgbClr val="000000"/>
                </a:solidFill>
                <a:latin typeface="Times New Roman" panose="02020603050405020304" pitchFamily="18" charset="0"/>
                <a:cs typeface="Times New Roman" panose="02020603050405020304" pitchFamily="18" charset="0"/>
              </a:rPr>
              <a:t>Future Enhancements:</a:t>
            </a:r>
            <a:endParaRPr lang="en-IN" sz="28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b="1" dirty="0"/>
              <a:t>Real-Time Data Integration</a:t>
            </a:r>
            <a:r>
              <a:rPr lang="en-US" sz="1600" dirty="0"/>
              <a:t>: Including real-time information such as travel restrictions, weather conditions, and flight availability would enhance the system’s relevance and timeliness.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b="1" dirty="0"/>
              <a:t>User Personalization</a:t>
            </a:r>
            <a:r>
              <a:rPr lang="en-US" sz="1600" dirty="0"/>
              <a:t>: Allowing users to customize their preferences more granularly, such as by including budget constraints, would make the recommendations more tailored.</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b="1" dirty="0"/>
              <a:t>Advanced Visualization</a:t>
            </a:r>
            <a:r>
              <a:rPr lang="en-US" sz="1600" dirty="0"/>
              <a:t>: Adding interactive data visualizations, such as maps or destination comparisons, would enhance user engagement and the decision-making process.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b="1" dirty="0"/>
              <a:t>Collaborative Filtering</a:t>
            </a:r>
            <a:r>
              <a:rPr lang="en-US" sz="1600" dirty="0"/>
              <a:t>: Integrating collaborative filtering techniques could improve recommendations based on user behavior patterns and past preferences.</a:t>
            </a:r>
            <a:endParaRPr kumimoji="0" lang="en-IN" altLang="en-US" sz="16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600" dirty="0">
                <a:latin typeface="Times New Roman" panose="02020603050405020304" pitchFamily="18" charset="0"/>
                <a:cs typeface="Times New Roman" panose="02020603050405020304" pitchFamily="18" charset="0"/>
              </a:rPr>
              <a:t>[1] P. R. Stopher, Method for Understanding and Predicting Destination Choices. 1979.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600" dirty="0">
                <a:latin typeface="Times New Roman" panose="02020603050405020304" pitchFamily="18" charset="0"/>
                <a:cs typeface="Times New Roman" panose="02020603050405020304" pitchFamily="18" charset="0"/>
              </a:rPr>
              <a:t>[2] M. Kuhn and K. Johnson, Feature Engineering and Selection: A Practical Approach for Predictive Models. CRC Press, 2019.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600" dirty="0">
                <a:latin typeface="Times New Roman" panose="02020603050405020304" pitchFamily="18" charset="0"/>
                <a:cs typeface="Times New Roman" panose="02020603050405020304" pitchFamily="18" charset="0"/>
              </a:rPr>
              <a:t>[3] B. Varghese and S. H., Advancing Smart Tourism Through Analytics. IGI Global, 2024.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600" dirty="0">
                <a:latin typeface="Times New Roman" panose="02020603050405020304" pitchFamily="18" charset="0"/>
                <a:cs typeface="Times New Roman" panose="02020603050405020304" pitchFamily="18" charset="0"/>
              </a:rPr>
              <a:t>[4] Z. Xiang and D. R. Fesenmaier, Analytics in Smart Tourism Design: Concepts and Methods. Springer, 2016. </a:t>
            </a:r>
            <a:endParaRPr lang="en-IN" sz="2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53016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13</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24265"/>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This project presents a machine learning-based system for </a:t>
            </a:r>
            <a:r>
              <a:rPr lang="en-US" sz="2400" b="1" dirty="0">
                <a:latin typeface="Times New Roman" panose="02020603050405020304" pitchFamily="18" charset="0"/>
                <a:cs typeface="Times New Roman" panose="02020603050405020304" pitchFamily="18" charset="0"/>
              </a:rPr>
              <a:t>Holiday Destination Prediction</a:t>
            </a:r>
            <a:r>
              <a:rPr lang="en-US" sz="2400" dirty="0">
                <a:latin typeface="Times New Roman" panose="02020603050405020304" pitchFamily="18" charset="0"/>
                <a:cs typeface="Times New Roman" panose="02020603050405020304" pitchFamily="18" charset="0"/>
              </a:rPr>
              <a:t>, by user inputs such as preferred landscape travel duration, and travel type to generate ideal destination recommendations. The system employs three models Logistic Regression, Random Forest, and Gradient Boosting to optimize prediction accuracy. Feature engineering </a:t>
            </a:r>
            <a:r>
              <a:rPr lang="en-US" sz="2400" dirty="0" err="1">
                <a:latin typeface="Times New Roman" panose="02020603050405020304" pitchFamily="18" charset="0"/>
                <a:cs typeface="Times New Roman" panose="02020603050405020304" pitchFamily="18" charset="0"/>
              </a:rPr>
              <a:t>techniques,like</a:t>
            </a:r>
            <a:r>
              <a:rPr lang="en-US" sz="2400" dirty="0">
                <a:latin typeface="Times New Roman" panose="02020603050405020304" pitchFamily="18" charset="0"/>
                <a:cs typeface="Times New Roman" panose="02020603050405020304" pitchFamily="18" charset="0"/>
              </a:rPr>
              <a:t> interaction terms and a location-complexity metric, enhance the model’s understanding of user preferences. Hyperparameter tuning and cross-validation are used to identify the best-performing model, with Random Forest emerging as the most robust option. The model is further optimized through data augmentation, which improves its ability to generalize on new user inputs. This approach offers a scalable solution for personalized travel recommendations but also demonstrates how machine learning can enhance user experience.</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None/>
            </a:pPr>
            <a:r>
              <a:rPr lang="en-US" sz="2000" b="1" dirty="0">
                <a:latin typeface="Times New Roman" panose="02020603050405020304" pitchFamily="18" charset="0"/>
                <a:cs typeface="Times New Roman" panose="02020603050405020304" pitchFamily="18" charset="0"/>
              </a:rPr>
              <a:t>Problem Statement:</a:t>
            </a:r>
          </a:p>
          <a:p>
            <a:pPr marL="0" indent="0" algn="just">
              <a:buNone/>
            </a:pPr>
            <a:r>
              <a:rPr lang="en-US" sz="2000" dirty="0">
                <a:latin typeface="Times New Roman" panose="02020603050405020304" pitchFamily="18" charset="0"/>
                <a:cs typeface="Times New Roman" panose="02020603050405020304" pitchFamily="18" charset="0"/>
              </a:rPr>
              <a:t>In the current digital landscape, travelers often face the challenge of selecting suitable holiday destinations that align with their preferences and constraints. Existing platforms offer generalized suggestions that may not accurately capture user-specific interests, such as a preference for beaches, mountains, family-friendly spots, or historical locations. This project aims to develop a machine learning-based system that predicts personalized holiday destinations by analyzing user preferences, trip duration, and travel type, providing accurate and tailored recommendations.</a:t>
            </a:r>
          </a:p>
          <a:p>
            <a:pPr marL="0" indent="0" algn="just">
              <a:buNone/>
            </a:pPr>
            <a:r>
              <a:rPr lang="en-US" sz="2000" b="1" dirty="0">
                <a:latin typeface="Times New Roman" panose="02020603050405020304" pitchFamily="18" charset="0"/>
                <a:cs typeface="Times New Roman" panose="02020603050405020304" pitchFamily="18" charset="0"/>
              </a:rPr>
              <a:t>Motivation:</a:t>
            </a:r>
          </a:p>
          <a:p>
            <a:pPr marL="0" indent="0" algn="just">
              <a:buNone/>
            </a:pPr>
            <a:r>
              <a:rPr lang="en-US" sz="2000" dirty="0">
                <a:latin typeface="Times New Roman" panose="02020603050405020304" pitchFamily="18" charset="0"/>
                <a:cs typeface="Times New Roman" panose="02020603050405020304" pitchFamily="18" charset="0"/>
              </a:rPr>
              <a:t>The idea for this project is driven by the need for a smarter, personalized travel recommendation system that goes beyond traditional filter-based platforms. Many existing systems rely on user reviews or broad categories, leading to suggestions that may not align with a traveler’s unique interests. By leveraging machine learning, this project seeks to bridge this gap, providing users with recommendations that are better suited plans, ultimately enhancing their travel experience.</a:t>
            </a: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7" name="Rectangle 1">
            <a:extLst>
              <a:ext uri="{FF2B5EF4-FFF2-40B4-BE49-F238E27FC236}">
                <a16:creationId xmlns:a16="http://schemas.microsoft.com/office/drawing/2014/main" id="{D8E3B8DC-E2C0-B5F8-1F8D-47CE0E14537F}"/>
              </a:ext>
            </a:extLst>
          </p:cNvPr>
          <p:cNvSpPr>
            <a:spLocks noChangeArrowheads="1"/>
          </p:cNvSpPr>
          <p:nvPr/>
        </p:nvSpPr>
        <p:spPr bwMode="auto">
          <a:xfrm>
            <a:off x="0" y="-5066584"/>
            <a:ext cx="12053887" cy="1154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2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Travel Websites (e.g., TripAdvisor, Expedia):</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platforms provide destination recommendations based on user reviews, ratings, and general categories like beaches, cities, or adventure trips. However, they primarily rely on user-generated content and basic filters, leading to generalized recommendations.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Rule-Based Recommendation Systems: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systems use predefined rules to suggest destinations (e.g., recommending beach destinations during summer). These systems lack personalization and cannot adapt to user preferences dynamically.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Basic Filtering Mechanisms: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filter destinations by category (e.g., domestic, international, historical, nature), but these filters do not consider user-specific preferences, interaction of features, or travel patterns.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Planning:</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Travelers often rely on personal research or advice from friends, which is time-consuming and may not always match their interests or travel constraints.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397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dirty="0">
                <a:latin typeface="Times New Roman" panose="02020603050405020304" pitchFamily="18" charset="0"/>
                <a:cs typeface="Times New Roman" panose="02020603050405020304" pitchFamily="18" charset="0"/>
              </a:rPr>
              <a:t>Personalized Recommendations: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Provide users with travel destination suggestions that align with their preferences, preferred types of places (beaches, mountains), travel </a:t>
            </a:r>
            <a:r>
              <a:rPr lang="en-US" sz="2200" dirty="0" err="1">
                <a:latin typeface="Times New Roman" panose="02020603050405020304" pitchFamily="18" charset="0"/>
                <a:cs typeface="Times New Roman" panose="02020603050405020304" pitchFamily="18" charset="0"/>
              </a:rPr>
              <a:t>duration,trip</a:t>
            </a:r>
            <a:r>
              <a:rPr lang="en-US" sz="2200" dirty="0">
                <a:latin typeface="Times New Roman" panose="02020603050405020304" pitchFamily="18" charset="0"/>
                <a:cs typeface="Times New Roman" panose="02020603050405020304" pitchFamily="18" charset="0"/>
              </a:rPr>
              <a:t> type (domestic/ international).</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dirty="0">
                <a:latin typeface="Times New Roman" panose="02020603050405020304" pitchFamily="18" charset="0"/>
                <a:cs typeface="Times New Roman" panose="02020603050405020304" pitchFamily="18" charset="0"/>
              </a:rPr>
              <a:t>Enhanced User Experience: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Offer an intuitive interface where users can input their preferences and instantly receive destination recommendations tailored to their interests.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dirty="0">
                <a:latin typeface="Times New Roman" panose="02020603050405020304" pitchFamily="18" charset="0"/>
                <a:cs typeface="Times New Roman" panose="02020603050405020304" pitchFamily="18" charset="0"/>
              </a:rPr>
              <a:t>Efficient Data Processing:</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Implement a machine learning pipeline that preprocesses user data, performs feature engineering, and selects the best-performing model using cross-validation and hyperparameter tuning.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dirty="0">
                <a:latin typeface="Times New Roman" panose="02020603050405020304" pitchFamily="18" charset="0"/>
                <a:cs typeface="Times New Roman" panose="02020603050405020304" pitchFamily="18" charset="0"/>
              </a:rPr>
              <a:t>Accurate Prediction </a:t>
            </a:r>
            <a:r>
              <a:rPr lang="en-US" sz="2200" b="1" dirty="0" err="1">
                <a:latin typeface="Times New Roman" panose="02020603050405020304" pitchFamily="18" charset="0"/>
                <a:cs typeface="Times New Roman" panose="02020603050405020304" pitchFamily="18" charset="0"/>
              </a:rPr>
              <a:t>Models:</a:t>
            </a:r>
            <a:r>
              <a:rPr lang="en-US" sz="2200" dirty="0" err="1">
                <a:latin typeface="Times New Roman" panose="02020603050405020304" pitchFamily="18" charset="0"/>
                <a:cs typeface="Times New Roman" panose="02020603050405020304" pitchFamily="18" charset="0"/>
              </a:rPr>
              <a:t>Develop</a:t>
            </a:r>
            <a:r>
              <a:rPr lang="en-US" sz="2200" dirty="0">
                <a:latin typeface="Times New Roman" panose="02020603050405020304" pitchFamily="18" charset="0"/>
                <a:cs typeface="Times New Roman" panose="02020603050405020304" pitchFamily="18" charset="0"/>
              </a:rPr>
              <a:t> and compare multiple machine learning models (Logistic Regression, Random Forest, Gradient Boosting) to ensure high prediction accuracy.</a:t>
            </a:r>
            <a:endParaRPr lang="en-US" sz="22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latin typeface="Times New Roman" panose="02020603050405020304" pitchFamily="18" charset="0"/>
                <a:cs typeface="Times New Roman" panose="02020603050405020304" pitchFamily="18" charset="0"/>
              </a:rPr>
              <a:t>Personalized Recommendations:</a:t>
            </a:r>
            <a:r>
              <a:rPr lang="en-US" sz="2000" dirty="0">
                <a:latin typeface="Times New Roman" panose="02020603050405020304" pitchFamily="18" charset="0"/>
                <a:cs typeface="Times New Roman" panose="02020603050405020304" pitchFamily="18" charset="0"/>
              </a:rPr>
              <a:t> Utilizes machine learning models (Logistic Regression, Random Forest, and Gradient Boosting) to provide personalized travel destination suggestions based on user preferences, such as destination type, duration, and interest in specific activities.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latin typeface="Times New Roman" panose="02020603050405020304" pitchFamily="18" charset="0"/>
                <a:cs typeface="Times New Roman" panose="02020603050405020304" pitchFamily="18" charset="0"/>
              </a:rPr>
              <a:t>Feature Engineering for Precision:</a:t>
            </a:r>
            <a:r>
              <a:rPr lang="en-US" sz="2000" dirty="0">
                <a:latin typeface="Times New Roman" panose="02020603050405020304" pitchFamily="18" charset="0"/>
                <a:cs typeface="Times New Roman" panose="02020603050405020304" pitchFamily="18" charset="0"/>
              </a:rPr>
              <a:t> Advanced feature engineering, including interaction terms (like Beaches × Mountains) and location complexity, is employed to capture intricate relationships between user preferences and destinations.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latin typeface="Times New Roman" panose="02020603050405020304" pitchFamily="18" charset="0"/>
                <a:cs typeface="Times New Roman" panose="02020603050405020304" pitchFamily="18" charset="0"/>
              </a:rPr>
              <a:t>Automated Model Selection and Optimization:</a:t>
            </a:r>
            <a:r>
              <a:rPr lang="en-US" sz="2000" dirty="0">
                <a:latin typeface="Times New Roman" panose="02020603050405020304" pitchFamily="18" charset="0"/>
                <a:cs typeface="Times New Roman" panose="02020603050405020304" pitchFamily="18" charset="0"/>
              </a:rPr>
              <a:t> Implements </a:t>
            </a:r>
            <a:r>
              <a:rPr lang="en-US" sz="2000" dirty="0" err="1">
                <a:latin typeface="Times New Roman" panose="02020603050405020304" pitchFamily="18" charset="0"/>
                <a:cs typeface="Times New Roman" panose="02020603050405020304" pitchFamily="18" charset="0"/>
              </a:rPr>
              <a:t>GridSearchCV</a:t>
            </a:r>
            <a:r>
              <a:rPr lang="en-US" sz="2000" dirty="0">
                <a:latin typeface="Times New Roman" panose="02020603050405020304" pitchFamily="18" charset="0"/>
                <a:cs typeface="Times New Roman" panose="02020603050405020304" pitchFamily="18" charset="0"/>
              </a:rPr>
              <a:t> with Stratified K-Fold cross-validation to automatically select the best model and optimize hyperparameters for improved performance.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latin typeface="Times New Roman" panose="02020603050405020304" pitchFamily="18" charset="0"/>
                <a:cs typeface="Times New Roman" panose="02020603050405020304" pitchFamily="18" charset="0"/>
              </a:rPr>
              <a:t>Scalable and Easily Deployable:</a:t>
            </a:r>
            <a:r>
              <a:rPr lang="en-US" sz="2000" dirty="0">
                <a:latin typeface="Times New Roman" panose="02020603050405020304" pitchFamily="18" charset="0"/>
                <a:cs typeface="Times New Roman" panose="02020603050405020304" pitchFamily="18" charset="0"/>
              </a:rPr>
              <a:t> The trained model, along with preprocessing tools, is serialized using </a:t>
            </a:r>
            <a:r>
              <a:rPr lang="en-US" sz="2000" dirty="0" err="1">
                <a:latin typeface="Times New Roman" panose="02020603050405020304" pitchFamily="18" charset="0"/>
                <a:cs typeface="Times New Roman" panose="02020603050405020304" pitchFamily="18" charset="0"/>
              </a:rPr>
              <a:t>joblib</a:t>
            </a:r>
            <a:r>
              <a:rPr lang="en-US" sz="2000" dirty="0">
                <a:latin typeface="Times New Roman" panose="02020603050405020304" pitchFamily="18" charset="0"/>
                <a:cs typeface="Times New Roman" panose="02020603050405020304" pitchFamily="18" charset="0"/>
              </a:rPr>
              <a:t>, enabling seamless deployment and real-time destination prediction for new users.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a:extLst>
              <a:ext uri="{FF2B5EF4-FFF2-40B4-BE49-F238E27FC236}">
                <a16:creationId xmlns:a16="http://schemas.microsoft.com/office/drawing/2014/main" id="{1A9F92AE-68A9-6ADE-362D-7FBFCFBBA1B1}"/>
              </a:ext>
            </a:extLst>
          </p:cNvPr>
          <p:cNvPicPr>
            <a:picLocks noChangeAspect="1"/>
          </p:cNvPicPr>
          <p:nvPr/>
        </p:nvPicPr>
        <p:blipFill>
          <a:blip r:embed="rId2"/>
          <a:stretch>
            <a:fillRect/>
          </a:stretch>
        </p:blipFill>
        <p:spPr>
          <a:xfrm>
            <a:off x="3004458" y="1746250"/>
            <a:ext cx="6279502" cy="4346639"/>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92625"/>
          </a:xfrm>
        </p:spPr>
        <p:txBody>
          <a:bodyPr/>
          <a:lstStyle/>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3200" dirty="0">
                <a:latin typeface="Times New Roman" panose="02020603050405020304" pitchFamily="18" charset="0"/>
                <a:cs typeface="Times New Roman" panose="02020603050405020304" pitchFamily="18" charset="0"/>
              </a:rPr>
              <a:t>Data Collection </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3200" dirty="0">
                <a:latin typeface="Times New Roman" panose="02020603050405020304" pitchFamily="18" charset="0"/>
                <a:cs typeface="Times New Roman" panose="02020603050405020304" pitchFamily="18" charset="0"/>
              </a:rPr>
              <a:t>Data Preprocessing Module</a:t>
            </a: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Model Training and Optimization Module</a:t>
            </a: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Destination Prediction Module:</a:t>
            </a: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Model Evaluation Module</a:t>
            </a:r>
            <a:endParaRPr lang="en-US" sz="32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8" name="Picture 7">
            <a:extLst>
              <a:ext uri="{FF2B5EF4-FFF2-40B4-BE49-F238E27FC236}">
                <a16:creationId xmlns:a16="http://schemas.microsoft.com/office/drawing/2014/main" id="{E9B37448-2F02-82AE-787D-7755281EB399}"/>
              </a:ext>
            </a:extLst>
          </p:cNvPr>
          <p:cNvPicPr>
            <a:picLocks noChangeAspect="1"/>
          </p:cNvPicPr>
          <p:nvPr/>
        </p:nvPicPr>
        <p:blipFill>
          <a:blip r:embed="rId2"/>
          <a:stretch>
            <a:fillRect/>
          </a:stretch>
        </p:blipFill>
        <p:spPr>
          <a:xfrm>
            <a:off x="4648074" y="1746251"/>
            <a:ext cx="2895851" cy="4402622"/>
          </a:xfrm>
          <a:prstGeom prst="rect">
            <a:avLst/>
          </a:prstGeom>
        </p:spPr>
      </p:pic>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109</TotalTime>
  <Words>1294</Words>
  <Application>Microsoft Office PowerPoint</Application>
  <PresentationFormat>Widescreen</PresentationFormat>
  <Paragraphs>131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Verdana</vt:lpstr>
      <vt:lpstr>Wingdings</vt:lpstr>
      <vt:lpstr>Profile</vt:lpstr>
      <vt:lpstr>PowerPoint Presentation</vt:lpstr>
      <vt:lpstr>Abstract</vt:lpstr>
      <vt:lpstr>Problem Statement and Motivation</vt:lpstr>
      <vt:lpstr>Existing System</vt:lpstr>
      <vt:lpstr>Objectives</vt:lpstr>
      <vt:lpstr>Proposed System</vt:lpstr>
      <vt:lpstr>System Architecture</vt:lpstr>
      <vt:lpstr>List of Modules</vt:lpstr>
      <vt:lpstr>Functional Description for each modules with DFD and Activity Diagram</vt:lpstr>
      <vt:lpstr>Implementation &amp; Results of Module</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Monica D</cp:lastModifiedBy>
  <cp:revision>5</cp:revision>
  <dcterms:created xsi:type="dcterms:W3CDTF">2023-08-03T04:32:32Z</dcterms:created>
  <dcterms:modified xsi:type="dcterms:W3CDTF">2025-05-11T17:57:24Z</dcterms:modified>
</cp:coreProperties>
</file>