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8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4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1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50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8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241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1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4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0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3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9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Fake News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MONIKA 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81" y="1167336"/>
            <a:ext cx="6347713" cy="1320800"/>
          </a:xfrm>
        </p:spPr>
        <p:txBody>
          <a:bodyPr/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Develop a machine learning system to classify news articles as either fake or real.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Approach: Analyze textual content, metadata, and source information to predict authenticity.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Outcome: Real-time fake news classification through a web application.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4567"/>
            <a:ext cx="6347713" cy="1320800"/>
          </a:xfrm>
        </p:spPr>
        <p:txBody>
          <a:bodyPr/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Fake News Impact: Misinformation, public confusion, and social manipulation.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Solution: Use machine learning to accurately detect and classify fake news.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Goal: Build an effective, scalable system for real-time detection.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135492"/>
            <a:ext cx="6347713" cy="1320800"/>
          </a:xfrm>
        </p:spPr>
        <p:txBody>
          <a:bodyPr/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Python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Machine Learning Libraries: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-learn,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, NLTK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Web Frameworks: Flask/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Cloud Platforms: AWS/GCP/Azure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Other Tools: Grid search,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API, cloud-based 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065284"/>
            <a:ext cx="6347713" cy="1320800"/>
          </a:xfrm>
        </p:spPr>
        <p:txBody>
          <a:bodyPr/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Textual Features: Article text, title, author, publication date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Tokenization, 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removal, stemming/lemmatization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Vectorization using TF-IDF or bag-of-words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Additional Features: Sentiment analysis, Text similarity, 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Model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: Clean and preprocess text data, feature extraction.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: Traditional models (e.g., Random Forest) and deep learning models (e.g., LSTM).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Tuning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: Use grid search for optimization.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: Accuracy, Precision, Recall, F1-Score, ROC-AUC.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073623"/>
            <a:ext cx="6347713" cy="1320800"/>
          </a:xfrm>
        </p:spPr>
        <p:txBody>
          <a:bodyPr/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- Target Accuracy: 95%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- F1-Score: 0.9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- ROC-AUC: 0.95</a:t>
            </a:r>
          </a:p>
          <a:p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: Confusion Matrix, ROC, and Precision-Recall Curves.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Web Application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Web Interface: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Real-time fake news classification.</a:t>
            </a:r>
          </a:p>
          <a:p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API: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Integration for external applications.</a:t>
            </a:r>
          </a:p>
          <a:p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Deployment: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Scalable cloud-based system (AWS/GCP/Azure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4567"/>
            <a:ext cx="6347713" cy="1320800"/>
          </a:xfrm>
        </p:spPr>
        <p:txBody>
          <a:bodyPr/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Summary: Achieved a scalable, real-time fake news detection system.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High accuracy and good model performance metrics.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Future Work: Expand dataset and incorporate multimodal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315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Fake News Detection Using Machine Learning</vt:lpstr>
      <vt:lpstr>Project Overview</vt:lpstr>
      <vt:lpstr>Problem Statement</vt:lpstr>
      <vt:lpstr>Technology Stack</vt:lpstr>
      <vt:lpstr>Feature Extraction</vt:lpstr>
      <vt:lpstr>Model Development Process</vt:lpstr>
      <vt:lpstr>Model Evaluation</vt:lpstr>
      <vt:lpstr>Web Application and Deployment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Machine Learning</dc:title>
  <dc:subject/>
  <dc:creator/>
  <cp:keywords/>
  <dc:description>generated using python-pptx</dc:description>
  <cp:lastModifiedBy>Lenovo</cp:lastModifiedBy>
  <cp:revision>4</cp:revision>
  <dcterms:created xsi:type="dcterms:W3CDTF">2013-01-27T09:14:16Z</dcterms:created>
  <dcterms:modified xsi:type="dcterms:W3CDTF">2024-12-02T14:44:27Z</dcterms:modified>
  <cp:category/>
</cp:coreProperties>
</file>