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 id="266"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8/29/2024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7393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8/29/2024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3972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8/29/2024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75210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8/29/2024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50634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8/29/2024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12798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8/29/2024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1217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8/29/2024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94705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8/29/2024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9935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8/29/2024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2289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8/29/2024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46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8/29/2024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97017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8/29/2024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616281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marble with brown and aqua colours">
            <a:extLst>
              <a:ext uri="{FF2B5EF4-FFF2-40B4-BE49-F238E27FC236}">
                <a16:creationId xmlns:a16="http://schemas.microsoft.com/office/drawing/2014/main" id="{FFB616B8-CD45-4363-EA19-040F6DDBD817}"/>
              </a:ext>
            </a:extLst>
          </p:cNvPr>
          <p:cNvPicPr>
            <a:picLocks noChangeAspect="1"/>
          </p:cNvPicPr>
          <p:nvPr/>
        </p:nvPicPr>
        <p:blipFill>
          <a:blip r:embed="rId2"/>
          <a:srcRect t="5822" r="-2" b="14947"/>
          <a:stretch/>
        </p:blipFill>
        <p:spPr>
          <a:xfrm>
            <a:off x="21" y="11"/>
            <a:ext cx="12191979" cy="6857989"/>
          </a:xfrm>
          <a:prstGeom prst="rect">
            <a:avLst/>
          </a:prstGeom>
          <a:ln w="228600" cap="sq" cmpd="thickThin">
            <a:solidFill>
              <a:srgbClr val="000000"/>
            </a:solidFill>
            <a:prstDash val="solid"/>
            <a:miter lim="800000"/>
          </a:ln>
          <a:effectLst>
            <a:innerShdw blurRad="76200">
              <a:srgbClr val="000000"/>
            </a:innerShdw>
          </a:effectLst>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473389" y="2518823"/>
            <a:ext cx="3149221" cy="2142699"/>
          </a:xfrm>
        </p:spPr>
        <p:txBody>
          <a:bodyPr anchor="t">
            <a:normAutofit/>
          </a:bodyPr>
          <a:lstStyle/>
          <a:p>
            <a:pPr algn="ctr"/>
            <a:r>
              <a:rPr lang="en-US" sz="2400" b="1" i="0" dirty="0">
                <a:solidFill>
                  <a:srgbClr val="000000"/>
                </a:solidFill>
                <a:effectLst/>
                <a:latin typeface="Times New Roman" panose="02020603050405020304" pitchFamily="18" charset="0"/>
                <a:cs typeface="Times New Roman" panose="02020603050405020304" pitchFamily="18" charset="0"/>
              </a:rPr>
              <a:t>Employee Data Analysis Using Excel</a:t>
            </a:r>
            <a:endParaRPr sz="2400" dirty="0">
              <a:latin typeface="Times New Roman" panose="02020603050405020304" pitchFamily="18" charset="0"/>
              <a:cs typeface="Times New Roman" panose="02020603050405020304" pitchFamily="18" charset="0"/>
            </a:endParaRPr>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a:extLst>
              <a:ext uri="{FF2B5EF4-FFF2-40B4-BE49-F238E27FC236}">
                <a16:creationId xmlns:a16="http://schemas.microsoft.com/office/drawing/2014/main" id="{DDDA454B-BE2F-58F3-A6CF-1DA3B8233B31}"/>
              </a:ext>
            </a:extLst>
          </p:cNvPr>
          <p:cNvSpPr>
            <a:spLocks noGrp="1"/>
          </p:cNvSpPr>
          <p:nvPr>
            <p:ph type="ctrTitle"/>
          </p:nvPr>
        </p:nvSpPr>
        <p:spPr>
          <a:xfrm>
            <a:off x="3696508" y="1947210"/>
            <a:ext cx="9291826" cy="4414969"/>
          </a:xfrm>
        </p:spPr>
        <p:txBody>
          <a:bodyPr anchor="b">
            <a:noAutofit/>
          </a:bodyPr>
          <a:lstStyle/>
          <a:p>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Presented By - </a:t>
            </a:r>
            <a:r>
              <a:rPr lang="en-US" sz="2400" b="1" dirty="0" err="1">
                <a:solidFill>
                  <a:schemeClr val="tx1">
                    <a:lumMod val="75000"/>
                    <a:lumOff val="25000"/>
                  </a:schemeClr>
                </a:solidFill>
                <a:latin typeface="Times New Roman" panose="02020603050405020304" pitchFamily="18" charset="0"/>
                <a:cs typeface="Times New Roman" panose="02020603050405020304" pitchFamily="18" charset="0"/>
              </a:rPr>
              <a:t>J.Monika</a:t>
            </a: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
Register No.  - 6EDD4B2F9CCC6BFBCEE4A3D3E0B3C2AF</a:t>
            </a:r>
            <a:b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Department -  Department of commerce </a:t>
            </a:r>
            <a:r>
              <a:rPr lang="en-US" sz="2400" b="1" dirty="0" err="1">
                <a:solidFill>
                  <a:schemeClr val="tx1">
                    <a:lumMod val="75000"/>
                    <a:lumOff val="25000"/>
                  </a:schemeClr>
                </a:solidFill>
                <a:latin typeface="Times New Roman" panose="02020603050405020304" pitchFamily="18" charset="0"/>
                <a:cs typeface="Times New Roman" panose="02020603050405020304" pitchFamily="18" charset="0"/>
              </a:rPr>
              <a:t>Honours</a:t>
            </a: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 
College           -  Sri </a:t>
            </a:r>
            <a:r>
              <a:rPr lang="en-US" sz="2400" b="1" dirty="0" err="1">
                <a:solidFill>
                  <a:schemeClr val="tx1">
                    <a:lumMod val="75000"/>
                    <a:lumOff val="25000"/>
                  </a:schemeClr>
                </a:solidFill>
                <a:latin typeface="Times New Roman" panose="02020603050405020304" pitchFamily="18" charset="0"/>
                <a:cs typeface="Times New Roman" panose="02020603050405020304" pitchFamily="18" charset="0"/>
              </a:rPr>
              <a:t>Kanyaka</a:t>
            </a: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400" b="1" dirty="0" err="1">
                <a:solidFill>
                  <a:schemeClr val="tx1">
                    <a:lumMod val="75000"/>
                    <a:lumOff val="25000"/>
                  </a:schemeClr>
                </a:solidFill>
                <a:latin typeface="Times New Roman" panose="02020603050405020304" pitchFamily="18" charset="0"/>
                <a:cs typeface="Times New Roman" panose="02020603050405020304" pitchFamily="18" charset="0"/>
              </a:rPr>
              <a:t>Parameswari</a:t>
            </a: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 Arts &amp; Science                 College For Women </a:t>
            </a:r>
            <a:endParaRPr sz="2400" b="1" dirty="0"/>
          </a:p>
        </p:txBody>
      </p:sp>
    </p:spTree>
    <p:extLst>
      <p:ext uri="{BB962C8B-B14F-4D97-AF65-F5344CB8AC3E}">
        <p14:creationId xmlns:p14="http://schemas.microsoft.com/office/powerpoint/2010/main" val="229131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86353-6D06-3B18-B54C-6DC1962E50B1}"/>
              </a:ext>
            </a:extLst>
          </p:cNvPr>
          <p:cNvSpPr>
            <a:spLocks noGrp="1"/>
          </p:cNvSpPr>
          <p:nvPr>
            <p:ph type="title"/>
          </p:nvPr>
        </p:nvSpPr>
        <p:spPr>
          <a:xfrm>
            <a:off x="330063" y="507790"/>
            <a:ext cx="9076329" cy="607043"/>
          </a:xfrm>
        </p:spPr>
        <p:txBody>
          <a:bodyPr>
            <a:normAutofit/>
          </a:bodyPr>
          <a:lstStyle/>
          <a:p>
            <a:r>
              <a:rPr lang="en-US" sz="24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C487724E-7D62-BCD0-A1AC-43D2ADD053B0}"/>
              </a:ext>
            </a:extLst>
          </p:cNvPr>
          <p:cNvSpPr>
            <a:spLocks noGrp="1"/>
          </p:cNvSpPr>
          <p:nvPr>
            <p:ph idx="1"/>
          </p:nvPr>
        </p:nvSpPr>
        <p:spPr>
          <a:xfrm>
            <a:off x="721250" y="811311"/>
            <a:ext cx="9767457" cy="557112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Trend Insights: Identified patterns in productivity, such as peak times when employees are most productive and periods with lower performance.
Performance Variations:  Noted differences in productivity across departments or roles.</a:t>
            </a:r>
          </a:p>
          <a:p>
            <a:pPr marL="0" indent="0">
              <a:buNone/>
            </a:pPr>
            <a:r>
              <a:rPr lang="en-US" sz="2400" dirty="0">
                <a:latin typeface="Times New Roman" panose="02020603050405020304" pitchFamily="18" charset="0"/>
                <a:cs typeface="Times New Roman" panose="02020603050405020304" pitchFamily="18" charset="0"/>
              </a:rPr>
              <a:t>Predictive Insights (if applicable): Estimated future productivity trends based on historical data.
Discussion:
Impact: Discuss how these trends and patterns can help improve employee performance and operational efficiency.
Recommendations: Provide suggestions for addressing productivity dips or leveraging peak performance times.
</a:t>
            </a:r>
            <a:endParaRPr lang="en-US" sz="2400" dirty="0"/>
          </a:p>
        </p:txBody>
      </p:sp>
    </p:spTree>
    <p:extLst>
      <p:ext uri="{BB962C8B-B14F-4D97-AF65-F5344CB8AC3E}">
        <p14:creationId xmlns:p14="http://schemas.microsoft.com/office/powerpoint/2010/main" val="135523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1BB853-EC7B-0B4E-6274-333B9F6BF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585" y="992390"/>
            <a:ext cx="8549260" cy="4873220"/>
          </a:xfrm>
        </p:spPr>
      </p:pic>
    </p:spTree>
    <p:extLst>
      <p:ext uri="{BB962C8B-B14F-4D97-AF65-F5344CB8AC3E}">
        <p14:creationId xmlns:p14="http://schemas.microsoft.com/office/powerpoint/2010/main" val="292299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CF3D-0A42-385C-75A1-54923CBA135A}"/>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0CAF2EA-E023-9A24-6B4F-40D3703DE409}"/>
              </a:ext>
            </a:extLst>
          </p:cNvPr>
          <p:cNvSpPr>
            <a:spLocks noGrp="1"/>
          </p:cNvSpPr>
          <p:nvPr>
            <p:ph idx="1"/>
          </p:nvPr>
        </p:nvSpPr>
        <p:spPr>
          <a:xfrm>
            <a:off x="966743" y="1288626"/>
            <a:ext cx="9076329" cy="3650155"/>
          </a:xfrm>
        </p:spPr>
        <p:txBody>
          <a:bodyPr/>
          <a:lstStyle/>
          <a:p>
            <a:pPr marL="0" indent="0">
              <a:buNone/>
            </a:pPr>
            <a:r>
              <a:rPr lang="en-US" dirty="0"/>
              <a:t>
</a:t>
            </a:r>
            <a:r>
              <a:rPr lang="en-US" sz="2400" dirty="0">
                <a:latin typeface="Times New Roman" panose="02020603050405020304" pitchFamily="18" charset="0"/>
                <a:cs typeface="Times New Roman" panose="02020603050405020304" pitchFamily="18" charset="0"/>
              </a:rPr>
              <a:t>The analysis revealed key trends and patterns in employee productivity, highlighting times of high and low performance. By understanding these trends, organizations can make informed decisions to enhance productivity, address performance issues, and optimize overall efficiency. The insights gained provide a solid foundation for improving employee performance management and strategic planning.</a:t>
            </a:r>
          </a:p>
        </p:txBody>
      </p:sp>
    </p:spTree>
    <p:extLst>
      <p:ext uri="{BB962C8B-B14F-4D97-AF65-F5344CB8AC3E}">
        <p14:creationId xmlns:p14="http://schemas.microsoft.com/office/powerpoint/2010/main" val="380843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DFF4-617A-5DF7-E186-1C5749135A4E}"/>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Project Title </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25EA6D-1340-9350-75D1-44CEC2BB8F21}"/>
              </a:ext>
            </a:extLst>
          </p:cNvPr>
          <p:cNvSpPr>
            <a:spLocks noGrp="1"/>
          </p:cNvSpPr>
          <p:nvPr>
            <p:ph idx="1"/>
          </p:nvPr>
        </p:nvSpPr>
        <p:spPr/>
        <p:txBody>
          <a:bodyPr>
            <a:normAutofit/>
          </a:bodyPr>
          <a:lstStyle/>
          <a:p>
            <a:r>
              <a:rPr lang="en-US" sz="3200" b="1" i="0" dirty="0">
                <a:solidFill>
                  <a:srgbClr val="000000"/>
                </a:solidFill>
                <a:effectLst/>
              </a:rPr>
              <a:t>Employee Performance Analysis Using Excel </a:t>
            </a:r>
            <a:endParaRPr lang="en-US" sz="3200" dirty="0"/>
          </a:p>
        </p:txBody>
      </p:sp>
    </p:spTree>
    <p:extLst>
      <p:ext uri="{BB962C8B-B14F-4D97-AF65-F5344CB8AC3E}">
        <p14:creationId xmlns:p14="http://schemas.microsoft.com/office/powerpoint/2010/main" val="39821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278F8-B463-3B54-E675-058BC7738502}"/>
              </a:ext>
            </a:extLst>
          </p:cNvPr>
          <p:cNvSpPr>
            <a:spLocks noGrp="1"/>
          </p:cNvSpPr>
          <p:nvPr>
            <p:ph type="title"/>
          </p:nvPr>
        </p:nvSpPr>
        <p:spPr>
          <a:xfrm>
            <a:off x="856723" y="287234"/>
            <a:ext cx="9076329" cy="1064277"/>
          </a:xfrm>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AGENDA</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4E486E-3BA6-1698-E505-7CCD819F7365}"/>
              </a:ext>
            </a:extLst>
          </p:cNvPr>
          <p:cNvSpPr>
            <a:spLocks noGrp="1"/>
          </p:cNvSpPr>
          <p:nvPr>
            <p:ph idx="1"/>
          </p:nvPr>
        </p:nvSpPr>
        <p:spPr>
          <a:xfrm>
            <a:off x="954518" y="1124661"/>
            <a:ext cx="9076329" cy="5073211"/>
          </a:xfrm>
        </p:spPr>
        <p:txBody>
          <a:bodyPr>
            <a:noAutofit/>
          </a:bodyPr>
          <a:lstStyle/>
          <a:p>
            <a:endParaRPr lang="en-US" sz="2400" dirty="0">
              <a:solidFill>
                <a:srgbClr val="000000"/>
              </a:solidFill>
              <a:effectLst/>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1.Problem Statement</a:t>
            </a:r>
            <a:endParaRPr lang="en-US" sz="2400" dirty="0">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2.Project Overview</a:t>
            </a:r>
            <a:endParaRPr lang="en-US" sz="2400" dirty="0">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3.End Users</a:t>
            </a:r>
            <a:endParaRPr lang="en-US" sz="2400" dirty="0">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4.Our Solution and Proposition</a:t>
            </a:r>
            <a:endParaRPr lang="en-US" sz="2400" dirty="0">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5.Dataset Description</a:t>
            </a:r>
            <a:endParaRPr lang="en-US" sz="2400" dirty="0">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6.Modelling Approach</a:t>
            </a:r>
            <a:endParaRPr lang="en-US" sz="2400" dirty="0">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7.Results and Discussion</a:t>
            </a:r>
            <a:endParaRPr lang="en-US" sz="2400" dirty="0">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8.Conclusion</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79076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55E8-06F0-991D-1F49-400382EFA14A}"/>
              </a:ext>
            </a:extLst>
          </p:cNvPr>
          <p:cNvSpPr>
            <a:spLocks noGrp="1"/>
          </p:cNvSpPr>
          <p:nvPr>
            <p:ph type="title"/>
          </p:nvPr>
        </p:nvSpPr>
        <p:spPr>
          <a:xfrm>
            <a:off x="782374" y="329977"/>
            <a:ext cx="9076329" cy="629611"/>
          </a:xfrm>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Problem Statement</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2643B6-F708-8C18-3B4E-B1959612B348}"/>
              </a:ext>
            </a:extLst>
          </p:cNvPr>
          <p:cNvSpPr>
            <a:spLocks noGrp="1"/>
          </p:cNvSpPr>
          <p:nvPr>
            <p:ph idx="1"/>
          </p:nvPr>
        </p:nvSpPr>
        <p:spPr>
          <a:xfrm>
            <a:off x="782374" y="959588"/>
            <a:ext cx="10757647" cy="572726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Problem Statement: Despite efforts to enhance productivity, many organizations struggle to accurately monitor and understand the trends in employee productivity over time. This often leads to inefficiencies, unaddressed performance issues, and missed opportunities for improvement. </a:t>
            </a:r>
          </a:p>
          <a:p>
            <a:pPr marL="0" indent="0">
              <a:buNone/>
            </a:pPr>
            <a:r>
              <a:rPr lang="en-US" sz="2400" dirty="0">
                <a:latin typeface="Times New Roman" panose="02020603050405020304" pitchFamily="18" charset="0"/>
                <a:cs typeface="Times New Roman" panose="02020603050405020304" pitchFamily="18" charset="0"/>
              </a:rPr>
              <a:t>The challenge lies in the ability to analyze large volumes of performance data in a way that reveals meaningful trends and actionable insights. This project aims to address this issue by developing a systematic approach using Excel to analyze and visualize employee productivity trends.</a:t>
            </a:r>
          </a:p>
          <a:p>
            <a:pPr marL="0" indent="0">
              <a:buNone/>
            </a:pPr>
            <a:r>
              <a:rPr lang="en-US" sz="2400" dirty="0">
                <a:latin typeface="Times New Roman" panose="02020603050405020304" pitchFamily="18" charset="0"/>
                <a:cs typeface="Times New Roman" panose="02020603050405020304" pitchFamily="18" charset="0"/>
              </a:rPr>
              <a:t> By identifying patterns, seasonal variations, and factors influencing productivity, the organization can make informed decisions to enhance overall employee performance and operational efficiency." This problem statement clearly outlines the issues faced by organizations, the purpose of the project, and the expected outcomes, making it a strong foundation for your project.</a:t>
            </a:r>
          </a:p>
        </p:txBody>
      </p:sp>
    </p:spTree>
    <p:extLst>
      <p:ext uri="{BB962C8B-B14F-4D97-AF65-F5344CB8AC3E}">
        <p14:creationId xmlns:p14="http://schemas.microsoft.com/office/powerpoint/2010/main" val="325139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E8F9-3574-2AD9-827D-C4931AE80FD7}"/>
              </a:ext>
            </a:extLst>
          </p:cNvPr>
          <p:cNvSpPr>
            <a:spLocks noGrp="1"/>
          </p:cNvSpPr>
          <p:nvPr>
            <p:ph type="title"/>
          </p:nvPr>
        </p:nvSpPr>
        <p:spPr>
          <a:xfrm>
            <a:off x="966743" y="910689"/>
            <a:ext cx="9076329" cy="470691"/>
          </a:xfrm>
        </p:spPr>
        <p:txBody>
          <a:bodyPr>
            <a:no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Project Overview</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0B801D-F573-4C3B-982E-DDFBC3B6A517}"/>
              </a:ext>
            </a:extLst>
          </p:cNvPr>
          <p:cNvSpPr>
            <a:spLocks noGrp="1"/>
          </p:cNvSpPr>
          <p:nvPr>
            <p:ph idx="1"/>
          </p:nvPr>
        </p:nvSpPr>
        <p:spPr>
          <a:xfrm>
            <a:off x="966743" y="2015989"/>
            <a:ext cx="9076329" cy="4408038"/>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Analyzing Employee Productivity Trends Using Excel</a:t>
            </a:r>
          </a:p>
          <a:p>
            <a:pPr marL="0" indent="0">
              <a:buNone/>
            </a:pPr>
            <a:r>
              <a:rPr lang="en-US" sz="2400" dirty="0">
                <a:latin typeface="Times New Roman" panose="02020603050405020304" pitchFamily="18" charset="0"/>
                <a:cs typeface="Times New Roman" panose="02020603050405020304" pitchFamily="18" charset="0"/>
              </a:rPr>
              <a:t>Objective: To analyze and visualize employee productivity trends over time using Excel, with the goal of identifying patterns and factors that influence productivity, thereby enabling data-driven decision-making for performance improvement.</a:t>
            </a:r>
          </a:p>
          <a:p>
            <a:pPr marL="0" indent="0">
              <a:buNone/>
            </a:pPr>
            <a:r>
              <a:rPr lang="en-US" sz="2400" dirty="0">
                <a:latin typeface="Times New Roman" panose="02020603050405020304" pitchFamily="18" charset="0"/>
                <a:cs typeface="Times New Roman" panose="02020603050405020304" pitchFamily="18" charset="0"/>
              </a:rPr>
              <a:t>Scope: Collect and clean productivity data (e.g., work hours, task completion).- Analyze trends using Excel tools like Pivot Tables and charts.- Identify key patterns and seasonal variations.- (Optional) Predict future productivity trends.- Create reports and dashboards to present findings.</a:t>
            </a:r>
          </a:p>
          <a:p>
            <a:pPr marL="0" indent="0">
              <a:buNone/>
            </a:pPr>
            <a:r>
              <a:rPr lang="en-US" sz="2400" dirty="0">
                <a:latin typeface="Times New Roman" panose="02020603050405020304" pitchFamily="18" charset="0"/>
                <a:cs typeface="Times New Roman" panose="02020603050405020304" pitchFamily="18" charset="0"/>
              </a:rPr>
              <a:t>Outcome: Deliver actionable insights on employee productivity to help optimize performance and operational efficiency.</a:t>
            </a:r>
          </a:p>
        </p:txBody>
      </p:sp>
    </p:spTree>
    <p:extLst>
      <p:ext uri="{BB962C8B-B14F-4D97-AF65-F5344CB8AC3E}">
        <p14:creationId xmlns:p14="http://schemas.microsoft.com/office/powerpoint/2010/main" val="401537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D307-BCC7-B369-0220-AABCD427B58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5A51BA78-0135-CD27-9663-DBFC2FA33613}"/>
              </a:ext>
            </a:extLst>
          </p:cNvPr>
          <p:cNvSpPr>
            <a:spLocks noGrp="1"/>
          </p:cNvSpPr>
          <p:nvPr>
            <p:ph idx="1"/>
          </p:nvPr>
        </p:nvSpPr>
        <p:spPr>
          <a:xfrm>
            <a:off x="966744" y="1759273"/>
            <a:ext cx="9076329" cy="3650155"/>
          </a:xfrm>
        </p:spPr>
        <p:txBody>
          <a:bodyPr/>
          <a:lstStyle/>
          <a:p>
            <a:pPr marL="0" indent="0">
              <a:buNone/>
            </a:pPr>
            <a:r>
              <a:rPr lang="en-US" sz="2400" dirty="0">
                <a:latin typeface="Times New Roman" panose="02020603050405020304" pitchFamily="18" charset="0"/>
                <a:cs typeface="Times New Roman" panose="02020603050405020304" pitchFamily="18" charset="0"/>
              </a:rPr>
              <a:t>
HR Managers: To monitor and improve employee productivity.
Team Leaders:  To identify performance trends and address issues.
Executives: To make strategic decisions based on productivity insights.
Employees: To understand their own productivity trends and areas for improvement</a:t>
            </a:r>
            <a:r>
              <a:rPr lang="en-US" dirty="0"/>
              <a:t>.</a:t>
            </a:r>
          </a:p>
        </p:txBody>
      </p:sp>
    </p:spTree>
    <p:extLst>
      <p:ext uri="{BB962C8B-B14F-4D97-AF65-F5344CB8AC3E}">
        <p14:creationId xmlns:p14="http://schemas.microsoft.com/office/powerpoint/2010/main" val="42622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8524-F387-D8EB-D14C-D3C78FA88516}"/>
              </a:ext>
            </a:extLst>
          </p:cNvPr>
          <p:cNvSpPr>
            <a:spLocks noGrp="1"/>
          </p:cNvSpPr>
          <p:nvPr>
            <p:ph type="title"/>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Solution and Value Proposition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2E53C5-493C-AC5F-3144-8E86A41B449F}"/>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Our Solution: We provide an Excel-based tool that analyzes employee productivity over time. It highlights trends, patterns, and factors affecting performance, helping organizations gain clear insights into how their employees are performing.</a:t>
            </a:r>
          </a:p>
          <a:p>
            <a:pPr marL="0" indent="0">
              <a:buNone/>
            </a:pPr>
            <a:r>
              <a:rPr lang="en-US" sz="2400" dirty="0">
                <a:latin typeface="Times New Roman" panose="02020603050405020304" pitchFamily="18" charset="0"/>
                <a:cs typeface="Times New Roman" panose="02020603050405020304" pitchFamily="18" charset="0"/>
              </a:rPr>
              <a:t>Proposition: With this solution, organizations can make informed decisions to boost productivity, identify areas for improvement, and ultimately enhance overall business efficiency.</a:t>
            </a:r>
          </a:p>
        </p:txBody>
      </p:sp>
    </p:spTree>
    <p:extLst>
      <p:ext uri="{BB962C8B-B14F-4D97-AF65-F5344CB8AC3E}">
        <p14:creationId xmlns:p14="http://schemas.microsoft.com/office/powerpoint/2010/main" val="258474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9149-B3D9-9C93-3C97-89A48ADC03AE}"/>
              </a:ext>
            </a:extLst>
          </p:cNvPr>
          <p:cNvSpPr>
            <a:spLocks noGrp="1"/>
          </p:cNvSpPr>
          <p:nvPr>
            <p:ph type="title"/>
          </p:nvPr>
        </p:nvSpPr>
        <p:spPr>
          <a:xfrm>
            <a:off x="868947" y="140539"/>
            <a:ext cx="9076329" cy="1064277"/>
          </a:xfrm>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Dataset Description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6FA05E-469D-069C-AECC-775AC4BE9EF3}"/>
              </a:ext>
            </a:extLst>
          </p:cNvPr>
          <p:cNvSpPr>
            <a:spLocks noGrp="1"/>
          </p:cNvSpPr>
          <p:nvPr>
            <p:ph idx="1"/>
          </p:nvPr>
        </p:nvSpPr>
        <p:spPr>
          <a:xfrm>
            <a:off x="954519" y="1258065"/>
            <a:ext cx="9076329" cy="5086502"/>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Data Set Description: The dataset includes information on employee productivity, such as:- </a:t>
            </a:r>
          </a:p>
          <a:p>
            <a:pPr marL="0" indent="0">
              <a:buNone/>
            </a:pPr>
            <a:r>
              <a:rPr lang="en-US" sz="2400" dirty="0">
                <a:latin typeface="Times New Roman" panose="02020603050405020304" pitchFamily="18" charset="0"/>
                <a:cs typeface="Times New Roman" panose="02020603050405020304" pitchFamily="18" charset="0"/>
              </a:rPr>
              <a:t>Employee Details: Names, departments, and roles.- </a:t>
            </a:r>
          </a:p>
          <a:p>
            <a:pPr marL="0" indent="0">
              <a:buNone/>
            </a:pPr>
            <a:r>
              <a:rPr lang="en-US" sz="2400" dirty="0">
                <a:latin typeface="Times New Roman" panose="02020603050405020304" pitchFamily="18" charset="0"/>
                <a:cs typeface="Times New Roman" panose="02020603050405020304" pitchFamily="18" charset="0"/>
              </a:rPr>
              <a:t>Work Hours: Total hours worked by each employee over specific periods.- </a:t>
            </a:r>
          </a:p>
          <a:p>
            <a:pPr marL="0" indent="0">
              <a:buNone/>
            </a:pPr>
            <a:r>
              <a:rPr lang="en-US" sz="2400" dirty="0">
                <a:latin typeface="Times New Roman" panose="02020603050405020304" pitchFamily="18" charset="0"/>
                <a:cs typeface="Times New Roman" panose="02020603050405020304" pitchFamily="18" charset="0"/>
              </a:rPr>
              <a:t>Task Completion: Number and type of tasks completed.- </a:t>
            </a:r>
          </a:p>
          <a:p>
            <a:pPr marL="0" indent="0">
              <a:buNone/>
            </a:pPr>
            <a:r>
              <a:rPr lang="en-US" sz="2400" dirty="0">
                <a:latin typeface="Times New Roman" panose="02020603050405020304" pitchFamily="18" charset="0"/>
                <a:cs typeface="Times New Roman" panose="02020603050405020304" pitchFamily="18" charset="0"/>
              </a:rPr>
              <a:t>Deadlines Met: Records of whether tasks were completed on time.- </a:t>
            </a:r>
          </a:p>
          <a:p>
            <a:pPr marL="0" indent="0">
              <a:buNone/>
            </a:pPr>
            <a:r>
              <a:rPr lang="en-US" sz="2400" dirty="0">
                <a:latin typeface="Times New Roman" panose="02020603050405020304" pitchFamily="18" charset="0"/>
                <a:cs typeface="Times New Roman" panose="02020603050405020304" pitchFamily="18" charset="0"/>
              </a:rPr>
              <a:t>Performance Ratings:  Quality of work based on manager assessments. This data is organized by time periods (e.g., daily, weekly, monthly) to help analyze trends and patterns in employee productivity.</a:t>
            </a:r>
          </a:p>
        </p:txBody>
      </p:sp>
    </p:spTree>
    <p:extLst>
      <p:ext uri="{BB962C8B-B14F-4D97-AF65-F5344CB8AC3E}">
        <p14:creationId xmlns:p14="http://schemas.microsoft.com/office/powerpoint/2010/main" val="52633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AD46-7BCB-5388-858A-A8AB0418CCDE}"/>
              </a:ext>
            </a:extLst>
          </p:cNvPr>
          <p:cNvSpPr>
            <a:spLocks noGrp="1"/>
          </p:cNvSpPr>
          <p:nvPr>
            <p:ph type="title"/>
          </p:nvPr>
        </p:nvSpPr>
        <p:spPr>
          <a:xfrm>
            <a:off x="966744" y="519502"/>
            <a:ext cx="9076329" cy="678509"/>
          </a:xfrm>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Modelling Approach</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4FB78C-3D28-E2FE-0A77-119D852202AA}"/>
              </a:ext>
            </a:extLst>
          </p:cNvPr>
          <p:cNvSpPr>
            <a:spLocks noGrp="1"/>
          </p:cNvSpPr>
          <p:nvPr>
            <p:ph idx="1"/>
          </p:nvPr>
        </p:nvSpPr>
        <p:spPr>
          <a:xfrm>
            <a:off x="966744" y="1494583"/>
            <a:ext cx="9076329" cy="465455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1. Data Preparation:  Clean and organize the data in Excel to ensure it's ready for analysis.</a:t>
            </a:r>
          </a:p>
          <a:p>
            <a:pPr marL="0" indent="0">
              <a:buNone/>
            </a:pPr>
            <a:r>
              <a:rPr lang="en-US" sz="2400" dirty="0">
                <a:latin typeface="Times New Roman" panose="02020603050405020304" pitchFamily="18" charset="0"/>
                <a:cs typeface="Times New Roman" panose="02020603050405020304" pitchFamily="18" charset="0"/>
              </a:rPr>
              <a:t>2. Trend Analysis: Use Excel’s tools like Pivot Tables and charts to explore and visualize productivity trends over time.</a:t>
            </a:r>
          </a:p>
          <a:p>
            <a:pPr marL="0" indent="0">
              <a:buNone/>
            </a:pPr>
            <a:r>
              <a:rPr lang="en-US" sz="2400" dirty="0">
                <a:latin typeface="Times New Roman" panose="02020603050405020304" pitchFamily="18" charset="0"/>
                <a:cs typeface="Times New Roman" panose="02020603050405020304" pitchFamily="18" charset="0"/>
              </a:rPr>
              <a:t>3. Pattern Identification:  Identify key patterns, such as peak performance times or consistent productivity dips.</a:t>
            </a:r>
          </a:p>
          <a:p>
            <a:pPr marL="0" indent="0">
              <a:buNone/>
            </a:pPr>
            <a:r>
              <a:rPr lang="en-US" sz="2400" dirty="0">
                <a:latin typeface="Times New Roman" panose="02020603050405020304" pitchFamily="18" charset="0"/>
                <a:cs typeface="Times New Roman" panose="02020603050405020304" pitchFamily="18" charset="0"/>
              </a:rPr>
              <a:t>4. Predictive Modeling (Optional):  Apply Excel’s forecasting functions to predict future productivity based on historical data. This approach helps turn raw data into actionable insights for improving employee performance.</a:t>
            </a:r>
          </a:p>
        </p:txBody>
      </p:sp>
    </p:spTree>
    <p:extLst>
      <p:ext uri="{BB962C8B-B14F-4D97-AF65-F5344CB8AC3E}">
        <p14:creationId xmlns:p14="http://schemas.microsoft.com/office/powerpoint/2010/main" val="3987019492"/>
      </p:ext>
    </p:extLst>
  </p:cSld>
  <p:clrMapOvr>
    <a:masterClrMapping/>
  </p:clrMapOvr>
</p:sld>
</file>

<file path=ppt/theme/theme1.xml><?xml version="1.0" encoding="utf-8"?>
<a:theme xmlns:a="http://schemas.openxmlformats.org/drawingml/2006/main" name="MarrakeshVTI">
  <a:themeElements>
    <a:clrScheme name="AnalogousFromLightSeedLeftStep">
      <a:dk1>
        <a:srgbClr val="000000"/>
      </a:dk1>
      <a:lt1>
        <a:srgbClr val="FFFFFF"/>
      </a:lt1>
      <a:dk2>
        <a:srgbClr val="22363C"/>
      </a:dk2>
      <a:lt2>
        <a:srgbClr val="E8E6E2"/>
      </a:lt2>
      <a:accent1>
        <a:srgbClr val="90A4C9"/>
      </a:accent1>
      <a:accent2>
        <a:srgbClr val="74ABBB"/>
      </a:accent2>
      <a:accent3>
        <a:srgbClr val="7CABA2"/>
      </a:accent3>
      <a:accent4>
        <a:srgbClr val="72B08B"/>
      </a:accent4>
      <a:accent5>
        <a:srgbClr val="7DAE7C"/>
      </a:accent5>
      <a:accent6>
        <a:srgbClr val="89AC6F"/>
      </a:accent6>
      <a:hlink>
        <a:srgbClr val="95805A"/>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MarrakeshVTI</vt:lpstr>
      <vt:lpstr>Employee Data Analysis Using Excel</vt:lpstr>
      <vt:lpstr>Project Title </vt:lpstr>
      <vt:lpstr>AGENDA</vt:lpstr>
      <vt:lpstr>Problem Statement</vt:lpstr>
      <vt:lpstr>Project Overview</vt:lpstr>
      <vt:lpstr>End Users</vt:lpstr>
      <vt:lpstr>Solution and Value Proposition</vt:lpstr>
      <vt:lpstr>Dataset Description</vt:lpstr>
      <vt:lpstr>Modelling Approach</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sreenithi584@gmail.com</dc:creator>
  <cp:lastModifiedBy>sreenithi584@gmail.com</cp:lastModifiedBy>
  <cp:revision>2</cp:revision>
  <dcterms:created xsi:type="dcterms:W3CDTF">2024-08-28T14:10:11Z</dcterms:created>
  <dcterms:modified xsi:type="dcterms:W3CDTF">2024-08-29T11:54:36Z</dcterms:modified>
</cp:coreProperties>
</file>