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4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76428" y="714356"/>
            <a:ext cx="9982200" cy="10001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8084" y="1643050"/>
            <a:ext cx="10072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STUDENT NAME: MONIKA 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REGISTER NO:     312204592, 88A8070584BED048EFB4235B8ECC055C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DEPARTMENT:     COMMERCE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COLLEGE:             K.C.S KASI NADAR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3902" y="428604"/>
            <a:ext cx="243713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R</a:t>
            </a:r>
            <a:r>
              <a:rPr sz="3200" spc="-40" dirty="0"/>
              <a:t>E</a:t>
            </a:r>
            <a:r>
              <a:rPr sz="3200" spc="15" dirty="0"/>
              <a:t>S</a:t>
            </a:r>
            <a:r>
              <a:rPr sz="3200" spc="-30" dirty="0"/>
              <a:t>U</a:t>
            </a:r>
            <a:r>
              <a:rPr sz="3200" spc="-405" dirty="0"/>
              <a:t>L</a:t>
            </a:r>
            <a:r>
              <a:rPr sz="32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50" name="AutoShape 2" descr="blob:https://web.whatsapp.com/4aec8fe1-e205-4881-9dbf-84bcf98507f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blob:https://web.whatsapp.com/4aec8fe1-e205-4881-9dbf-84bcf98507f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2738414" y="500042"/>
          <a:ext cx="500066" cy="105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380880" imgH="806400" progId="Excel.Sheet.12">
                  <p:embed/>
                </p:oleObj>
              </mc:Choice>
              <mc:Fallback>
                <p:oleObj name="Worksheet" showAsIcon="1" r:id="rId4" imgW="380880" imgH="806400" progId="Excel.Shee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4" y="500042"/>
                        <a:ext cx="500066" cy="1058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Screenshot (5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902" y="1071546"/>
            <a:ext cx="9032538" cy="5172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6712" y="1285860"/>
            <a:ext cx="85725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employee salary analysis indicates that overall compensation aligns with industry standards but reveals discrepancies within certain departments.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Notable pay variations among similar roles suggest the need for adjustments to ensure fairness.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Performance-based salary increments are well-correlated, yet regional differences must be addressed.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Implementing a structured review process and regular benchmarking are recommended to improve equity and maintain competitiveness.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Enhanced communication about compensation policies will support employee satisfaction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24100" y="928670"/>
            <a:ext cx="471490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spc="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32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666844" y="2214554"/>
            <a:ext cx="85932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462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 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095472" y="1000108"/>
            <a:ext cx="314327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5"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-5">
                <a:latin typeface="Times New Roman" pitchFamily="18" charset="0"/>
                <a:cs typeface="Times New Roman" pitchFamily="18" charset="0"/>
              </a:rPr>
              <a:t>G</a:t>
            </a:r>
            <a:r>
              <a:rPr sz="3200" spc="-35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15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>
                <a:latin typeface="Times New Roman" pitchFamily="18" charset="0"/>
                <a:cs typeface="Times New Roman" pitchFamily="18" charset="0"/>
              </a:rPr>
              <a:t>DA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952596" y="1357298"/>
            <a:ext cx="5029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4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38348" y="357166"/>
            <a:ext cx="642942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3200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spc="20" dirty="0">
                <a:latin typeface="Times New Roman" pitchFamily="18" charset="0"/>
                <a:cs typeface="Times New Roman" pitchFamily="18" charset="0"/>
              </a:rPr>
              <a:t>M STATEMENT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09588" y="285728"/>
            <a:ext cx="87154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381092" y="1500174"/>
            <a:ext cx="764386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Compare the salaries of employees within the company to industry standards or competitors to determine if adjustments are needed to remain competitive.“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Analyze the distribution of employee salaries to identify any disparities or patterns across different departments, roles, or experience levels.“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Average salary, age of employee according to their department, gender and role</a:t>
            </a:r>
            <a:r>
              <a:rPr lang="en-US" sz="24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1026" y="107154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/>
              <a:t>PROJECT</a:t>
            </a:r>
            <a:r>
              <a:rPr lang="en-US" sz="3200" spc="5" dirty="0"/>
              <a:t> </a:t>
            </a:r>
            <a:r>
              <a:rPr sz="3200" spc="-20"/>
              <a:t>OVERVIEW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81026" y="1785926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this analysis I am going to ease the process of identify the employees average salary and average age using excel, with the help of below mentioned tools in excel.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Slicer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Pivot Chart( Line chart, Pie chart, Bar chart)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inserting formula to make interactive dashboard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81092" y="785794"/>
            <a:ext cx="621510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309654" y="2071678"/>
            <a:ext cx="62151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Human  Resources Department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Finance Department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Compensation and Benefit specialist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Operational Manager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IT and Data management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6646" y="214290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/>
              <a:t>O</a:t>
            </a:r>
            <a:r>
              <a:rPr sz="3200" spc="25" dirty="0"/>
              <a:t>U</a:t>
            </a:r>
            <a:r>
              <a:rPr sz="3200" dirty="0"/>
              <a:t>R</a:t>
            </a:r>
            <a:r>
              <a:rPr sz="3200" spc="5" dirty="0"/>
              <a:t> </a:t>
            </a:r>
            <a:r>
              <a:rPr sz="3200" spc="25" dirty="0"/>
              <a:t>S</a:t>
            </a:r>
            <a:r>
              <a:rPr sz="3200" spc="10" dirty="0"/>
              <a:t>O</a:t>
            </a:r>
            <a:r>
              <a:rPr sz="3200" spc="25" dirty="0"/>
              <a:t>LU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  <a:r>
              <a:rPr sz="3200" spc="-345" dirty="0"/>
              <a:t> </a:t>
            </a:r>
            <a:r>
              <a:rPr sz="3200" spc="-35" dirty="0"/>
              <a:t>A</a:t>
            </a:r>
            <a:r>
              <a:rPr sz="3200" spc="-5" dirty="0"/>
              <a:t>N</a:t>
            </a:r>
            <a:r>
              <a:rPr sz="3200" dirty="0"/>
              <a:t>D</a:t>
            </a:r>
            <a:r>
              <a:rPr sz="3200" spc="35" dirty="0"/>
              <a:t> 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dirty="0"/>
              <a:t>S</a:t>
            </a:r>
            <a:r>
              <a:rPr sz="3200" spc="60" dirty="0"/>
              <a:t> </a:t>
            </a:r>
            <a:r>
              <a:rPr sz="3200" spc="-295" dirty="0"/>
              <a:t>V</a:t>
            </a:r>
            <a:r>
              <a:rPr sz="3200" spc="-35" dirty="0"/>
              <a:t>A</a:t>
            </a:r>
            <a:r>
              <a:rPr sz="3200" spc="25" dirty="0"/>
              <a:t>LU</a:t>
            </a:r>
            <a:r>
              <a:rPr sz="3200" dirty="0"/>
              <a:t>E</a:t>
            </a:r>
            <a:r>
              <a:rPr sz="3200" spc="-65" dirty="0"/>
              <a:t> </a:t>
            </a:r>
            <a:r>
              <a:rPr sz="3200" spc="-15" dirty="0"/>
              <a:t>P</a:t>
            </a:r>
            <a:r>
              <a:rPr sz="3200" spc="-30" dirty="0"/>
              <a:t>R</a:t>
            </a:r>
            <a:r>
              <a:rPr sz="3200" spc="10" dirty="0"/>
              <a:t>O</a:t>
            </a:r>
            <a:r>
              <a:rPr sz="3200" spc="-15" dirty="0"/>
              <a:t>P</a:t>
            </a:r>
            <a:r>
              <a:rPr sz="3200" spc="10" dirty="0"/>
              <a:t>O</a:t>
            </a:r>
            <a:r>
              <a:rPr sz="3200" spc="25" dirty="0"/>
              <a:t>S</a:t>
            </a:r>
            <a:r>
              <a:rPr sz="3200" spc="-30" dirty="0"/>
              <a:t>I</a:t>
            </a:r>
            <a:r>
              <a:rPr sz="3200" spc="-35" dirty="0"/>
              <a:t>T</a:t>
            </a:r>
            <a:r>
              <a:rPr sz="3200" spc="-30" dirty="0"/>
              <a:t>I</a:t>
            </a:r>
            <a:r>
              <a:rPr sz="3200" spc="10" dirty="0"/>
              <a:t>O</a:t>
            </a:r>
            <a:r>
              <a:rPr sz="32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1238216" y="928670"/>
            <a:ext cx="764386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1.    Advanced Analytical Tools: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Formulas and Functions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Pivot Tables</a:t>
            </a:r>
          </a:p>
          <a:p>
            <a:pPr marL="514350" indent="-514350"/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2.    User-Friendly Interface: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Accessibility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Ease of Use</a:t>
            </a:r>
          </a:p>
          <a:p>
            <a:pPr marL="514350" indent="-514350"/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3.    Comprehensive Data Management: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 Organization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 Integration</a:t>
            </a:r>
          </a:p>
          <a:p>
            <a:pPr marL="514350" indent="-514350"/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4.    Scenario Analysis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Used to analyses different situation</a:t>
            </a:r>
          </a:p>
          <a:p>
            <a:pPr marL="514350" indent="-514350"/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5.    Visual Representation:</a:t>
            </a:r>
          </a:p>
          <a:p>
            <a:pPr marL="514350" indent="-514350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Charts and Graphs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" y="214290"/>
            <a:ext cx="10681335" cy="492443"/>
          </a:xfrm>
        </p:spPr>
        <p:txBody>
          <a:bodyPr/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5340" y="2428868"/>
            <a:ext cx="7643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3836" y="785794"/>
            <a:ext cx="907262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/>
            <a:r>
              <a:rPr lang="en-US" sz="2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1.Data overview </a:t>
            </a:r>
          </a:p>
          <a:p>
            <a:pPr marL="514350" indent="-514350"/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For employee salary analysis, gather data on employee demographics, salary</a:t>
            </a:r>
          </a:p>
          <a:p>
            <a:pPr marL="514350" indent="-514350"/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components(base, bonuses, etc.), and market comparisons. </a:t>
            </a:r>
          </a:p>
          <a:p>
            <a:pPr marL="514350" indent="-514350"/>
            <a:r>
              <a:rPr lang="en-US" sz="2000" b="1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2. Data Fields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ID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Surname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Age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Tenure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Manager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Hours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Salary band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FTE Salary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Salary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 marL="514350" indent="-514350"/>
            <a:endParaRPr lang="en-US" sz="20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0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/>
            <a:endParaRPr lang="en-US" sz="20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24166" y="285728"/>
            <a:ext cx="3303904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5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3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b="1" spc="-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b="1" spc="-3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b="1" spc="-30" dirty="0">
                <a:latin typeface="Times New Roman" pitchFamily="18" charset="0"/>
                <a:cs typeface="Times New Roman" pitchFamily="18" charset="0"/>
              </a:rPr>
              <a:t>LL</a:t>
            </a:r>
            <a:r>
              <a:rPr sz="3200" b="1" spc="-5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z="3200" b="1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b="1" spc="5" dirty="0">
                <a:latin typeface="Times New Roman" pitchFamily="18" charset="0"/>
                <a:cs typeface="Times New Roman" pitchFamily="18" charset="0"/>
              </a:rPr>
              <a:t>G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81092" y="1357298"/>
            <a:ext cx="80724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Creating table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Creating pivot chart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Creating dashboard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Inserting pivot chart in dashboard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Inserting formulas in dash board to make interaction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Creating interactive dashboard by putting all together elements.</a:t>
            </a:r>
          </a:p>
          <a:p>
            <a:pPr algn="just"/>
            <a:endParaRPr lang="en-US" sz="2800" dirty="0">
              <a:solidFill>
                <a:srgbClr val="0D0D0D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423</Words>
  <Application>Microsoft Office PowerPoint</Application>
  <PresentationFormat>Widescreen</PresentationFormat>
  <Paragraphs>100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Worksheet</vt:lpstr>
      <vt:lpstr>Employee Salary Analysis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Poojasree K</cp:lastModifiedBy>
  <cp:revision>44</cp:revision>
  <dcterms:created xsi:type="dcterms:W3CDTF">2024-03-29T15:07:22Z</dcterms:created>
  <dcterms:modified xsi:type="dcterms:W3CDTF">2024-08-27T06:28:10Z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