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6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7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9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8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0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1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S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M</a:t>
            </a:r>
            <a:r>
              <a:rPr sz="2400" lang="en-US"/>
              <a:t>o</a:t>
            </a:r>
            <a:r>
              <a:rPr sz="2400" lang="en-US"/>
              <a:t>n</a:t>
            </a:r>
            <a:r>
              <a:rPr sz="2400" lang="en-US"/>
              <a:t>i</a:t>
            </a:r>
            <a:r>
              <a:rPr sz="2400" lang="en-US"/>
              <a:t>k</a:t>
            </a:r>
            <a:r>
              <a:rPr sz="2400" lang="en-US"/>
              <a:t>a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2</a:t>
            </a:r>
            <a:r>
              <a:rPr dirty="0" sz="2400" lang="en-US"/>
              <a:t>(</a:t>
            </a:r>
            <a:r>
              <a:rPr dirty="0" sz="2400" lang="en-US"/>
              <a:t>asunm136322ca31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uter 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plication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i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l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lege </a:t>
            </a:r>
            <a:r>
              <a:rPr dirty="0" sz="2400" lang="en-US"/>
              <a:t>f</a:t>
            </a:r>
            <a:r>
              <a:rPr dirty="0" sz="2400" lang="en-US"/>
              <a:t>o</a:t>
            </a:r>
            <a:r>
              <a:rPr dirty="0" sz="2400" lang="en-US"/>
              <a:t>r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men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2" name="object 8"/>
          <p:cNvSpPr txBox="1"/>
          <p:nvPr/>
        </p:nvSpPr>
        <p:spPr>
          <a:xfrm>
            <a:off x="411663" y="245104"/>
            <a:ext cx="604969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98" name=""/>
          <p:cNvSpPr txBox="1"/>
          <p:nvPr/>
        </p:nvSpPr>
        <p:spPr>
          <a:xfrm>
            <a:off x="411662" y="1602105"/>
            <a:ext cx="7611735" cy="9730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*Logistic Regression*: Predict the probability of employee turnover based on factors like tenure, performance, and engagement.
2. *Decision Trees*: Identify key drivers of turnover and create a decision tree to visualize the relationships between variables.
3. *Clustering*: Group employees with similar characteristics and identify high-risk clusters for targeted interventions.
These models can be implemented in Excel using various techniques, such as:
- Using built-in Excel functions (e.g., LOGISTIC REGRESSION, DECISION TREE)
- Leveraging Excel add-ins (e.g., Solver, Analysis ToolPak)
- Creating custom formulas and macros
- Integrating with external tools (e.g., Python, R, SQL) using Excel APIs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2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36966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2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9" name=""/>
          <p:cNvSpPr txBox="1"/>
          <p:nvPr/>
        </p:nvSpPr>
        <p:spPr>
          <a:xfrm>
            <a:off x="259038" y="1325665"/>
            <a:ext cx="9597315" cy="679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Step 1: *Identify High-Risk Employees*
- Predictive model identifies employees with high turnover risk (e.g., 20% chance of leaving)
- Dashboard highlights high-risk employees, including their department, job role, and tenure
Step 2: *Analyze Turnover Drivers*
- Dashboard visualizes key drivers of turnover, such as:
    - Low engagement
    - Poor performance
    - Limited career growth
    - High stress levels
- Insights reveal which drivers have the greatest impact on turnovers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0" name=""/>
          <p:cNvSpPr txBox="1"/>
          <p:nvPr/>
        </p:nvSpPr>
        <p:spPr>
          <a:xfrm>
            <a:off x="442521" y="1334326"/>
            <a:ext cx="9269202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_Step 1: Identify and Analyze_
- Use the Excel dashboard to identify high-risk employees and analyze turnover drivers, such as low engagement and poor performance.
_Step 2: Act and Improve_
- Develop targeted retention strategies based on insights and continuously monitor and refine approaches to reduce turnover and improve employee retention.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6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7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9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5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51" name="TextBox 22"/>
          <p:cNvSpPr txBox="1"/>
          <p:nvPr/>
        </p:nvSpPr>
        <p:spPr>
          <a:xfrm>
            <a:off x="1217522" y="2123271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ysis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3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5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1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2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3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6" name="object 21"/>
          <p:cNvSpPr txBox="1">
            <a:spLocks noGrp="1"/>
          </p:cNvSpPr>
          <p:nvPr>
            <p:ph type="title"/>
          </p:nvPr>
        </p:nvSpPr>
        <p:spPr>
          <a:xfrm>
            <a:off x="223836" y="628650"/>
            <a:ext cx="3652304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8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58583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1" name=""/>
          <p:cNvSpPr txBox="1"/>
          <p:nvPr/>
        </p:nvSpPr>
        <p:spPr>
          <a:xfrm>
            <a:off x="4410075" y="14268900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asunm136322ca31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2" name=""/>
          <p:cNvSpPr txBox="1"/>
          <p:nvPr/>
        </p:nvSpPr>
        <p:spPr>
          <a:xfrm>
            <a:off x="3129291" y="12855621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3" name=""/>
          <p:cNvSpPr txBox="1"/>
          <p:nvPr/>
        </p:nvSpPr>
        <p:spPr>
          <a:xfrm>
            <a:off x="60415" y="-15240"/>
            <a:ext cx="8423014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1. *Data Collection*: Gather attrition data, including reasons for leaving, department, job role, tenure, and demographics.
2. *Data Analysis*: Calculate attrition rates, identify top reasons for leaving, and analyze trends.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4" name=""/>
          <p:cNvSpPr txBox="1"/>
          <p:nvPr/>
        </p:nvSpPr>
        <p:spPr>
          <a:xfrm>
            <a:off x="0" y="3428999"/>
            <a:ext cx="8146709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3. *Dashboard Creation*: Set up an Excel dashboard with sections for:
    - Overview
    - Reasons for Leaving
    - Departmental Analysis
    - Demographic Analysis
    - Tenure Analysis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object 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70744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24" name="TextBox 10"/>
          <p:cNvSpPr txBox="1"/>
          <p:nvPr/>
        </p:nvSpPr>
        <p:spPr>
          <a:xfrm>
            <a:off x="427222" y="1154429"/>
            <a:ext cx="9150908" cy="4358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*Objective:*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Analyze employee attrition trends and patterns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Identify key drivers of attrition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Develop data-driven recommendations to improve retention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*Scope:*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Collect and analyze employee data (reasons for leaving, department, job role, tenure, demographics)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Create an Excel dashboard to visualize attrition trends and patterns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Identify top reasons for leaving, departmental and demographic trends, and tenure analysis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Develop recommendations to address key drivers of attrition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1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16" name=""/>
          <p:cNvSpPr txBox="1"/>
          <p:nvPr/>
        </p:nvSpPr>
        <p:spPr>
          <a:xfrm>
            <a:off x="333597" y="1544466"/>
            <a:ext cx="9959967" cy="5120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*HR Managers*: To identify trends and patterns in employee turnover, and develop strategies to improve retention.
2. *Business Leaders*: To understand the impact of attrition on organizational performance and make data-driven decision 
- Identify key drivers of attrition
- Analyze trends and patterns in employee turnover
- Develop data-driven recommendations to improve retention
- Track progress over time
- Make informed decisions on talent management strategies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53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04" name=""/>
          <p:cNvSpPr txBox="1"/>
          <p:nvPr/>
        </p:nvSpPr>
        <p:spPr>
          <a:xfrm>
            <a:off x="676274" y="2249804"/>
            <a:ext cx="8854743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- *Data-Driven Insights:* Easily analyze and visualize employee attrition data to identify trends, patterns, and key drivers of turnover.
- *Improved Retention:* Develop targeted strategies to improve retention and reduce turnover, based on data-driven recommendations.
- *Enhanced Decision Making:* Make informed decisions on talent management strategies, using interactive and dynamic dashboards.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96" name=""/>
          <p:cNvSpPr txBox="1"/>
          <p:nvPr/>
        </p:nvSpPr>
        <p:spPr>
          <a:xfrm>
            <a:off x="755331" y="1109345"/>
            <a:ext cx="9234664" cy="55397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*Dataset Name:* Employee Attrition Data
*Description:* This dataset contains employee-level data on attrition, including demographic, job-related, performance, and salary metrics.
*Data Fields:*
1. *Employee ID* (unique identifier)
2. *Name*
3. *Department*
4. *Job Role*
5. *Tenure* (length of service in months/years)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725025" y="2196695"/>
            <a:ext cx="2466975" cy="3419475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0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"/>
          <p:cNvSpPr txBox="1"/>
          <p:nvPr/>
        </p:nvSpPr>
        <p:spPr>
          <a:xfrm rot="13419">
            <a:off x="302727" y="1312931"/>
            <a:ext cx="9838055" cy="47015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*Interactive Visualizations*: Create interactive dashboards with drill-down capabilities, allowing users to explore data in real-time.
2. *Predictive Analytics*: Integrate predictive models to forecast employee turnover, enabling proactive retention strategies.
3. *Personalized Insights*: Provide personalized recommendations for each employee, based on their unique characteristics and behaviours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2024-03-28T06:07:22Z</dcterms:created>
  <dcterms:modified xsi:type="dcterms:W3CDTF">2024-09-09T07:43:14Z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f396e9f871e245748d38303fdf3c3027</vt:lpwstr>
  </property>
</Properties>
</file>