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8" r:id="rId3"/>
    <p:sldId id="306" r:id="rId4"/>
    <p:sldId id="307" r:id="rId5"/>
    <p:sldId id="302" r:id="rId6"/>
    <p:sldId id="308" r:id="rId7"/>
    <p:sldId id="309" r:id="rId8"/>
    <p:sldId id="313" r:id="rId9"/>
    <p:sldId id="312" r:id="rId10"/>
    <p:sldId id="311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4000-CC81-8448-6E5F-AF5C8DE06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06F0E-3DA2-88B6-A6DA-80207EE13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0543-3A51-A9DD-5F29-1BE2FE5D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B2CD-1555-1F3A-AA44-666F2856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18AE-9FA0-2F5B-DBE1-2BCB7D8F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16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BAF6-CFFA-0E01-DC99-F5CB9029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98908-7E0B-477B-9078-DDE270676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964D7-8077-A7EA-226E-C884FA4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A2B05-B76B-87CD-7B9D-B91479DD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A2C2-D6BC-48A0-DA34-B51C89AB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1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97DE0-4B1D-1C04-F790-C06ABA244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27988-25F6-CC4B-5897-259F7D96A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2C4E-B455-FF65-7257-42691207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4BF6-50BB-A680-919A-D0581E7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3186-F1FD-3002-1AFD-A75E2A1F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704B-705C-28B2-4985-BE1DD17D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B96D-9923-7863-431E-96B5177C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C8AB-0C19-AE81-29D1-4BEDA085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92A4F-19DE-48FE-B65F-3D930246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B32D-BD6D-659A-4D99-36253E09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FF17-6F19-C04D-B73C-4C5A7379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D768-0216-4FDE-C728-DD7E3087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1B86-D966-27B4-ECD8-E499D176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1468-2B66-F0DB-1A3B-2DEA6F37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1314-AAE6-195B-512E-61D41EAF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A5D6-F583-ECBB-CA56-D0E61DB2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84F1-7A26-1FE2-09BA-270AB77A1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A7424-5E9A-5C46-BA81-8E1EC158F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AD142-F3B9-BF4A-4C19-16AB098F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6833F-86CD-8430-4048-EA1805B0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D5693-F671-6485-4773-A0AA3BE3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8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FAC-F12E-74D1-F14D-A499B694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AFEE6-14FC-F23E-CBA6-E985718E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12F50-A7E7-5B5D-F5BA-C7A2978E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A2C9E-F9BC-3EB2-4192-4DE64BC77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39C6C-9BCF-27C6-1651-9C0F5BD4D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DA5EE-66D5-F874-9827-FD553D94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1115C-5CB5-FE69-600F-8CD60569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2741E-EC00-7004-D45A-75FEA051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7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1689-9F2C-6C0D-4736-7CDF240B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D0A7F-AD42-0786-8966-DC8161A5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A3E91-2518-32C5-F56F-E06012CC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59571-1C69-805D-CDA3-DE59AD82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43B39-DF95-F754-F3B0-EE172491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F842F-AFB6-A38F-3D6A-D5DFB851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449E3-5DF4-C428-BE36-D68B8D60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5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8E32-CA0A-716D-ED4E-9C4AC4A2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5D99-4446-95AE-157A-8A09FEFFA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04336-478C-F8AA-C5EA-76876933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04577-F01A-9C98-255D-2272DD0B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7331E-5DFD-54C3-9ED8-B796FE8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8093-C0A3-886F-4428-B364CC2C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94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B723-8D36-50D3-C360-F4795FCF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C5B3C-4D8D-4C7B-907B-220D09BD8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8EE65-DE80-6E3D-6FBD-FE49165B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532D-D226-8A7D-9158-D2C3A662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45147-4C73-60ED-C6D9-BAAE4DF1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80A78-6414-5BA5-0AEC-F3B76A75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92EE6-2AE1-F028-9461-C0FBB3B3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1DFC-73B5-320F-A91D-A6FA6812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F72C-3009-6F7E-8F17-90ADD3EC9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2E3B-8543-4DD4-BF0C-6C8292536D9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1E6E-3C51-0153-6DBA-8F253CD1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FC217-8F3C-1B51-B215-518C706C9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9272-6EA1-46CC-AD60-830E093D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" y="190454"/>
            <a:ext cx="3812618" cy="147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0" y="190454"/>
            <a:ext cx="1930400" cy="1741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3053" y="122370"/>
            <a:ext cx="2052976" cy="174179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C3AE-9168-4A55-88C7-1EB8B9140880}" type="slidenum">
              <a:rPr lang="en-IN" smtClean="0"/>
              <a:t>1</a:t>
            </a:fld>
            <a:endParaRPr lang="en-IN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0FB99513-4377-1275-9A26-B76FA44CFAB0}"/>
              </a:ext>
            </a:extLst>
          </p:cNvPr>
          <p:cNvSpPr txBox="1">
            <a:spLocks/>
          </p:cNvSpPr>
          <p:nvPr/>
        </p:nvSpPr>
        <p:spPr>
          <a:xfrm>
            <a:off x="393663" y="3429000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MONIKA G(927621BEC127)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F70CEC9-496D-5E38-FC66-4E3A863CC063}"/>
              </a:ext>
            </a:extLst>
          </p:cNvPr>
          <p:cNvSpPr txBox="1">
            <a:spLocks/>
          </p:cNvSpPr>
          <p:nvPr/>
        </p:nvSpPr>
        <p:spPr>
          <a:xfrm>
            <a:off x="6616738" y="1860550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GUIDED BY: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MRS.S.SIVARANJINI</a:t>
            </a:r>
          </a:p>
        </p:txBody>
      </p:sp>
    </p:spTree>
    <p:extLst>
      <p:ext uri="{BB962C8B-B14F-4D97-AF65-F5344CB8AC3E}">
        <p14:creationId xmlns:p14="http://schemas.microsoft.com/office/powerpoint/2010/main" val="72088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89BD-3B8D-2B43-C2B9-8D621B18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926B-8B4B-77C0-FC83-686E45AC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https://www.kaggle.com/code/andresionek/geospatial-analysis-of-brazilian-e-commerce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https://www.kaggle.com/code/learningsharath/deep-vision-based-gps-localization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https://www.worldscientific.com/doi/10.1142/S0218126622501274</a:t>
            </a:r>
          </a:p>
        </p:txBody>
      </p:sp>
    </p:spTree>
    <p:extLst>
      <p:ext uri="{BB962C8B-B14F-4D97-AF65-F5344CB8AC3E}">
        <p14:creationId xmlns:p14="http://schemas.microsoft.com/office/powerpoint/2010/main" val="110794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1295400"/>
            <a:ext cx="6309229" cy="32893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C3AE-9168-4A55-88C7-1EB8B914088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853B53-C917-0DBE-3447-EFC26E9E2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31" y="1791478"/>
            <a:ext cx="11140751" cy="295780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GEOLOCATION EXTRACTION DATA ANALYTICS USING ML </a:t>
            </a:r>
          </a:p>
        </p:txBody>
      </p:sp>
    </p:spTree>
    <p:extLst>
      <p:ext uri="{BB962C8B-B14F-4D97-AF65-F5344CB8AC3E}">
        <p14:creationId xmlns:p14="http://schemas.microsoft.com/office/powerpoint/2010/main" val="369346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71FC-D73F-0C36-FB0A-4F07F88B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ECA9-D6BF-991D-33C4-79118F28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0476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53D6-3274-C28D-024C-B680045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D2D5-3491-B5FF-FD98-64ACB7E7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Geolocation is the identification of the geographic locations of a specific object. </a:t>
            </a:r>
          </a:p>
          <a:p>
            <a:pPr>
              <a:lnSpc>
                <a:spcPct val="150000"/>
              </a:lnSpc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Coordinates generate on a geographic scale that features latitude and longitude. </a:t>
            </a:r>
          </a:p>
          <a:p>
            <a:pPr>
              <a:lnSpc>
                <a:spcPct val="150000"/>
              </a:lnSpc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 and coordinates collect location.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4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C48F-2832-D6A3-73BB-D7241BD9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90" y="37188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9E2F-43E2-2C7F-3A87-3F23A16C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491" y="1697448"/>
            <a:ext cx="9279293" cy="20627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analyse and verify the exact location using zip code.</a:t>
            </a:r>
          </a:p>
        </p:txBody>
      </p:sp>
    </p:spTree>
    <p:extLst>
      <p:ext uri="{BB962C8B-B14F-4D97-AF65-F5344CB8AC3E}">
        <p14:creationId xmlns:p14="http://schemas.microsoft.com/office/powerpoint/2010/main" val="7171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0A78-CFA6-460A-41E4-7D3836D9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7532-104E-ADC8-24C0-F6AC1700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 using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identify only districts not the exact location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 we have 6 digit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5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DB33-9F4F-D238-3787-D6A16ED6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55D7-7D8A-5AA5-B292-916B9B18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Brazil, using zip code they can able to find the exact geolocation and the distribution identifier 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we are going to identify the exact location in India using zip code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Model:MMMMMM-NN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MMMM is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NN indicates the identity of distributer</a:t>
            </a:r>
          </a:p>
        </p:txBody>
      </p:sp>
    </p:spTree>
    <p:extLst>
      <p:ext uri="{BB962C8B-B14F-4D97-AF65-F5344CB8AC3E}">
        <p14:creationId xmlns:p14="http://schemas.microsoft.com/office/powerpoint/2010/main" val="221459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4DEA-3BB2-2177-8CB6-0A30C1AF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BAEF-3D3F-E08D-588A-641415C8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software: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software: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0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9440-7A37-3F43-3273-7734CD52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589F-10DC-7586-4332-E6556817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exact geolocation using zip code in India. </a:t>
            </a:r>
          </a:p>
        </p:txBody>
      </p:sp>
    </p:spTree>
    <p:extLst>
      <p:ext uri="{BB962C8B-B14F-4D97-AF65-F5344CB8AC3E}">
        <p14:creationId xmlns:p14="http://schemas.microsoft.com/office/powerpoint/2010/main" val="209117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IMPLEMENTATION OF GEOLOCATION EXTRACTION DATA ANALYTICS USING ML </vt:lpstr>
      <vt:lpstr>OUTLINE:</vt:lpstr>
      <vt:lpstr>INTRODUCTION</vt:lpstr>
      <vt:lpstr>OBJECTIVE:</vt:lpstr>
      <vt:lpstr>EXISTING SYSTEM</vt:lpstr>
      <vt:lpstr>PROPOSED SYSTEM</vt:lpstr>
      <vt:lpstr>SOFTWARE USED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kiruthikavr03@gmail.com</dc:creator>
  <cp:lastModifiedBy>21BEC144 Pavithra. T</cp:lastModifiedBy>
  <cp:revision>10</cp:revision>
  <dcterms:created xsi:type="dcterms:W3CDTF">2023-08-26T07:53:57Z</dcterms:created>
  <dcterms:modified xsi:type="dcterms:W3CDTF">2024-02-28T10:30:41Z</dcterms:modified>
</cp:coreProperties>
</file>