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M</a:t>
            </a:r>
            <a:r>
              <a:rPr dirty="0" sz="2400" lang="en-US"/>
              <a:t>O</a:t>
            </a:r>
            <a:r>
              <a:rPr dirty="0" sz="2400" lang="en-US"/>
              <a:t>N</a:t>
            </a:r>
            <a:r>
              <a:rPr dirty="0" sz="2400" lang="en-US"/>
              <a:t>I</a:t>
            </a:r>
            <a:r>
              <a:rPr dirty="0" sz="2400" lang="en-US"/>
              <a:t>K</a:t>
            </a:r>
            <a:r>
              <a:rPr dirty="0" sz="2400" lang="en-US"/>
              <a:t>A</a:t>
            </a:r>
            <a:r>
              <a:rPr dirty="0" sz="2400" lang="en-US"/>
              <a:t> </a:t>
            </a:r>
            <a:r>
              <a:rPr dirty="0" sz="2400" lang="en-US"/>
              <a:t>A</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dirty="0" sz="2400" lang="en-US"/>
              <a:t>6</a:t>
            </a:r>
            <a:r>
              <a:rPr dirty="0" sz="2400" lang="en-US"/>
              <a:t>2</a:t>
            </a:r>
            <a:endParaRPr altLang="en-US" lang="zh-CN"/>
          </a:p>
          <a:p>
            <a:r>
              <a:rPr dirty="0" sz="2400" lang="en-US"/>
              <a:t>DEPARTMENT:</a:t>
            </a:r>
            <a:r>
              <a:rPr dirty="0" sz="2400" lang="en-IN"/>
              <a:t> B.COM </a:t>
            </a:r>
            <a:r>
              <a:rPr dirty="0" sz="2400" lang="en-US"/>
              <a:t>(</a:t>
            </a:r>
            <a:r>
              <a:rPr dirty="0" sz="2400" lang="en-IN"/>
              <a:t>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2024-03-26T10:07:22Z</dcterms:created>
  <dcterms:modified xsi:type="dcterms:W3CDTF">2024-09-10T06:07:36Z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b2f8158d7f9b4644876b277914838d13</vt:lpwstr>
  </property>
</Properties>
</file>