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61" r:id="rId3"/>
    <p:sldId id="260" r:id="rId4"/>
    <p:sldId id="258" r:id="rId5"/>
    <p:sldId id="259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81" d="100"/>
          <a:sy n="81" d="100"/>
        </p:scale>
        <p:origin x="-7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 N.T" userId="884f559a402902ed" providerId="LiveId" clId="{FEBC2BC7-2082-4938-AA4F-9E75BC1BEB66}"/>
    <pc:docChg chg="undo custSel addSld delSld modSld sldOrd">
      <pc:chgData name="selva N.T" userId="884f559a402902ed" providerId="LiveId" clId="{FEBC2BC7-2082-4938-AA4F-9E75BC1BEB66}" dt="2023-01-25T06:42:42.989" v="1547" actId="14100"/>
      <pc:docMkLst>
        <pc:docMk/>
      </pc:docMkLst>
      <pc:sldChg chg="addSp modSp mod modAnim">
        <pc:chgData name="selva N.T" userId="884f559a402902ed" providerId="LiveId" clId="{FEBC2BC7-2082-4938-AA4F-9E75BC1BEB66}" dt="2023-01-24T12:48:02.390" v="942"/>
        <pc:sldMkLst>
          <pc:docMk/>
          <pc:sldMk cId="1102700445" sldId="258"/>
        </pc:sldMkLst>
        <pc:spChg chg="mod">
          <ac:chgData name="selva N.T" userId="884f559a402902ed" providerId="LiveId" clId="{FEBC2BC7-2082-4938-AA4F-9E75BC1BEB66}" dt="2023-01-24T09:49:59.061" v="620"/>
          <ac:spMkLst>
            <pc:docMk/>
            <pc:sldMk cId="1102700445" sldId="258"/>
            <ac:spMk id="3" creationId="{A0028766-4D9F-6CF9-9E1F-B43215493635}"/>
          </ac:spMkLst>
        </pc:spChg>
        <pc:picChg chg="add mod modCrop">
          <ac:chgData name="selva N.T" userId="884f559a402902ed" providerId="LiveId" clId="{FEBC2BC7-2082-4938-AA4F-9E75BC1BEB66}" dt="2023-01-24T12:35:01.626" v="787" actId="1076"/>
          <ac:picMkLst>
            <pc:docMk/>
            <pc:sldMk cId="1102700445" sldId="258"/>
            <ac:picMk id="2" creationId="{F5CB7430-2E87-2485-EF54-36C8F2896079}"/>
          </ac:picMkLst>
        </pc:picChg>
        <pc:picChg chg="add mod">
          <ac:chgData name="selva N.T" userId="884f559a402902ed" providerId="LiveId" clId="{FEBC2BC7-2082-4938-AA4F-9E75BC1BEB66}" dt="2023-01-24T08:37:35.341" v="307" actId="1076"/>
          <ac:picMkLst>
            <pc:docMk/>
            <pc:sldMk cId="1102700445" sldId="258"/>
            <ac:picMk id="4" creationId="{85EC27A5-DAB8-81E6-3A7A-2CC27B84AAF4}"/>
          </ac:picMkLst>
        </pc:picChg>
        <pc:picChg chg="add mod">
          <ac:chgData name="selva N.T" userId="884f559a402902ed" providerId="LiveId" clId="{FEBC2BC7-2082-4938-AA4F-9E75BC1BEB66}" dt="2023-01-24T12:34:52.379" v="783" actId="1076"/>
          <ac:picMkLst>
            <pc:docMk/>
            <pc:sldMk cId="1102700445" sldId="258"/>
            <ac:picMk id="5" creationId="{C21FA029-ECF5-E100-4729-A4C7933E91EB}"/>
          </ac:picMkLst>
        </pc:picChg>
        <pc:picChg chg="mod">
          <ac:chgData name="selva N.T" userId="884f559a402902ed" providerId="LiveId" clId="{FEBC2BC7-2082-4938-AA4F-9E75BC1BEB66}" dt="2023-01-24T08:37:31.459" v="306" actId="1076"/>
          <ac:picMkLst>
            <pc:docMk/>
            <pc:sldMk cId="1102700445" sldId="258"/>
            <ac:picMk id="3074" creationId="{211950C7-3EC7-178F-68B4-A9FC156E70AF}"/>
          </ac:picMkLst>
        </pc:picChg>
        <pc:picChg chg="mod">
          <ac:chgData name="selva N.T" userId="884f559a402902ed" providerId="LiveId" clId="{FEBC2BC7-2082-4938-AA4F-9E75BC1BEB66}" dt="2023-01-24T12:34:58.742" v="786" actId="1076"/>
          <ac:picMkLst>
            <pc:docMk/>
            <pc:sldMk cId="1102700445" sldId="258"/>
            <ac:picMk id="3076" creationId="{96362224-BF64-B22D-7557-B6A0AEFF7728}"/>
          </ac:picMkLst>
        </pc:picChg>
      </pc:sldChg>
      <pc:sldChg chg="addSp delSp modSp mod delAnim modAnim">
        <pc:chgData name="selva N.T" userId="884f559a402902ed" providerId="LiveId" clId="{FEBC2BC7-2082-4938-AA4F-9E75BC1BEB66}" dt="2023-01-24T12:37:58.014" v="799" actId="1076"/>
        <pc:sldMkLst>
          <pc:docMk/>
          <pc:sldMk cId="2330605167" sldId="259"/>
        </pc:sldMkLst>
        <pc:spChg chg="mod">
          <ac:chgData name="selva N.T" userId="884f559a402902ed" providerId="LiveId" clId="{FEBC2BC7-2082-4938-AA4F-9E75BC1BEB66}" dt="2023-01-24T09:50:06.582" v="625"/>
          <ac:spMkLst>
            <pc:docMk/>
            <pc:sldMk cId="2330605167" sldId="259"/>
            <ac:spMk id="4" creationId="{B0EA376F-DEDA-F2EF-E517-899B2BE3805F}"/>
          </ac:spMkLst>
        </pc:spChg>
        <pc:picChg chg="add mod">
          <ac:chgData name="selva N.T" userId="884f559a402902ed" providerId="LiveId" clId="{FEBC2BC7-2082-4938-AA4F-9E75BC1BEB66}" dt="2023-01-24T05:45:52.038" v="179" actId="1076"/>
          <ac:picMkLst>
            <pc:docMk/>
            <pc:sldMk cId="2330605167" sldId="259"/>
            <ac:picMk id="3" creationId="{BF776438-0B60-A999-C1AE-5C703D4811E9}"/>
          </ac:picMkLst>
        </pc:picChg>
        <pc:picChg chg="add del mod">
          <ac:chgData name="selva N.T" userId="884f559a402902ed" providerId="LiveId" clId="{FEBC2BC7-2082-4938-AA4F-9E75BC1BEB66}" dt="2023-01-24T12:35:13.445" v="788" actId="478"/>
          <ac:picMkLst>
            <pc:docMk/>
            <pc:sldMk cId="2330605167" sldId="259"/>
            <ac:picMk id="5" creationId="{D5B7A715-4F90-A572-0FD0-424AE698A1C8}"/>
          </ac:picMkLst>
        </pc:picChg>
        <pc:picChg chg="add mod">
          <ac:chgData name="selva N.T" userId="884f559a402902ed" providerId="LiveId" clId="{FEBC2BC7-2082-4938-AA4F-9E75BC1BEB66}" dt="2023-01-24T05:45:48.002" v="178" actId="1076"/>
          <ac:picMkLst>
            <pc:docMk/>
            <pc:sldMk cId="2330605167" sldId="259"/>
            <ac:picMk id="6" creationId="{2FE3EBA9-4893-6FF7-430C-9B27C42591F8}"/>
          </ac:picMkLst>
        </pc:picChg>
        <pc:picChg chg="add mod">
          <ac:chgData name="selva N.T" userId="884f559a402902ed" providerId="LiveId" clId="{FEBC2BC7-2082-4938-AA4F-9E75BC1BEB66}" dt="2023-01-24T05:45:55.479" v="180" actId="1076"/>
          <ac:picMkLst>
            <pc:docMk/>
            <pc:sldMk cId="2330605167" sldId="259"/>
            <ac:picMk id="7" creationId="{7D08F40E-070B-8C8E-AB2F-6DB96CDA3D42}"/>
          </ac:picMkLst>
        </pc:picChg>
        <pc:picChg chg="add mod">
          <ac:chgData name="selva N.T" userId="884f559a402902ed" providerId="LiveId" clId="{FEBC2BC7-2082-4938-AA4F-9E75BC1BEB66}" dt="2023-01-24T12:37:58.014" v="799" actId="1076"/>
          <ac:picMkLst>
            <pc:docMk/>
            <pc:sldMk cId="2330605167" sldId="259"/>
            <ac:picMk id="2050" creationId="{1F28C2E0-4D64-BE47-582D-F7545ECCCC78}"/>
          </ac:picMkLst>
        </pc:picChg>
        <pc:picChg chg="add mod">
          <ac:chgData name="selva N.T" userId="884f559a402902ed" providerId="LiveId" clId="{FEBC2BC7-2082-4938-AA4F-9E75BC1BEB66}" dt="2023-01-24T12:37:51.335" v="798" actId="1076"/>
          <ac:picMkLst>
            <pc:docMk/>
            <pc:sldMk cId="2330605167" sldId="259"/>
            <ac:picMk id="2052" creationId="{B20A199D-8901-A329-D077-EB0A108B5235}"/>
          </ac:picMkLst>
        </pc:picChg>
        <pc:picChg chg="del mod">
          <ac:chgData name="selva N.T" userId="884f559a402902ed" providerId="LiveId" clId="{FEBC2BC7-2082-4938-AA4F-9E75BC1BEB66}" dt="2023-01-24T05:42:02.740" v="158" actId="478"/>
          <ac:picMkLst>
            <pc:docMk/>
            <pc:sldMk cId="2330605167" sldId="259"/>
            <ac:picMk id="4098" creationId="{377E5C10-BECB-7D70-F7C2-F1B0D36DA1F3}"/>
          </ac:picMkLst>
        </pc:picChg>
        <pc:picChg chg="del">
          <ac:chgData name="selva N.T" userId="884f559a402902ed" providerId="LiveId" clId="{FEBC2BC7-2082-4938-AA4F-9E75BC1BEB66}" dt="2023-01-24T05:38:04.060" v="150" actId="478"/>
          <ac:picMkLst>
            <pc:docMk/>
            <pc:sldMk cId="2330605167" sldId="259"/>
            <ac:picMk id="4102" creationId="{808F590F-6D23-BF50-B231-0194234461FB}"/>
          </ac:picMkLst>
        </pc:picChg>
      </pc:sldChg>
      <pc:sldChg chg="addSp delSp modSp mod modAnim">
        <pc:chgData name="selva N.T" userId="884f559a402902ed" providerId="LiveId" clId="{FEBC2BC7-2082-4938-AA4F-9E75BC1BEB66}" dt="2023-01-24T12:47:45.565" v="937"/>
        <pc:sldMkLst>
          <pc:docMk/>
          <pc:sldMk cId="1962587820" sldId="260"/>
        </pc:sldMkLst>
        <pc:spChg chg="mod">
          <ac:chgData name="selva N.T" userId="884f559a402902ed" providerId="LiveId" clId="{FEBC2BC7-2082-4938-AA4F-9E75BC1BEB66}" dt="2023-01-24T09:49:52.735" v="615"/>
          <ac:spMkLst>
            <pc:docMk/>
            <pc:sldMk cId="1962587820" sldId="260"/>
            <ac:spMk id="3" creationId="{BD6F7B42-59F5-813B-C494-6CAF242B284D}"/>
          </ac:spMkLst>
        </pc:spChg>
        <pc:picChg chg="add mod">
          <ac:chgData name="selva N.T" userId="884f559a402902ed" providerId="LiveId" clId="{FEBC2BC7-2082-4938-AA4F-9E75BC1BEB66}" dt="2023-01-24T09:38:58.025" v="356" actId="1076"/>
          <ac:picMkLst>
            <pc:docMk/>
            <pc:sldMk cId="1962587820" sldId="260"/>
            <ac:picMk id="2" creationId="{37AF65F2-4B66-7932-4EDF-C7A814348DB9}"/>
          </ac:picMkLst>
        </pc:picChg>
        <pc:picChg chg="add mod">
          <ac:chgData name="selva N.T" userId="884f559a402902ed" providerId="LiveId" clId="{FEBC2BC7-2082-4938-AA4F-9E75BC1BEB66}" dt="2023-01-24T09:39:02.319" v="357" actId="1076"/>
          <ac:picMkLst>
            <pc:docMk/>
            <pc:sldMk cId="1962587820" sldId="260"/>
            <ac:picMk id="4" creationId="{F9BAD4B2-44BC-3218-1D7C-24BE81DB8F55}"/>
          </ac:picMkLst>
        </pc:picChg>
        <pc:picChg chg="add mod">
          <ac:chgData name="selva N.T" userId="884f559a402902ed" providerId="LiveId" clId="{FEBC2BC7-2082-4938-AA4F-9E75BC1BEB66}" dt="2023-01-24T09:39:05.254" v="358" actId="1076"/>
          <ac:picMkLst>
            <pc:docMk/>
            <pc:sldMk cId="1962587820" sldId="260"/>
            <ac:picMk id="5" creationId="{81D48EC4-5855-9D8E-153C-D4E947845738}"/>
          </ac:picMkLst>
        </pc:picChg>
        <pc:picChg chg="add mod">
          <ac:chgData name="selva N.T" userId="884f559a402902ed" providerId="LiveId" clId="{FEBC2BC7-2082-4938-AA4F-9E75BC1BEB66}" dt="2023-01-24T09:39:07.302" v="359" actId="1076"/>
          <ac:picMkLst>
            <pc:docMk/>
            <pc:sldMk cId="1962587820" sldId="260"/>
            <ac:picMk id="6" creationId="{7C2081BB-054F-739E-7D13-DBF6CF93450E}"/>
          </ac:picMkLst>
        </pc:picChg>
        <pc:picChg chg="del mod">
          <ac:chgData name="selva N.T" userId="884f559a402902ed" providerId="LiveId" clId="{FEBC2BC7-2082-4938-AA4F-9E75BC1BEB66}" dt="2023-01-24T08:37:53.786" v="308" actId="478"/>
          <ac:picMkLst>
            <pc:docMk/>
            <pc:sldMk cId="1962587820" sldId="260"/>
            <ac:picMk id="1026" creationId="{189D1BA1-E7EF-C0C2-AF25-8E1FD71B2A20}"/>
          </ac:picMkLst>
        </pc:picChg>
        <pc:picChg chg="del mod">
          <ac:chgData name="selva N.T" userId="884f559a402902ed" providerId="LiveId" clId="{FEBC2BC7-2082-4938-AA4F-9E75BC1BEB66}" dt="2023-01-24T08:37:56.563" v="309" actId="478"/>
          <ac:picMkLst>
            <pc:docMk/>
            <pc:sldMk cId="1962587820" sldId="260"/>
            <ac:picMk id="2050" creationId="{B0BE358B-131C-F435-7AEC-D2E2F407226B}"/>
          </ac:picMkLst>
        </pc:picChg>
      </pc:sldChg>
      <pc:sldChg chg="addSp delSp modSp mod modAnim">
        <pc:chgData name="selva N.T" userId="884f559a402902ed" providerId="LiveId" clId="{FEBC2BC7-2082-4938-AA4F-9E75BC1BEB66}" dt="2023-01-24T12:47:29.551" v="933"/>
        <pc:sldMkLst>
          <pc:docMk/>
          <pc:sldMk cId="1181045121" sldId="261"/>
        </pc:sldMkLst>
        <pc:spChg chg="mod">
          <ac:chgData name="selva N.T" userId="884f559a402902ed" providerId="LiveId" clId="{FEBC2BC7-2082-4938-AA4F-9E75BC1BEB66}" dt="2023-01-24T09:49:46.481" v="610"/>
          <ac:spMkLst>
            <pc:docMk/>
            <pc:sldMk cId="1181045121" sldId="261"/>
            <ac:spMk id="4" creationId="{D1986611-637F-4FD8-E117-16968DDBACC3}"/>
          </ac:spMkLst>
        </pc:spChg>
        <pc:picChg chg="add mod">
          <ac:chgData name="selva N.T" userId="884f559a402902ed" providerId="LiveId" clId="{FEBC2BC7-2082-4938-AA4F-9E75BC1BEB66}" dt="2023-01-24T08:40:14.203" v="316" actId="1076"/>
          <ac:picMkLst>
            <pc:docMk/>
            <pc:sldMk cId="1181045121" sldId="261"/>
            <ac:picMk id="2" creationId="{2A749A6C-79BA-A010-2F8C-3799DBBE8877}"/>
          </ac:picMkLst>
        </pc:picChg>
        <pc:picChg chg="add mod">
          <ac:chgData name="selva N.T" userId="884f559a402902ed" providerId="LiveId" clId="{FEBC2BC7-2082-4938-AA4F-9E75BC1BEB66}" dt="2023-01-24T08:43:48.383" v="326" actId="1076"/>
          <ac:picMkLst>
            <pc:docMk/>
            <pc:sldMk cId="1181045121" sldId="261"/>
            <ac:picMk id="3" creationId="{3BFF6DAB-B215-A363-074C-74F5C65C140D}"/>
          </ac:picMkLst>
        </pc:picChg>
        <pc:picChg chg="add mod modCrop">
          <ac:chgData name="selva N.T" userId="884f559a402902ed" providerId="LiveId" clId="{FEBC2BC7-2082-4938-AA4F-9E75BC1BEB66}" dt="2023-01-24T08:43:00.555" v="325" actId="18131"/>
          <ac:picMkLst>
            <pc:docMk/>
            <pc:sldMk cId="1181045121" sldId="261"/>
            <ac:picMk id="5" creationId="{53AD2185-16A3-EB6C-E13C-3F48607009E1}"/>
          </ac:picMkLst>
        </pc:picChg>
        <pc:picChg chg="add mod modCrop">
          <ac:chgData name="selva N.T" userId="884f559a402902ed" providerId="LiveId" clId="{FEBC2BC7-2082-4938-AA4F-9E75BC1BEB66}" dt="2023-01-24T08:42:51.671" v="324" actId="1076"/>
          <ac:picMkLst>
            <pc:docMk/>
            <pc:sldMk cId="1181045121" sldId="261"/>
            <ac:picMk id="6" creationId="{EE40EBB8-8A4A-6ABB-7087-919CDB329620}"/>
          </ac:picMkLst>
        </pc:picChg>
        <pc:picChg chg="del">
          <ac:chgData name="selva N.T" userId="884f559a402902ed" providerId="LiveId" clId="{FEBC2BC7-2082-4938-AA4F-9E75BC1BEB66}" dt="2023-01-24T08:36:56.378" v="296" actId="478"/>
          <ac:picMkLst>
            <pc:docMk/>
            <pc:sldMk cId="1181045121" sldId="261"/>
            <ac:picMk id="5122" creationId="{01E6E7D4-776F-BCC0-7C17-DE473076EA28}"/>
          </ac:picMkLst>
        </pc:picChg>
        <pc:picChg chg="del mod">
          <ac:chgData name="selva N.T" userId="884f559a402902ed" providerId="LiveId" clId="{FEBC2BC7-2082-4938-AA4F-9E75BC1BEB66}" dt="2023-01-24T08:36:54.368" v="295" actId="478"/>
          <ac:picMkLst>
            <pc:docMk/>
            <pc:sldMk cId="1181045121" sldId="261"/>
            <ac:picMk id="5124" creationId="{BA5B5092-A765-1917-55F2-BB781BBEC898}"/>
          </ac:picMkLst>
        </pc:picChg>
        <pc:picChg chg="del">
          <ac:chgData name="selva N.T" userId="884f559a402902ed" providerId="LiveId" clId="{FEBC2BC7-2082-4938-AA4F-9E75BC1BEB66}" dt="2023-01-24T08:36:58.748" v="297" actId="478"/>
          <ac:picMkLst>
            <pc:docMk/>
            <pc:sldMk cId="1181045121" sldId="261"/>
            <ac:picMk id="5126" creationId="{AE0B26BF-3444-A9CC-903C-397B2C41E0A9}"/>
          </ac:picMkLst>
        </pc:picChg>
      </pc:sldChg>
      <pc:sldChg chg="modSp mod">
        <pc:chgData name="selva N.T" userId="884f559a402902ed" providerId="LiveId" clId="{FEBC2BC7-2082-4938-AA4F-9E75BC1BEB66}" dt="2023-01-24T09:50:39.026" v="644"/>
        <pc:sldMkLst>
          <pc:docMk/>
          <pc:sldMk cId="3853729549" sldId="262"/>
        </pc:sldMkLst>
        <pc:spChg chg="mod">
          <ac:chgData name="selva N.T" userId="884f559a402902ed" providerId="LiveId" clId="{FEBC2BC7-2082-4938-AA4F-9E75BC1BEB66}" dt="2023-01-24T09:50:33.050" v="639" actId="20577"/>
          <ac:spMkLst>
            <pc:docMk/>
            <pc:sldMk cId="3853729549" sldId="262"/>
            <ac:spMk id="2" creationId="{8A9DED90-13D8-D578-7FD0-F85A2ADE2CAF}"/>
          </ac:spMkLst>
        </pc:spChg>
        <pc:spChg chg="mod">
          <ac:chgData name="selva N.T" userId="884f559a402902ed" providerId="LiveId" clId="{FEBC2BC7-2082-4938-AA4F-9E75BC1BEB66}" dt="2023-01-24T09:50:39.026" v="644"/>
          <ac:spMkLst>
            <pc:docMk/>
            <pc:sldMk cId="3853729549" sldId="262"/>
            <ac:spMk id="3" creationId="{380A3102-F040-8B6F-035D-CD67FF12C3FF}"/>
          </ac:spMkLst>
        </pc:spChg>
      </pc:sldChg>
      <pc:sldChg chg="modSp mod">
        <pc:chgData name="selva N.T" userId="884f559a402902ed" providerId="LiveId" clId="{FEBC2BC7-2082-4938-AA4F-9E75BC1BEB66}" dt="2023-01-24T09:51:20.825" v="660"/>
        <pc:sldMkLst>
          <pc:docMk/>
          <pc:sldMk cId="3163676556" sldId="263"/>
        </pc:sldMkLst>
        <pc:spChg chg="mod">
          <ac:chgData name="selva N.T" userId="884f559a402902ed" providerId="LiveId" clId="{FEBC2BC7-2082-4938-AA4F-9E75BC1BEB66}" dt="2023-01-24T09:51:20.825" v="660"/>
          <ac:spMkLst>
            <pc:docMk/>
            <pc:sldMk cId="3163676556" sldId="263"/>
            <ac:spMk id="3" creationId="{828B0407-10E2-9D49-1947-E9FDA4F36E16}"/>
          </ac:spMkLst>
        </pc:spChg>
      </pc:sldChg>
      <pc:sldChg chg="modSp mod">
        <pc:chgData name="selva N.T" userId="884f559a402902ed" providerId="LiveId" clId="{FEBC2BC7-2082-4938-AA4F-9E75BC1BEB66}" dt="2023-01-24T09:51:13.357" v="655" actId="20577"/>
        <pc:sldMkLst>
          <pc:docMk/>
          <pc:sldMk cId="2668502265" sldId="264"/>
        </pc:sldMkLst>
        <pc:spChg chg="mod">
          <ac:chgData name="selva N.T" userId="884f559a402902ed" providerId="LiveId" clId="{FEBC2BC7-2082-4938-AA4F-9E75BC1BEB66}" dt="2023-01-24T09:51:13.357" v="655" actId="20577"/>
          <ac:spMkLst>
            <pc:docMk/>
            <pc:sldMk cId="2668502265" sldId="264"/>
            <ac:spMk id="4" creationId="{42911CC3-72C8-22CB-751E-1FB5ECB405BF}"/>
          </ac:spMkLst>
        </pc:spChg>
      </pc:sldChg>
      <pc:sldChg chg="modSp mod">
        <pc:chgData name="selva N.T" userId="884f559a402902ed" providerId="LiveId" clId="{FEBC2BC7-2082-4938-AA4F-9E75BC1BEB66}" dt="2023-01-24T09:50:46.926" v="649"/>
        <pc:sldMkLst>
          <pc:docMk/>
          <pc:sldMk cId="35106630" sldId="265"/>
        </pc:sldMkLst>
        <pc:spChg chg="mod">
          <ac:chgData name="selva N.T" userId="884f559a402902ed" providerId="LiveId" clId="{FEBC2BC7-2082-4938-AA4F-9E75BC1BEB66}" dt="2023-01-24T09:50:27.966" v="637" actId="20577"/>
          <ac:spMkLst>
            <pc:docMk/>
            <pc:sldMk cId="35106630" sldId="265"/>
            <ac:spMk id="2" creationId="{687943E9-E795-808D-9A26-62B4CFE8ECB3}"/>
          </ac:spMkLst>
        </pc:spChg>
        <pc:spChg chg="mod">
          <ac:chgData name="selva N.T" userId="884f559a402902ed" providerId="LiveId" clId="{FEBC2BC7-2082-4938-AA4F-9E75BC1BEB66}" dt="2023-01-24T09:50:46.926" v="649"/>
          <ac:spMkLst>
            <pc:docMk/>
            <pc:sldMk cId="35106630" sldId="265"/>
            <ac:spMk id="4" creationId="{6CD32549-CFCF-7767-F25A-805E0304AB65}"/>
          </ac:spMkLst>
        </pc:spChg>
      </pc:sldChg>
      <pc:sldChg chg="modSp mod">
        <pc:chgData name="selva N.T" userId="884f559a402902ed" providerId="LiveId" clId="{FEBC2BC7-2082-4938-AA4F-9E75BC1BEB66}" dt="2023-01-24T09:51:39.237" v="671"/>
        <pc:sldMkLst>
          <pc:docMk/>
          <pc:sldMk cId="688922604" sldId="267"/>
        </pc:sldMkLst>
        <pc:spChg chg="mod">
          <ac:chgData name="selva N.T" userId="884f559a402902ed" providerId="LiveId" clId="{FEBC2BC7-2082-4938-AA4F-9E75BC1BEB66}" dt="2023-01-24T09:51:39.237" v="671"/>
          <ac:spMkLst>
            <pc:docMk/>
            <pc:sldMk cId="688922604" sldId="267"/>
            <ac:spMk id="4" creationId="{7680FC95-9E6F-31EC-C612-00EC52E8C52A}"/>
          </ac:spMkLst>
        </pc:spChg>
      </pc:sldChg>
      <pc:sldChg chg="addSp delSp modSp mod">
        <pc:chgData name="selva N.T" userId="884f559a402902ed" providerId="LiveId" clId="{FEBC2BC7-2082-4938-AA4F-9E75BC1BEB66}" dt="2023-01-24T12:46:35.425" v="928"/>
        <pc:sldMkLst>
          <pc:docMk/>
          <pc:sldMk cId="3248966835" sldId="268"/>
        </pc:sldMkLst>
        <pc:spChg chg="del mod">
          <ac:chgData name="selva N.T" userId="884f559a402902ed" providerId="LiveId" clId="{FEBC2BC7-2082-4938-AA4F-9E75BC1BEB66}" dt="2023-01-24T12:42:01.546" v="802" actId="478"/>
          <ac:spMkLst>
            <pc:docMk/>
            <pc:sldMk cId="3248966835" sldId="268"/>
            <ac:spMk id="2" creationId="{1FAD6A53-E228-A122-8977-DABC2101F71F}"/>
          </ac:spMkLst>
        </pc:spChg>
        <pc:spChg chg="add del mod">
          <ac:chgData name="selva N.T" userId="884f559a402902ed" providerId="LiveId" clId="{FEBC2BC7-2082-4938-AA4F-9E75BC1BEB66}" dt="2023-01-24T12:46:35.425" v="928"/>
          <ac:spMkLst>
            <pc:docMk/>
            <pc:sldMk cId="3248966835" sldId="268"/>
            <ac:spMk id="3" creationId="{A1BF1AFE-BB0C-8D57-6B80-6CC3E7D7CA06}"/>
          </ac:spMkLst>
        </pc:spChg>
        <pc:spChg chg="mod">
          <ac:chgData name="selva N.T" userId="884f559a402902ed" providerId="LiveId" clId="{FEBC2BC7-2082-4938-AA4F-9E75BC1BEB66}" dt="2023-01-24T09:51:30.604" v="665"/>
          <ac:spMkLst>
            <pc:docMk/>
            <pc:sldMk cId="3248966835" sldId="268"/>
            <ac:spMk id="4" creationId="{66C5C07A-B4F7-E516-DE35-C2B874CB86B8}"/>
          </ac:spMkLst>
        </pc:spChg>
        <pc:spChg chg="add mod">
          <ac:chgData name="selva N.T" userId="884f559a402902ed" providerId="LiveId" clId="{FEBC2BC7-2082-4938-AA4F-9E75BC1BEB66}" dt="2023-01-24T12:46:34.383" v="926" actId="1076"/>
          <ac:spMkLst>
            <pc:docMk/>
            <pc:sldMk cId="3248966835" sldId="268"/>
            <ac:spMk id="6" creationId="{4B693FAA-00E7-BCD1-8529-850BF198BE7B}"/>
          </ac:spMkLst>
        </pc:spChg>
        <pc:picChg chg="add del">
          <ac:chgData name="selva N.T" userId="884f559a402902ed" providerId="LiveId" clId="{FEBC2BC7-2082-4938-AA4F-9E75BC1BEB66}" dt="2023-01-24T12:42:01.546" v="802" actId="478"/>
          <ac:picMkLst>
            <pc:docMk/>
            <pc:sldMk cId="3248966835" sldId="268"/>
            <ac:picMk id="3074" creationId="{3BB2DD62-9939-49C5-D04B-3ACD5DB13E53}"/>
          </ac:picMkLst>
        </pc:picChg>
      </pc:sldChg>
      <pc:sldChg chg="del">
        <pc:chgData name="selva N.T" userId="884f559a402902ed" providerId="LiveId" clId="{FEBC2BC7-2082-4938-AA4F-9E75BC1BEB66}" dt="2023-01-23T11:52:15.576" v="1" actId="2696"/>
        <pc:sldMkLst>
          <pc:docMk/>
          <pc:sldMk cId="1382564382" sldId="269"/>
        </pc:sldMkLst>
      </pc:sldChg>
      <pc:sldChg chg="del">
        <pc:chgData name="selva N.T" userId="884f559a402902ed" providerId="LiveId" clId="{FEBC2BC7-2082-4938-AA4F-9E75BC1BEB66}" dt="2023-01-23T11:52:18.930" v="2" actId="2696"/>
        <pc:sldMkLst>
          <pc:docMk/>
          <pc:sldMk cId="807261279" sldId="270"/>
        </pc:sldMkLst>
      </pc:sldChg>
      <pc:sldChg chg="del">
        <pc:chgData name="selva N.T" userId="884f559a402902ed" providerId="LiveId" clId="{FEBC2BC7-2082-4938-AA4F-9E75BC1BEB66}" dt="2023-01-23T11:52:23.053" v="3" actId="2696"/>
        <pc:sldMkLst>
          <pc:docMk/>
          <pc:sldMk cId="517831305" sldId="271"/>
        </pc:sldMkLst>
      </pc:sldChg>
      <pc:sldChg chg="del">
        <pc:chgData name="selva N.T" userId="884f559a402902ed" providerId="LiveId" clId="{FEBC2BC7-2082-4938-AA4F-9E75BC1BEB66}" dt="2023-01-23T11:52:09.689" v="0" actId="2696"/>
        <pc:sldMkLst>
          <pc:docMk/>
          <pc:sldMk cId="3165221201" sldId="274"/>
        </pc:sldMkLst>
      </pc:sldChg>
      <pc:sldChg chg="addSp delSp modSp mod modAnim">
        <pc:chgData name="selva N.T" userId="884f559a402902ed" providerId="LiveId" clId="{FEBC2BC7-2082-4938-AA4F-9E75BC1BEB66}" dt="2023-01-25T06:20:27.781" v="1376" actId="1076"/>
        <pc:sldMkLst>
          <pc:docMk/>
          <pc:sldMk cId="2289520547" sldId="276"/>
        </pc:sldMkLst>
        <pc:spChg chg="mod">
          <ac:chgData name="selva N.T" userId="884f559a402902ed" providerId="LiveId" clId="{FEBC2BC7-2082-4938-AA4F-9E75BC1BEB66}" dt="2023-01-24T09:51:45.836" v="677"/>
          <ac:spMkLst>
            <pc:docMk/>
            <pc:sldMk cId="2289520547" sldId="276"/>
            <ac:spMk id="2" creationId="{93BBCFBB-0358-B0DB-9B4E-B976C4E2F0DD}"/>
          </ac:spMkLst>
        </pc:spChg>
        <pc:picChg chg="add del mod">
          <ac:chgData name="selva N.T" userId="884f559a402902ed" providerId="LiveId" clId="{FEBC2BC7-2082-4938-AA4F-9E75BC1BEB66}" dt="2023-01-25T06:19:58.392" v="1370" actId="21"/>
          <ac:picMkLst>
            <pc:docMk/>
            <pc:sldMk cId="2289520547" sldId="276"/>
            <ac:picMk id="4" creationId="{EA54A707-2A1D-846D-4922-444055E2F550}"/>
          </ac:picMkLst>
        </pc:picChg>
        <pc:picChg chg="add mod">
          <ac:chgData name="selva N.T" userId="884f559a402902ed" providerId="LiveId" clId="{FEBC2BC7-2082-4938-AA4F-9E75BC1BEB66}" dt="2023-01-25T06:20:27.781" v="1376" actId="1076"/>
          <ac:picMkLst>
            <pc:docMk/>
            <pc:sldMk cId="2289520547" sldId="276"/>
            <ac:picMk id="7" creationId="{790721D4-D12E-5B18-4BD9-512102A74DA8}"/>
          </ac:picMkLst>
        </pc:picChg>
        <pc:picChg chg="del">
          <ac:chgData name="selva N.T" userId="884f559a402902ed" providerId="LiveId" clId="{FEBC2BC7-2082-4938-AA4F-9E75BC1BEB66}" dt="2023-01-25T06:17:33.340" v="1368" actId="21"/>
          <ac:picMkLst>
            <pc:docMk/>
            <pc:sldMk cId="2289520547" sldId="276"/>
            <ac:picMk id="9220" creationId="{7B1B48BF-4BAF-7A1A-0704-BF5AD153836E}"/>
          </ac:picMkLst>
        </pc:picChg>
      </pc:sldChg>
      <pc:sldChg chg="modSp modAnim">
        <pc:chgData name="selva N.T" userId="884f559a402902ed" providerId="LiveId" clId="{FEBC2BC7-2082-4938-AA4F-9E75BC1BEB66}" dt="2023-01-25T06:21:30.721" v="1387" actId="1076"/>
        <pc:sldMkLst>
          <pc:docMk/>
          <pc:sldMk cId="998994106" sldId="277"/>
        </pc:sldMkLst>
        <pc:spChg chg="mod">
          <ac:chgData name="selva N.T" userId="884f559a402902ed" providerId="LiveId" clId="{FEBC2BC7-2082-4938-AA4F-9E75BC1BEB66}" dt="2023-01-24T09:51:50.960" v="683"/>
          <ac:spMkLst>
            <pc:docMk/>
            <pc:sldMk cId="998994106" sldId="277"/>
            <ac:spMk id="4" creationId="{9516B192-7279-D14E-CF08-F3AA930241A7}"/>
          </ac:spMkLst>
        </pc:spChg>
        <pc:picChg chg="mod">
          <ac:chgData name="selva N.T" userId="884f559a402902ed" providerId="LiveId" clId="{FEBC2BC7-2082-4938-AA4F-9E75BC1BEB66}" dt="2023-01-25T06:21:30.721" v="1387" actId="1076"/>
          <ac:picMkLst>
            <pc:docMk/>
            <pc:sldMk cId="998994106" sldId="277"/>
            <ac:picMk id="10242" creationId="{EF34F435-AE92-EEC3-9558-6F3DAF5792D8}"/>
          </ac:picMkLst>
        </pc:picChg>
        <pc:picChg chg="mod">
          <ac:chgData name="selva N.T" userId="884f559a402902ed" providerId="LiveId" clId="{FEBC2BC7-2082-4938-AA4F-9E75BC1BEB66}" dt="2023-01-25T06:21:04.342" v="1381" actId="1076"/>
          <ac:picMkLst>
            <pc:docMk/>
            <pc:sldMk cId="998994106" sldId="277"/>
            <ac:picMk id="10244" creationId="{FF5FABEA-0239-23D0-D791-6FAEA700C9EE}"/>
          </ac:picMkLst>
        </pc:picChg>
      </pc:sldChg>
      <pc:sldChg chg="modSp mod modAnim">
        <pc:chgData name="selva N.T" userId="884f559a402902ed" providerId="LiveId" clId="{FEBC2BC7-2082-4938-AA4F-9E75BC1BEB66}" dt="2023-01-25T06:22:53.004" v="1401" actId="1076"/>
        <pc:sldMkLst>
          <pc:docMk/>
          <pc:sldMk cId="3997344169" sldId="281"/>
        </pc:sldMkLst>
        <pc:spChg chg="mod">
          <ac:chgData name="selva N.T" userId="884f559a402902ed" providerId="LiveId" clId="{FEBC2BC7-2082-4938-AA4F-9E75BC1BEB66}" dt="2023-01-24T09:51:58.777" v="689"/>
          <ac:spMkLst>
            <pc:docMk/>
            <pc:sldMk cId="3997344169" sldId="281"/>
            <ac:spMk id="18" creationId="{1BEB383A-0E16-8658-1FA2-54B8137F95A1}"/>
          </ac:spMkLst>
        </pc:spChg>
        <pc:picChg chg="mod">
          <ac:chgData name="selva N.T" userId="884f559a402902ed" providerId="LiveId" clId="{FEBC2BC7-2082-4938-AA4F-9E75BC1BEB66}" dt="2023-01-25T06:22:37.142" v="1398" actId="14100"/>
          <ac:picMkLst>
            <pc:docMk/>
            <pc:sldMk cId="3997344169" sldId="281"/>
            <ac:picMk id="6" creationId="{4584BABB-AA15-214C-577A-52407011F43E}"/>
          </ac:picMkLst>
        </pc:picChg>
        <pc:picChg chg="mod">
          <ac:chgData name="selva N.T" userId="884f559a402902ed" providerId="LiveId" clId="{FEBC2BC7-2082-4938-AA4F-9E75BC1BEB66}" dt="2023-01-25T06:22:31.301" v="1397" actId="1076"/>
          <ac:picMkLst>
            <pc:docMk/>
            <pc:sldMk cId="3997344169" sldId="281"/>
            <ac:picMk id="15" creationId="{EE680F18-E215-28AD-800C-FDAE5B780E49}"/>
          </ac:picMkLst>
        </pc:picChg>
        <pc:picChg chg="mod">
          <ac:chgData name="selva N.T" userId="884f559a402902ed" providerId="LiveId" clId="{FEBC2BC7-2082-4938-AA4F-9E75BC1BEB66}" dt="2023-01-25T06:22:53.004" v="1401" actId="1076"/>
          <ac:picMkLst>
            <pc:docMk/>
            <pc:sldMk cId="3997344169" sldId="281"/>
            <ac:picMk id="17" creationId="{13A4EEC0-2DD9-40A7-B78D-AC9BDC28BEE3}"/>
          </ac:picMkLst>
        </pc:picChg>
      </pc:sldChg>
      <pc:sldChg chg="modSp mod modAnim">
        <pc:chgData name="selva N.T" userId="884f559a402902ed" providerId="LiveId" clId="{FEBC2BC7-2082-4938-AA4F-9E75BC1BEB66}" dt="2023-01-25T06:24:20.580" v="1423" actId="14100"/>
        <pc:sldMkLst>
          <pc:docMk/>
          <pc:sldMk cId="3726773935" sldId="282"/>
        </pc:sldMkLst>
        <pc:spChg chg="mod">
          <ac:chgData name="selva N.T" userId="884f559a402902ed" providerId="LiveId" clId="{FEBC2BC7-2082-4938-AA4F-9E75BC1BEB66}" dt="2023-01-24T09:52:04.710" v="695"/>
          <ac:spMkLst>
            <pc:docMk/>
            <pc:sldMk cId="3726773935" sldId="282"/>
            <ac:spMk id="9" creationId="{EBA3226C-65A0-105D-FF4E-5F1487059393}"/>
          </ac:spMkLst>
        </pc:spChg>
        <pc:picChg chg="mod">
          <ac:chgData name="selva N.T" userId="884f559a402902ed" providerId="LiveId" clId="{FEBC2BC7-2082-4938-AA4F-9E75BC1BEB66}" dt="2023-01-25T06:23:58.219" v="1419" actId="1076"/>
          <ac:picMkLst>
            <pc:docMk/>
            <pc:sldMk cId="3726773935" sldId="282"/>
            <ac:picMk id="5" creationId="{4C29F6F5-8145-E566-02C7-B47C5F908EAF}"/>
          </ac:picMkLst>
        </pc:picChg>
        <pc:picChg chg="mod">
          <ac:chgData name="selva N.T" userId="884f559a402902ed" providerId="LiveId" clId="{FEBC2BC7-2082-4938-AA4F-9E75BC1BEB66}" dt="2023-01-25T06:24:20.580" v="1423" actId="14100"/>
          <ac:picMkLst>
            <pc:docMk/>
            <pc:sldMk cId="3726773935" sldId="282"/>
            <ac:picMk id="7" creationId="{C938191A-D450-D2C3-2FC3-1C9D4D1B7A7C}"/>
          </ac:picMkLst>
        </pc:picChg>
        <pc:picChg chg="mod">
          <ac:chgData name="selva N.T" userId="884f559a402902ed" providerId="LiveId" clId="{FEBC2BC7-2082-4938-AA4F-9E75BC1BEB66}" dt="2023-01-25T06:24:13.569" v="1422" actId="14100"/>
          <ac:picMkLst>
            <pc:docMk/>
            <pc:sldMk cId="3726773935" sldId="282"/>
            <ac:picMk id="11" creationId="{7AE27745-9E82-6793-BFA3-12C31A66405D}"/>
          </ac:picMkLst>
        </pc:picChg>
      </pc:sldChg>
      <pc:sldChg chg="addSp delSp modSp mod delAnim modAnim">
        <pc:chgData name="selva N.T" userId="884f559a402902ed" providerId="LiveId" clId="{FEBC2BC7-2082-4938-AA4F-9E75BC1BEB66}" dt="2023-01-25T06:24:37.011" v="1425" actId="1076"/>
        <pc:sldMkLst>
          <pc:docMk/>
          <pc:sldMk cId="264706080" sldId="283"/>
        </pc:sldMkLst>
        <pc:spChg chg="del mod">
          <ac:chgData name="selva N.T" userId="884f559a402902ed" providerId="LiveId" clId="{FEBC2BC7-2082-4938-AA4F-9E75BC1BEB66}" dt="2023-01-25T04:32:19.744" v="993" actId="478"/>
          <ac:spMkLst>
            <pc:docMk/>
            <pc:sldMk cId="264706080" sldId="283"/>
            <ac:spMk id="10" creationId="{2DD2BE11-58E2-7B2A-1B51-6C83D704E337}"/>
          </ac:spMkLst>
        </pc:spChg>
        <pc:spChg chg="add del mod">
          <ac:chgData name="selva N.T" userId="884f559a402902ed" providerId="LiveId" clId="{FEBC2BC7-2082-4938-AA4F-9E75BC1BEB66}" dt="2023-01-25T04:57:37.508" v="1049" actId="478"/>
          <ac:spMkLst>
            <pc:docMk/>
            <pc:sldMk cId="264706080" sldId="283"/>
            <ac:spMk id="12" creationId="{60B453F2-67E1-F786-2BA0-FB3AD5966851}"/>
          </ac:spMkLst>
        </pc:spChg>
        <pc:spChg chg="add mod">
          <ac:chgData name="selva N.T" userId="884f559a402902ed" providerId="LiveId" clId="{FEBC2BC7-2082-4938-AA4F-9E75BC1BEB66}" dt="2023-01-25T05:00:08.704" v="1134" actId="1076"/>
          <ac:spMkLst>
            <pc:docMk/>
            <pc:sldMk cId="264706080" sldId="283"/>
            <ac:spMk id="13" creationId="{F1466F76-919E-CE2D-99CE-DE4B827FDB3E}"/>
          </ac:spMkLst>
        </pc:spChg>
        <pc:picChg chg="add mod">
          <ac:chgData name="selva N.T" userId="884f559a402902ed" providerId="LiveId" clId="{FEBC2BC7-2082-4938-AA4F-9E75BC1BEB66}" dt="2023-01-25T06:24:34.644" v="1424" actId="1076"/>
          <ac:picMkLst>
            <pc:docMk/>
            <pc:sldMk cId="264706080" sldId="283"/>
            <ac:picMk id="3" creationId="{30B1553F-6DC1-FFF4-8608-48331AF36025}"/>
          </ac:picMkLst>
        </pc:picChg>
        <pc:picChg chg="del">
          <ac:chgData name="selva N.T" userId="884f559a402902ed" providerId="LiveId" clId="{FEBC2BC7-2082-4938-AA4F-9E75BC1BEB66}" dt="2023-01-24T12:48:46.309" v="943" actId="478"/>
          <ac:picMkLst>
            <pc:docMk/>
            <pc:sldMk cId="264706080" sldId="283"/>
            <ac:picMk id="5" creationId="{B74A6A6B-3714-4912-F03E-06D6A13248AC}"/>
          </ac:picMkLst>
        </pc:picChg>
        <pc:picChg chg="add del mod">
          <ac:chgData name="selva N.T" userId="884f559a402902ed" providerId="LiveId" clId="{FEBC2BC7-2082-4938-AA4F-9E75BC1BEB66}" dt="2023-01-25T04:52:48.176" v="1021" actId="21"/>
          <ac:picMkLst>
            <pc:docMk/>
            <pc:sldMk cId="264706080" sldId="283"/>
            <ac:picMk id="5" creationId="{F2F09437-03B0-9E64-444E-08CAD663E80A}"/>
          </ac:picMkLst>
        </pc:picChg>
        <pc:picChg chg="del">
          <ac:chgData name="selva N.T" userId="884f559a402902ed" providerId="LiveId" clId="{FEBC2BC7-2082-4938-AA4F-9E75BC1BEB66}" dt="2023-01-24T12:48:47.233" v="944" actId="478"/>
          <ac:picMkLst>
            <pc:docMk/>
            <pc:sldMk cId="264706080" sldId="283"/>
            <ac:picMk id="7" creationId="{7BDCBAD5-7E58-F444-23EC-6182EA97F705}"/>
          </ac:picMkLst>
        </pc:picChg>
        <pc:picChg chg="add del mod">
          <ac:chgData name="selva N.T" userId="884f559a402902ed" providerId="LiveId" clId="{FEBC2BC7-2082-4938-AA4F-9E75BC1BEB66}" dt="2023-01-25T04:52:33.329" v="1019" actId="21"/>
          <ac:picMkLst>
            <pc:docMk/>
            <pc:sldMk cId="264706080" sldId="283"/>
            <ac:picMk id="7" creationId="{945F2B6A-D2FB-9E2D-03EA-5D61DA69782E}"/>
          </ac:picMkLst>
        </pc:picChg>
        <pc:picChg chg="add mod">
          <ac:chgData name="selva N.T" userId="884f559a402902ed" providerId="LiveId" clId="{FEBC2BC7-2082-4938-AA4F-9E75BC1BEB66}" dt="2023-01-25T06:24:37.011" v="1425" actId="1076"/>
          <ac:picMkLst>
            <pc:docMk/>
            <pc:sldMk cId="264706080" sldId="283"/>
            <ac:picMk id="8" creationId="{698D9946-CE61-8E69-4B1E-209F8EFCEFA3}"/>
          </ac:picMkLst>
        </pc:picChg>
        <pc:picChg chg="del">
          <ac:chgData name="selva N.T" userId="884f559a402902ed" providerId="LiveId" clId="{FEBC2BC7-2082-4938-AA4F-9E75BC1BEB66}" dt="2023-01-24T12:48:48.176" v="945" actId="478"/>
          <ac:picMkLst>
            <pc:docMk/>
            <pc:sldMk cId="264706080" sldId="283"/>
            <ac:picMk id="8" creationId="{AE51505B-6BDD-0F7F-2040-B8FDEFD6FC07}"/>
          </ac:picMkLst>
        </pc:picChg>
        <pc:picChg chg="add mod">
          <ac:chgData name="selva N.T" userId="884f559a402902ed" providerId="LiveId" clId="{FEBC2BC7-2082-4938-AA4F-9E75BC1BEB66}" dt="2023-01-25T04:55:35.327" v="1035" actId="14100"/>
          <ac:picMkLst>
            <pc:docMk/>
            <pc:sldMk cId="264706080" sldId="283"/>
            <ac:picMk id="11" creationId="{1634500E-94E9-78B9-EFFE-8FC4817A1633}"/>
          </ac:picMkLst>
        </pc:picChg>
      </pc:sldChg>
      <pc:sldChg chg="addSp delSp modSp mod delAnim modAnim">
        <pc:chgData name="selva N.T" userId="884f559a402902ed" providerId="LiveId" clId="{FEBC2BC7-2082-4938-AA4F-9E75BC1BEB66}" dt="2023-01-25T06:24:58.143" v="1427" actId="1036"/>
        <pc:sldMkLst>
          <pc:docMk/>
          <pc:sldMk cId="2204088639" sldId="284"/>
        </pc:sldMkLst>
        <pc:spChg chg="del mod">
          <ac:chgData name="selva N.T" userId="884f559a402902ed" providerId="LiveId" clId="{FEBC2BC7-2082-4938-AA4F-9E75BC1BEB66}" dt="2023-01-24T12:49:00.189" v="971"/>
          <ac:spMkLst>
            <pc:docMk/>
            <pc:sldMk cId="2204088639" sldId="284"/>
            <ac:spMk id="2" creationId="{45AA4065-D84C-B4D0-46DD-D3B5EA1486BA}"/>
          </ac:spMkLst>
        </pc:spChg>
        <pc:spChg chg="add del mod">
          <ac:chgData name="selva N.T" userId="884f559a402902ed" providerId="LiveId" clId="{FEBC2BC7-2082-4938-AA4F-9E75BC1BEB66}" dt="2023-01-25T05:30:17.327" v="1183" actId="21"/>
          <ac:spMkLst>
            <pc:docMk/>
            <pc:sldMk cId="2204088639" sldId="284"/>
            <ac:spMk id="7" creationId="{C70DF17B-8C65-2736-E033-1ACB6C7BCA5C}"/>
          </ac:spMkLst>
        </pc:spChg>
        <pc:spChg chg="add del">
          <ac:chgData name="selva N.T" userId="884f559a402902ed" providerId="LiveId" clId="{FEBC2BC7-2082-4938-AA4F-9E75BC1BEB66}" dt="2023-01-25T05:29:55.396" v="1178"/>
          <ac:spMkLst>
            <pc:docMk/>
            <pc:sldMk cId="2204088639" sldId="284"/>
            <ac:spMk id="8" creationId="{6C32BEB6-5905-3680-7F2B-F1551588CE04}"/>
          </ac:spMkLst>
        </pc:spChg>
        <pc:spChg chg="add del">
          <ac:chgData name="selva N.T" userId="884f559a402902ed" providerId="LiveId" clId="{FEBC2BC7-2082-4938-AA4F-9E75BC1BEB66}" dt="2023-01-25T05:30:03.221" v="1180"/>
          <ac:spMkLst>
            <pc:docMk/>
            <pc:sldMk cId="2204088639" sldId="284"/>
            <ac:spMk id="9" creationId="{A98E4495-7624-D698-3705-C68FB16D755D}"/>
          </ac:spMkLst>
        </pc:spChg>
        <pc:spChg chg="add del">
          <ac:chgData name="selva N.T" userId="884f559a402902ed" providerId="LiveId" clId="{FEBC2BC7-2082-4938-AA4F-9E75BC1BEB66}" dt="2023-01-25T05:30:17.327" v="1183" actId="21"/>
          <ac:spMkLst>
            <pc:docMk/>
            <pc:sldMk cId="2204088639" sldId="284"/>
            <ac:spMk id="10" creationId="{1942A8E8-A732-B92B-EABE-0A16FBBE72CF}"/>
          </ac:spMkLst>
        </pc:spChg>
        <pc:spChg chg="add del mod">
          <ac:chgData name="selva N.T" userId="884f559a402902ed" providerId="LiveId" clId="{FEBC2BC7-2082-4938-AA4F-9E75BC1BEB66}" dt="2023-01-25T05:30:21.341" v="1185"/>
          <ac:spMkLst>
            <pc:docMk/>
            <pc:sldMk cId="2204088639" sldId="284"/>
            <ac:spMk id="11" creationId="{52A4B475-AD8C-A875-15BE-D5EE9018FDAD}"/>
          </ac:spMkLst>
        </pc:spChg>
        <pc:spChg chg="add del mod">
          <ac:chgData name="selva N.T" userId="884f559a402902ed" providerId="LiveId" clId="{FEBC2BC7-2082-4938-AA4F-9E75BC1BEB66}" dt="2023-01-25T05:30:21.341" v="1185"/>
          <ac:spMkLst>
            <pc:docMk/>
            <pc:sldMk cId="2204088639" sldId="284"/>
            <ac:spMk id="12" creationId="{7BEC09A0-787E-AFB9-14A5-6EFF29031CD9}"/>
          </ac:spMkLst>
        </pc:spChg>
        <pc:spChg chg="add mod">
          <ac:chgData name="selva N.T" userId="884f559a402902ed" providerId="LiveId" clId="{FEBC2BC7-2082-4938-AA4F-9E75BC1BEB66}" dt="2023-01-25T05:35:45.651" v="1247" actId="20577"/>
          <ac:spMkLst>
            <pc:docMk/>
            <pc:sldMk cId="2204088639" sldId="284"/>
            <ac:spMk id="13" creationId="{747F6799-4A9B-47A4-1F89-2119A5AF99AE}"/>
          </ac:spMkLst>
        </pc:spChg>
        <pc:picChg chg="add del mod">
          <ac:chgData name="selva N.T" userId="884f559a402902ed" providerId="LiveId" clId="{FEBC2BC7-2082-4938-AA4F-9E75BC1BEB66}" dt="2023-01-25T06:24:58.143" v="1427" actId="1036"/>
          <ac:picMkLst>
            <pc:docMk/>
            <pc:sldMk cId="2204088639" sldId="284"/>
            <ac:picMk id="3" creationId="{487B7EEC-DF98-9898-7F59-ED7C3B017BB7}"/>
          </ac:picMkLst>
        </pc:picChg>
        <pc:picChg chg="del">
          <ac:chgData name="selva N.T" userId="884f559a402902ed" providerId="LiveId" clId="{FEBC2BC7-2082-4938-AA4F-9E75BC1BEB66}" dt="2023-01-24T12:48:52.096" v="946" actId="478"/>
          <ac:picMkLst>
            <pc:docMk/>
            <pc:sldMk cId="2204088639" sldId="284"/>
            <ac:picMk id="3" creationId="{D0511E67-88A7-0D34-FD88-2A1FA0A361CB}"/>
          </ac:picMkLst>
        </pc:picChg>
        <pc:picChg chg="del">
          <ac:chgData name="selva N.T" userId="884f559a402902ed" providerId="LiveId" clId="{FEBC2BC7-2082-4938-AA4F-9E75BC1BEB66}" dt="2023-01-24T12:48:53.070" v="947" actId="478"/>
          <ac:picMkLst>
            <pc:docMk/>
            <pc:sldMk cId="2204088639" sldId="284"/>
            <ac:picMk id="4" creationId="{2D1C7375-7AD1-D27C-18F4-E3CF69D7D4A2}"/>
          </ac:picMkLst>
        </pc:picChg>
        <pc:picChg chg="add del mod">
          <ac:chgData name="selva N.T" userId="884f559a402902ed" providerId="LiveId" clId="{FEBC2BC7-2082-4938-AA4F-9E75BC1BEB66}" dt="2023-01-25T05:27:20.498" v="1147"/>
          <ac:picMkLst>
            <pc:docMk/>
            <pc:sldMk cId="2204088639" sldId="284"/>
            <ac:picMk id="5" creationId="{E51A7D6D-9F44-D6F1-9CE3-2383F25341BF}"/>
          </ac:picMkLst>
        </pc:picChg>
        <pc:picChg chg="add mod">
          <ac:chgData name="selva N.T" userId="884f559a402902ed" providerId="LiveId" clId="{FEBC2BC7-2082-4938-AA4F-9E75BC1BEB66}" dt="2023-01-25T05:28:03.572" v="1156" actId="1076"/>
          <ac:picMkLst>
            <pc:docMk/>
            <pc:sldMk cId="2204088639" sldId="284"/>
            <ac:picMk id="6" creationId="{42FED67E-FD3A-C79E-5A35-9AE249FFA2EC}"/>
          </ac:picMkLst>
        </pc:picChg>
        <pc:picChg chg="add del mod">
          <ac:chgData name="selva N.T" userId="884f559a402902ed" providerId="LiveId" clId="{FEBC2BC7-2082-4938-AA4F-9E75BC1BEB66}" dt="2023-01-25T05:33:56.548" v="1198" actId="21"/>
          <ac:picMkLst>
            <pc:docMk/>
            <pc:sldMk cId="2204088639" sldId="284"/>
            <ac:picMk id="15" creationId="{6F21C61F-6DE0-2C66-1844-18E1811E44E1}"/>
          </ac:picMkLst>
        </pc:picChg>
        <pc:picChg chg="add mod">
          <ac:chgData name="selva N.T" userId="884f559a402902ed" providerId="LiveId" clId="{FEBC2BC7-2082-4938-AA4F-9E75BC1BEB66}" dt="2023-01-25T05:39:01.962" v="1254" actId="14100"/>
          <ac:picMkLst>
            <pc:docMk/>
            <pc:sldMk cId="2204088639" sldId="284"/>
            <ac:picMk id="17" creationId="{4A241F2E-14B6-CDF9-A1C3-3DD331DB0CCD}"/>
          </ac:picMkLst>
        </pc:picChg>
        <pc:picChg chg="del">
          <ac:chgData name="selva N.T" userId="884f559a402902ed" providerId="LiveId" clId="{FEBC2BC7-2082-4938-AA4F-9E75BC1BEB66}" dt="2023-01-24T12:48:53.908" v="948" actId="478"/>
          <ac:picMkLst>
            <pc:docMk/>
            <pc:sldMk cId="2204088639" sldId="284"/>
            <ac:picMk id="2050" creationId="{C73F40C1-A48B-2EAA-D95B-47FAF9758365}"/>
          </ac:picMkLst>
        </pc:picChg>
        <pc:picChg chg="del mod">
          <ac:chgData name="selva N.T" userId="884f559a402902ed" providerId="LiveId" clId="{FEBC2BC7-2082-4938-AA4F-9E75BC1BEB66}" dt="2023-01-24T12:48:54.956" v="949" actId="478"/>
          <ac:picMkLst>
            <pc:docMk/>
            <pc:sldMk cId="2204088639" sldId="284"/>
            <ac:picMk id="2052" creationId="{215E3E66-5484-926A-BF25-8DCF14764BE1}"/>
          </ac:picMkLst>
        </pc:picChg>
      </pc:sldChg>
      <pc:sldChg chg="addSp delSp modSp mod delAnim modAnim">
        <pc:chgData name="selva N.T" userId="884f559a402902ed" providerId="LiveId" clId="{FEBC2BC7-2082-4938-AA4F-9E75BC1BEB66}" dt="2023-01-25T06:26:32.472" v="1442" actId="14100"/>
        <pc:sldMkLst>
          <pc:docMk/>
          <pc:sldMk cId="3686194118" sldId="285"/>
        </pc:sldMkLst>
        <pc:spChg chg="add mod">
          <ac:chgData name="selva N.T" userId="884f559a402902ed" providerId="LiveId" clId="{FEBC2BC7-2082-4938-AA4F-9E75BC1BEB66}" dt="2023-01-24T09:52:27.661" v="713"/>
          <ac:spMkLst>
            <pc:docMk/>
            <pc:sldMk cId="3686194118" sldId="285"/>
            <ac:spMk id="10" creationId="{F88AE7EB-CCA7-A5F3-0933-3C1396A4B792}"/>
          </ac:spMkLst>
        </pc:spChg>
        <pc:picChg chg="add mod">
          <ac:chgData name="selva N.T" userId="884f559a402902ed" providerId="LiveId" clId="{FEBC2BC7-2082-4938-AA4F-9E75BC1BEB66}" dt="2023-01-25T06:26:01.539" v="1437" actId="1076"/>
          <ac:picMkLst>
            <pc:docMk/>
            <pc:sldMk cId="3686194118" sldId="285"/>
            <ac:picMk id="2" creationId="{74EAEA96-2FC8-E54A-616F-8F16D18C7EF9}"/>
          </ac:picMkLst>
        </pc:picChg>
        <pc:picChg chg="del">
          <ac:chgData name="selva N.T" userId="884f559a402902ed" providerId="LiveId" clId="{FEBC2BC7-2082-4938-AA4F-9E75BC1BEB66}" dt="2023-01-23T11:52:36.826" v="5" actId="478"/>
          <ac:picMkLst>
            <pc:docMk/>
            <pc:sldMk cId="3686194118" sldId="285"/>
            <ac:picMk id="3" creationId="{9611AEF7-EE7F-E631-1A61-241EBC2DA856}"/>
          </ac:picMkLst>
        </pc:picChg>
        <pc:picChg chg="del">
          <ac:chgData name="selva N.T" userId="884f559a402902ed" providerId="LiveId" clId="{FEBC2BC7-2082-4938-AA4F-9E75BC1BEB66}" dt="2023-01-23T11:52:34.748" v="4" actId="478"/>
          <ac:picMkLst>
            <pc:docMk/>
            <pc:sldMk cId="3686194118" sldId="285"/>
            <ac:picMk id="4" creationId="{60805E96-67DC-6001-5721-DAE60C693980}"/>
          </ac:picMkLst>
        </pc:picChg>
        <pc:picChg chg="del">
          <ac:chgData name="selva N.T" userId="884f559a402902ed" providerId="LiveId" clId="{FEBC2BC7-2082-4938-AA4F-9E75BC1BEB66}" dt="2023-01-23T11:52:38.922" v="6" actId="478"/>
          <ac:picMkLst>
            <pc:docMk/>
            <pc:sldMk cId="3686194118" sldId="285"/>
            <ac:picMk id="5" creationId="{B7FAF813-B414-CC16-49C1-6DB2E4B3C722}"/>
          </ac:picMkLst>
        </pc:picChg>
        <pc:picChg chg="add del mod">
          <ac:chgData name="selva N.T" userId="884f559a402902ed" providerId="LiveId" clId="{FEBC2BC7-2082-4938-AA4F-9E75BC1BEB66}" dt="2023-01-23T12:13:57.341" v="55" actId="478"/>
          <ac:picMkLst>
            <pc:docMk/>
            <pc:sldMk cId="3686194118" sldId="285"/>
            <ac:picMk id="6" creationId="{107669B0-163E-6DCF-D3C1-0A3297BAFA81}"/>
          </ac:picMkLst>
        </pc:picChg>
        <pc:picChg chg="add mod">
          <ac:chgData name="selva N.T" userId="884f559a402902ed" providerId="LiveId" clId="{FEBC2BC7-2082-4938-AA4F-9E75BC1BEB66}" dt="2023-01-25T06:26:19.168" v="1440" actId="14100"/>
          <ac:picMkLst>
            <pc:docMk/>
            <pc:sldMk cId="3686194118" sldId="285"/>
            <ac:picMk id="7" creationId="{576EE015-9020-4EC8-7E09-345B850EF6B4}"/>
          </ac:picMkLst>
        </pc:picChg>
        <pc:picChg chg="add mod">
          <ac:chgData name="selva N.T" userId="884f559a402902ed" providerId="LiveId" clId="{FEBC2BC7-2082-4938-AA4F-9E75BC1BEB66}" dt="2023-01-25T06:25:57.712" v="1436" actId="1076"/>
          <ac:picMkLst>
            <pc:docMk/>
            <pc:sldMk cId="3686194118" sldId="285"/>
            <ac:picMk id="8" creationId="{26955CA6-000B-6E77-914B-95CF2F90003A}"/>
          </ac:picMkLst>
        </pc:picChg>
        <pc:picChg chg="add mod">
          <ac:chgData name="selva N.T" userId="884f559a402902ed" providerId="LiveId" clId="{FEBC2BC7-2082-4938-AA4F-9E75BC1BEB66}" dt="2023-01-25T06:26:32.472" v="1442" actId="14100"/>
          <ac:picMkLst>
            <pc:docMk/>
            <pc:sldMk cId="3686194118" sldId="285"/>
            <ac:picMk id="9" creationId="{A4BA0F69-E7DB-F843-3B84-66EF7968685F}"/>
          </ac:picMkLst>
        </pc:picChg>
      </pc:sldChg>
      <pc:sldChg chg="addSp modSp new mod modAnim">
        <pc:chgData name="selva N.T" userId="884f559a402902ed" providerId="LiveId" clId="{FEBC2BC7-2082-4938-AA4F-9E75BC1BEB66}" dt="2023-01-25T06:29:07.848" v="1461" actId="14100"/>
        <pc:sldMkLst>
          <pc:docMk/>
          <pc:sldMk cId="2013618375" sldId="286"/>
        </pc:sldMkLst>
        <pc:spChg chg="add mod">
          <ac:chgData name="selva N.T" userId="884f559a402902ed" providerId="LiveId" clId="{FEBC2BC7-2082-4938-AA4F-9E75BC1BEB66}" dt="2023-01-25T04:32:05.907" v="992" actId="14100"/>
          <ac:spMkLst>
            <pc:docMk/>
            <pc:sldMk cId="2013618375" sldId="286"/>
            <ac:spMk id="6" creationId="{366C77CF-B47F-EF75-2470-24162D5036E1}"/>
          </ac:spMkLst>
        </pc:spChg>
        <pc:picChg chg="add mod">
          <ac:chgData name="selva N.T" userId="884f559a402902ed" providerId="LiveId" clId="{FEBC2BC7-2082-4938-AA4F-9E75BC1BEB66}" dt="2023-01-25T06:28:01.277" v="1445" actId="1076"/>
          <ac:picMkLst>
            <pc:docMk/>
            <pc:sldMk cId="2013618375" sldId="286"/>
            <ac:picMk id="2" creationId="{E33A5970-DE2F-69C9-9C0D-71ACF32DD8F3}"/>
          </ac:picMkLst>
        </pc:picChg>
        <pc:picChg chg="add mod">
          <ac:chgData name="selva N.T" userId="884f559a402902ed" providerId="LiveId" clId="{FEBC2BC7-2082-4938-AA4F-9E75BC1BEB66}" dt="2023-01-25T06:29:07.848" v="1461" actId="14100"/>
          <ac:picMkLst>
            <pc:docMk/>
            <pc:sldMk cId="2013618375" sldId="286"/>
            <ac:picMk id="3" creationId="{3DFC5862-71E0-0AA7-1EF7-74AFF7C8962A}"/>
          </ac:picMkLst>
        </pc:picChg>
        <pc:picChg chg="add mod">
          <ac:chgData name="selva N.T" userId="884f559a402902ed" providerId="LiveId" clId="{FEBC2BC7-2082-4938-AA4F-9E75BC1BEB66}" dt="2023-01-25T06:28:23.354" v="1450" actId="1076"/>
          <ac:picMkLst>
            <pc:docMk/>
            <pc:sldMk cId="2013618375" sldId="286"/>
            <ac:picMk id="4" creationId="{E9FC302A-7762-97B2-1A74-800BB9C3908F}"/>
          </ac:picMkLst>
        </pc:picChg>
        <pc:picChg chg="add mod">
          <ac:chgData name="selva N.T" userId="884f559a402902ed" providerId="LiveId" clId="{FEBC2BC7-2082-4938-AA4F-9E75BC1BEB66}" dt="2023-01-25T06:28:50.218" v="1456" actId="14100"/>
          <ac:picMkLst>
            <pc:docMk/>
            <pc:sldMk cId="2013618375" sldId="286"/>
            <ac:picMk id="5" creationId="{7FA17E84-B570-65A6-E48E-5A4589FC7A88}"/>
          </ac:picMkLst>
        </pc:picChg>
      </pc:sldChg>
      <pc:sldChg chg="addSp delSp modSp new mod ord modAnim">
        <pc:chgData name="selva N.T" userId="884f559a402902ed" providerId="LiveId" clId="{FEBC2BC7-2082-4938-AA4F-9E75BC1BEB66}" dt="2023-01-25T06:30:05.020" v="1476" actId="1076"/>
        <pc:sldMkLst>
          <pc:docMk/>
          <pc:sldMk cId="3417786666" sldId="287"/>
        </pc:sldMkLst>
        <pc:spChg chg="add mod">
          <ac:chgData name="selva N.T" userId="884f559a402902ed" providerId="LiveId" clId="{FEBC2BC7-2082-4938-AA4F-9E75BC1BEB66}" dt="2023-01-24T09:52:44.890" v="725"/>
          <ac:spMkLst>
            <pc:docMk/>
            <pc:sldMk cId="3417786666" sldId="287"/>
            <ac:spMk id="7" creationId="{EFC8220A-8F0E-6899-68D4-1D6175FDF109}"/>
          </ac:spMkLst>
        </pc:spChg>
        <pc:picChg chg="add mod">
          <ac:chgData name="selva N.T" userId="884f559a402902ed" providerId="LiveId" clId="{FEBC2BC7-2082-4938-AA4F-9E75BC1BEB66}" dt="2023-01-25T06:30:05.020" v="1476" actId="1076"/>
          <ac:picMkLst>
            <pc:docMk/>
            <pc:sldMk cId="3417786666" sldId="287"/>
            <ac:picMk id="2" creationId="{26C8A651-E090-2F21-2B2C-E2D04007BA4B}"/>
          </ac:picMkLst>
        </pc:picChg>
        <pc:picChg chg="add mod">
          <ac:chgData name="selva N.T" userId="884f559a402902ed" providerId="LiveId" clId="{FEBC2BC7-2082-4938-AA4F-9E75BC1BEB66}" dt="2023-01-25T06:30:02.582" v="1475" actId="1076"/>
          <ac:picMkLst>
            <pc:docMk/>
            <pc:sldMk cId="3417786666" sldId="287"/>
            <ac:picMk id="3" creationId="{EB68E9AF-C4F7-DDAE-5B3E-EAD88DA28BE0}"/>
          </ac:picMkLst>
        </pc:picChg>
        <pc:picChg chg="add mod">
          <ac:chgData name="selva N.T" userId="884f559a402902ed" providerId="LiveId" clId="{FEBC2BC7-2082-4938-AA4F-9E75BC1BEB66}" dt="2023-01-25T06:29:58.992" v="1473" actId="1076"/>
          <ac:picMkLst>
            <pc:docMk/>
            <pc:sldMk cId="3417786666" sldId="287"/>
            <ac:picMk id="4" creationId="{548D5B17-1715-3A98-AA08-F09AD70C62C7}"/>
          </ac:picMkLst>
        </pc:picChg>
        <pc:picChg chg="add del mod">
          <ac:chgData name="selva N.T" userId="884f559a402902ed" providerId="LiveId" clId="{FEBC2BC7-2082-4938-AA4F-9E75BC1BEB66}" dt="2023-01-24T06:09:50.299" v="204" actId="478"/>
          <ac:picMkLst>
            <pc:docMk/>
            <pc:sldMk cId="3417786666" sldId="287"/>
            <ac:picMk id="5" creationId="{3AADAD1D-5166-6C5A-62CE-C3E022FC06D5}"/>
          </ac:picMkLst>
        </pc:picChg>
        <pc:picChg chg="add mod">
          <ac:chgData name="selva N.T" userId="884f559a402902ed" providerId="LiveId" clId="{FEBC2BC7-2082-4938-AA4F-9E75BC1BEB66}" dt="2023-01-25T06:30:00.748" v="1474" actId="1076"/>
          <ac:picMkLst>
            <pc:docMk/>
            <pc:sldMk cId="3417786666" sldId="287"/>
            <ac:picMk id="6" creationId="{892B5508-54D3-97E8-F296-B5B6F951E851}"/>
          </ac:picMkLst>
        </pc:picChg>
      </pc:sldChg>
      <pc:sldChg chg="addSp delSp modSp new mod">
        <pc:chgData name="selva N.T" userId="884f559a402902ed" providerId="LiveId" clId="{FEBC2BC7-2082-4938-AA4F-9E75BC1BEB66}" dt="2023-01-25T05:43:05.520" v="1283" actId="20577"/>
        <pc:sldMkLst>
          <pc:docMk/>
          <pc:sldMk cId="2307907257" sldId="288"/>
        </pc:sldMkLst>
        <pc:spChg chg="add mod">
          <ac:chgData name="selva N.T" userId="884f559a402902ed" providerId="LiveId" clId="{FEBC2BC7-2082-4938-AA4F-9E75BC1BEB66}" dt="2023-01-24T09:46:45.192" v="530" actId="1076"/>
          <ac:spMkLst>
            <pc:docMk/>
            <pc:sldMk cId="2307907257" sldId="288"/>
            <ac:spMk id="2" creationId="{1E587A2D-C1BD-0848-E8AD-176FE3E6A1A7}"/>
          </ac:spMkLst>
        </pc:spChg>
        <pc:spChg chg="add mod">
          <ac:chgData name="selva N.T" userId="884f559a402902ed" providerId="LiveId" clId="{FEBC2BC7-2082-4938-AA4F-9E75BC1BEB66}" dt="2023-01-25T05:43:05.520" v="1283" actId="20577"/>
          <ac:spMkLst>
            <pc:docMk/>
            <pc:sldMk cId="2307907257" sldId="288"/>
            <ac:spMk id="3" creationId="{C01A32DB-8444-F336-641F-9CC7DC3E9A9B}"/>
          </ac:spMkLst>
        </pc:spChg>
        <pc:spChg chg="add del mod">
          <ac:chgData name="selva N.T" userId="884f559a402902ed" providerId="LiveId" clId="{FEBC2BC7-2082-4938-AA4F-9E75BC1BEB66}" dt="2023-01-24T09:45:49.717" v="523"/>
          <ac:spMkLst>
            <pc:docMk/>
            <pc:sldMk cId="2307907257" sldId="288"/>
            <ac:spMk id="4" creationId="{39A028F8-0A27-2585-86B3-28300EF65EF4}"/>
          </ac:spMkLst>
        </pc:spChg>
      </pc:sldChg>
      <pc:sldChg chg="addSp modSp new mod">
        <pc:chgData name="selva N.T" userId="884f559a402902ed" providerId="LiveId" clId="{FEBC2BC7-2082-4938-AA4F-9E75BC1BEB66}" dt="2023-01-25T05:43:14.056" v="1288" actId="20577"/>
        <pc:sldMkLst>
          <pc:docMk/>
          <pc:sldMk cId="911057745" sldId="289"/>
        </pc:sldMkLst>
        <pc:spChg chg="add mod">
          <ac:chgData name="selva N.T" userId="884f559a402902ed" providerId="LiveId" clId="{FEBC2BC7-2082-4938-AA4F-9E75BC1BEB66}" dt="2023-01-25T05:43:14.056" v="1288" actId="20577"/>
          <ac:spMkLst>
            <pc:docMk/>
            <pc:sldMk cId="911057745" sldId="289"/>
            <ac:spMk id="2" creationId="{74D18AED-5C78-22B5-B069-900E57F03BB6}"/>
          </ac:spMkLst>
        </pc:spChg>
      </pc:sldChg>
      <pc:sldChg chg="addSp modSp new mod">
        <pc:chgData name="selva N.T" userId="884f559a402902ed" providerId="LiveId" clId="{FEBC2BC7-2082-4938-AA4F-9E75BC1BEB66}" dt="2023-01-25T05:43:23.244" v="1295" actId="20577"/>
        <pc:sldMkLst>
          <pc:docMk/>
          <pc:sldMk cId="1439222072" sldId="290"/>
        </pc:sldMkLst>
        <pc:spChg chg="add mod">
          <ac:chgData name="selva N.T" userId="884f559a402902ed" providerId="LiveId" clId="{FEBC2BC7-2082-4938-AA4F-9E75BC1BEB66}" dt="2023-01-25T05:43:23.244" v="1295" actId="20577"/>
          <ac:spMkLst>
            <pc:docMk/>
            <pc:sldMk cId="1439222072" sldId="290"/>
            <ac:spMk id="2" creationId="{26DD02C6-8A78-592C-B10F-CFCE89F36C71}"/>
          </ac:spMkLst>
        </pc:spChg>
      </pc:sldChg>
      <pc:sldChg chg="addSp delSp modSp new mod">
        <pc:chgData name="selva N.T" userId="884f559a402902ed" providerId="LiveId" clId="{FEBC2BC7-2082-4938-AA4F-9E75BC1BEB66}" dt="2023-01-25T06:42:42.989" v="1547" actId="14100"/>
        <pc:sldMkLst>
          <pc:docMk/>
          <pc:sldMk cId="3618821485" sldId="291"/>
        </pc:sldMkLst>
        <pc:picChg chg="add del mod modCrop">
          <ac:chgData name="selva N.T" userId="884f559a402902ed" providerId="LiveId" clId="{FEBC2BC7-2082-4938-AA4F-9E75BC1BEB66}" dt="2023-01-24T10:05:41.152" v="756" actId="478"/>
          <ac:picMkLst>
            <pc:docMk/>
            <pc:sldMk cId="3618821485" sldId="291"/>
            <ac:picMk id="2" creationId="{2C2F1531-7E2D-7A6E-727F-245B71053249}"/>
          </ac:picMkLst>
        </pc:picChg>
        <pc:picChg chg="add mod">
          <ac:chgData name="selva N.T" userId="884f559a402902ed" providerId="LiveId" clId="{FEBC2BC7-2082-4938-AA4F-9E75BC1BEB66}" dt="2023-01-25T06:42:42.989" v="1547" actId="14100"/>
          <ac:picMkLst>
            <pc:docMk/>
            <pc:sldMk cId="3618821485" sldId="291"/>
            <ac:picMk id="3" creationId="{3226B771-F7AF-2B0C-C5D4-E7B702424641}"/>
          </ac:picMkLst>
        </pc:picChg>
      </pc:sldChg>
      <pc:sldChg chg="addSp delSp modSp new mod modAnim">
        <pc:chgData name="selva N.T" userId="884f559a402902ed" providerId="LiveId" clId="{FEBC2BC7-2082-4938-AA4F-9E75BC1BEB66}" dt="2023-01-25T06:39:01.089" v="1543" actId="1076"/>
        <pc:sldMkLst>
          <pc:docMk/>
          <pc:sldMk cId="333549915" sldId="292"/>
        </pc:sldMkLst>
        <pc:spChg chg="add mod">
          <ac:chgData name="selva N.T" userId="884f559a402902ed" providerId="LiveId" clId="{FEBC2BC7-2082-4938-AA4F-9E75BC1BEB66}" dt="2023-01-25T06:39:01.089" v="1543" actId="1076"/>
          <ac:spMkLst>
            <pc:docMk/>
            <pc:sldMk cId="333549915" sldId="292"/>
            <ac:spMk id="10" creationId="{46E0865D-65E3-7DEF-575C-B0CC7BDFA91D}"/>
          </ac:spMkLst>
        </pc:spChg>
        <pc:picChg chg="add del mod modCrop">
          <ac:chgData name="selva N.T" userId="884f559a402902ed" providerId="LiveId" clId="{FEBC2BC7-2082-4938-AA4F-9E75BC1BEB66}" dt="2023-01-24T12:13:44.776" v="779" actId="478"/>
          <ac:picMkLst>
            <pc:docMk/>
            <pc:sldMk cId="333549915" sldId="292"/>
            <ac:picMk id="2" creationId="{ED699762-4F5F-BDC3-45CA-76EE89B557F8}"/>
          </ac:picMkLst>
        </pc:picChg>
        <pc:picChg chg="add mod">
          <ac:chgData name="selva N.T" userId="884f559a402902ed" providerId="LiveId" clId="{FEBC2BC7-2082-4938-AA4F-9E75BC1BEB66}" dt="2023-01-25T06:38:07.715" v="1512" actId="1076"/>
          <ac:picMkLst>
            <pc:docMk/>
            <pc:sldMk cId="333549915" sldId="292"/>
            <ac:picMk id="3" creationId="{173C1DFC-94A0-FEA5-31B7-7329578421B3}"/>
          </ac:picMkLst>
        </pc:picChg>
        <pc:picChg chg="add mod">
          <ac:chgData name="selva N.T" userId="884f559a402902ed" providerId="LiveId" clId="{FEBC2BC7-2082-4938-AA4F-9E75BC1BEB66}" dt="2023-01-25T06:38:12.624" v="1513" actId="1076"/>
          <ac:picMkLst>
            <pc:docMk/>
            <pc:sldMk cId="333549915" sldId="292"/>
            <ac:picMk id="5" creationId="{FE08E85B-D63E-D8E0-2B55-ECA2FE493DA9}"/>
          </ac:picMkLst>
        </pc:picChg>
        <pc:picChg chg="add mod modCrop">
          <ac:chgData name="selva N.T" userId="884f559a402902ed" providerId="LiveId" clId="{FEBC2BC7-2082-4938-AA4F-9E75BC1BEB66}" dt="2023-01-25T06:38:14.598" v="1514" actId="1076"/>
          <ac:picMkLst>
            <pc:docMk/>
            <pc:sldMk cId="333549915" sldId="292"/>
            <ac:picMk id="7" creationId="{6200199D-5933-760B-1DC2-9288D1833B2F}"/>
          </ac:picMkLst>
        </pc:picChg>
        <pc:picChg chg="add mod">
          <ac:chgData name="selva N.T" userId="884f559a402902ed" providerId="LiveId" clId="{FEBC2BC7-2082-4938-AA4F-9E75BC1BEB66}" dt="2023-01-25T06:38:16.603" v="1515" actId="1076"/>
          <ac:picMkLst>
            <pc:docMk/>
            <pc:sldMk cId="333549915" sldId="292"/>
            <ac:picMk id="9" creationId="{B0D5CE73-3BC8-3878-3E69-4FAD0B111E43}"/>
          </ac:picMkLst>
        </pc:picChg>
      </pc:sldChg>
      <pc:sldChg chg="delSp modSp new del mod">
        <pc:chgData name="selva N.T" userId="884f559a402902ed" providerId="LiveId" clId="{FEBC2BC7-2082-4938-AA4F-9E75BC1BEB66}" dt="2023-01-25T05:42:03.365" v="1262" actId="2696"/>
        <pc:sldMkLst>
          <pc:docMk/>
          <pc:sldMk cId="2379446197" sldId="293"/>
        </pc:sldMkLst>
        <pc:spChg chg="del">
          <ac:chgData name="selva N.T" userId="884f559a402902ed" providerId="LiveId" clId="{FEBC2BC7-2082-4938-AA4F-9E75BC1BEB66}" dt="2023-01-25T05:41:33.124" v="1258" actId="21"/>
          <ac:spMkLst>
            <pc:docMk/>
            <pc:sldMk cId="2379446197" sldId="293"/>
            <ac:spMk id="2" creationId="{30519F70-765C-40DA-0223-FA6F6BD1311D}"/>
          </ac:spMkLst>
        </pc:spChg>
        <pc:spChg chg="del mod">
          <ac:chgData name="selva N.T" userId="884f559a402902ed" providerId="LiveId" clId="{FEBC2BC7-2082-4938-AA4F-9E75BC1BEB66}" dt="2023-01-25T05:41:38.327" v="1260" actId="21"/>
          <ac:spMkLst>
            <pc:docMk/>
            <pc:sldMk cId="2379446197" sldId="293"/>
            <ac:spMk id="3" creationId="{99D97164-8D9A-8EF1-4F94-9ACBD8D172A7}"/>
          </ac:spMkLst>
        </pc:spChg>
      </pc:sldChg>
      <pc:sldChg chg="new del">
        <pc:chgData name="selva N.T" userId="884f559a402902ed" providerId="LiveId" clId="{FEBC2BC7-2082-4938-AA4F-9E75BC1BEB66}" dt="2023-01-25T04:27:54.092" v="982" actId="680"/>
        <pc:sldMkLst>
          <pc:docMk/>
          <pc:sldMk cId="2779262159" sldId="293"/>
        </pc:sldMkLst>
      </pc:sldChg>
      <pc:sldChg chg="addSp modSp new mod">
        <pc:chgData name="selva N.T" userId="884f559a402902ed" providerId="LiveId" clId="{FEBC2BC7-2082-4938-AA4F-9E75BC1BEB66}" dt="2023-01-25T05:55:05.613" v="1367" actId="1035"/>
        <pc:sldMkLst>
          <pc:docMk/>
          <pc:sldMk cId="139110910" sldId="294"/>
        </pc:sldMkLst>
        <pc:spChg chg="add mod">
          <ac:chgData name="selva N.T" userId="884f559a402902ed" providerId="LiveId" clId="{FEBC2BC7-2082-4938-AA4F-9E75BC1BEB66}" dt="2023-01-25T05:46:37.356" v="1343" actId="1076"/>
          <ac:spMkLst>
            <pc:docMk/>
            <pc:sldMk cId="139110910" sldId="294"/>
            <ac:spMk id="2" creationId="{A66CF6C7-4175-640B-BAE9-93E9A75BFD8D}"/>
          </ac:spMkLst>
        </pc:spChg>
        <pc:picChg chg="add mod modCrop">
          <ac:chgData name="selva N.T" userId="884f559a402902ed" providerId="LiveId" clId="{FEBC2BC7-2082-4938-AA4F-9E75BC1BEB66}" dt="2023-01-25T05:55:05.613" v="1367" actId="1035"/>
          <ac:picMkLst>
            <pc:docMk/>
            <pc:sldMk cId="139110910" sldId="294"/>
            <ac:picMk id="4" creationId="{8ADDA7F8-EE67-5D5E-A265-8698831A8CE7}"/>
          </ac:picMkLst>
        </pc:picChg>
        <pc:picChg chg="add mod modCrop">
          <ac:chgData name="selva N.T" userId="884f559a402902ed" providerId="LiveId" clId="{FEBC2BC7-2082-4938-AA4F-9E75BC1BEB66}" dt="2023-01-25T05:50:36.128" v="1362" actId="1076"/>
          <ac:picMkLst>
            <pc:docMk/>
            <pc:sldMk cId="139110910" sldId="294"/>
            <ac:picMk id="6" creationId="{D39CEBB6-8463-FA14-7CAF-D578E38215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2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8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0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7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C0987-E75B-4909-8589-71A16715A31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208E5F-0E03-4C8C-951F-DBF710797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F9585C-4C95-48E3-81DB-5172403D6F6A}"/>
              </a:ext>
            </a:extLst>
          </p:cNvPr>
          <p:cNvSpPr txBox="1"/>
          <p:nvPr/>
        </p:nvSpPr>
        <p:spPr>
          <a:xfrm>
            <a:off x="2237174" y="2681055"/>
            <a:ext cx="7954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a-IN" sz="5400" dirty="0" err="1"/>
              <a:t>பழமொழியை</a:t>
            </a:r>
            <a:r>
              <a:rPr lang="ta-IN" sz="5400" dirty="0"/>
              <a:t> </a:t>
            </a:r>
            <a:r>
              <a:rPr lang="ta-IN" sz="5400" dirty="0" err="1"/>
              <a:t>கண்டறிக</a:t>
            </a:r>
            <a:r>
              <a:rPr lang="ta-IN" sz="5400" dirty="0"/>
              <a:t>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328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986611-637F-4FD8-E117-16968DDBACC3}"/>
              </a:ext>
            </a:extLst>
          </p:cNvPr>
          <p:cNvSpPr txBox="1"/>
          <p:nvPr/>
        </p:nvSpPr>
        <p:spPr>
          <a:xfrm>
            <a:off x="565951" y="707539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dirty="0"/>
              <a:t>1.பழமொழியை </a:t>
            </a:r>
            <a:r>
              <a:rPr lang="ta-IN" dirty="0" err="1"/>
              <a:t>கண்டறிக</a:t>
            </a:r>
            <a:r>
              <a:rPr lang="ta-IN" dirty="0"/>
              <a:t>: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749A6C-79BA-A010-2F8C-3799DBBE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0" y="1990170"/>
            <a:ext cx="2476500" cy="184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FF6DAB-B215-A363-074C-74F5C65C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42" y="1936811"/>
            <a:ext cx="1901209" cy="1901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AD2185-16A3-EB6C-E13C-3F4860700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44" b="-3144"/>
          <a:stretch/>
        </p:blipFill>
        <p:spPr>
          <a:xfrm>
            <a:off x="7525859" y="2194034"/>
            <a:ext cx="3030973" cy="1697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40EBB8-8A4A-6ABB-7087-919CDB3296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967"/>
          <a:stretch/>
        </p:blipFill>
        <p:spPr>
          <a:xfrm>
            <a:off x="4914760" y="4249252"/>
            <a:ext cx="1714500" cy="19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6F7B42-59F5-813B-C494-6CAF242B284D}"/>
              </a:ext>
            </a:extLst>
          </p:cNvPr>
          <p:cNvSpPr txBox="1"/>
          <p:nvPr/>
        </p:nvSpPr>
        <p:spPr>
          <a:xfrm>
            <a:off x="543757" y="698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dirty="0"/>
              <a:t>2.பழமொழியை </a:t>
            </a:r>
            <a:r>
              <a:rPr lang="ta-IN" dirty="0" err="1"/>
              <a:t>கண்டறிக</a:t>
            </a:r>
            <a:r>
              <a:rPr lang="ta-IN" dirty="0"/>
              <a:t>: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AF65F2-4B66-7932-4EDF-C7A81434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1" y="1729758"/>
            <a:ext cx="2251232" cy="1975282"/>
          </a:xfrm>
          <a:prstGeom prst="rect">
            <a:avLst/>
          </a:prstGeom>
        </p:spPr>
      </p:pic>
      <p:pic>
        <p:nvPicPr>
          <p:cNvPr id="4" name="Picture 2" descr="Bitiminous Thar Road Construction Starts From National Highway NH-16 To  Keerthipadu Village. Sri Honurable MLA Tj Sudhakar Babu Inaugrated  Keerthipadu Bitiminous Thar Road Construction, Total Estimati :: Pradhan  Mantri Adarsh Gram Yojana(PMAGY)">
            <a:extLst>
              <a:ext uri="{FF2B5EF4-FFF2-40B4-BE49-F238E27FC236}">
                <a16:creationId xmlns:a16="http://schemas.microsoft.com/office/drawing/2014/main" xmlns="" id="{F9BAD4B2-44BC-3218-1D7C-24BE81DB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76" y="1729758"/>
            <a:ext cx="2507200" cy="190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D48EC4-5855-9D8E-153C-D4E94784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95" y="1793474"/>
            <a:ext cx="2642077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2081BB-054F-739E-7D13-DBF6CF93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774" y="4045831"/>
            <a:ext cx="1804004" cy="22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icapped man amputated leg icon isometric Vector Image">
            <a:extLst>
              <a:ext uri="{FF2B5EF4-FFF2-40B4-BE49-F238E27FC236}">
                <a16:creationId xmlns:a16="http://schemas.microsoft.com/office/drawing/2014/main" xmlns="" id="{211950C7-3EC7-178F-68B4-A9FC156E7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1"/>
          <a:stretch/>
        </p:blipFill>
        <p:spPr bwMode="auto">
          <a:xfrm>
            <a:off x="571030" y="1416376"/>
            <a:ext cx="2780198" cy="269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neycomb Beehive Clipart Hd PNG, Honeycomb Beehive Hanging From A Branch  Clipart, Beehive Clipart, Beehive, Clipart PNG Image For Free Download">
            <a:extLst>
              <a:ext uri="{FF2B5EF4-FFF2-40B4-BE49-F238E27FC236}">
                <a16:creationId xmlns:a16="http://schemas.microsoft.com/office/drawing/2014/main" xmlns="" id="{96362224-BF64-B22D-7557-B6A0AEFF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60" y="1577558"/>
            <a:ext cx="2597336" cy="259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028766-4D9F-6CF9-9E1F-B43215493635}"/>
              </a:ext>
            </a:extLst>
          </p:cNvPr>
          <p:cNvSpPr txBox="1"/>
          <p:nvPr/>
        </p:nvSpPr>
        <p:spPr>
          <a:xfrm>
            <a:off x="592585" y="7164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dirty="0"/>
              <a:t>3.பழமொழியை </a:t>
            </a:r>
            <a:r>
              <a:rPr lang="ta-IN" dirty="0" err="1"/>
              <a:t>கண்டறிக</a:t>
            </a:r>
            <a:r>
              <a:rPr lang="ta-IN" dirty="0"/>
              <a:t>: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CB7430-2E87-2485-EF54-36C8F28960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419"/>
          <a:stretch/>
        </p:blipFill>
        <p:spPr>
          <a:xfrm>
            <a:off x="8914977" y="1775404"/>
            <a:ext cx="2082338" cy="1980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EC27A5-DAB8-81E6-3A7A-2CC27B84A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061" y="4344129"/>
            <a:ext cx="1980044" cy="1980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1FA029-ECF5-E100-4729-A4C7933E9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629" y="1637976"/>
            <a:ext cx="1847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Creepy Night by Nermin Smajic, art work | Art Limited">
            <a:extLst>
              <a:ext uri="{FF2B5EF4-FFF2-40B4-BE49-F238E27FC236}">
                <a16:creationId xmlns:a16="http://schemas.microsoft.com/office/drawing/2014/main" xmlns="" id="{D58255AA-F385-55C8-5FEB-E81BC466B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EA376F-DEDA-F2EF-E517-899B2BE3805F}"/>
              </a:ext>
            </a:extLst>
          </p:cNvPr>
          <p:cNvSpPr txBox="1"/>
          <p:nvPr/>
        </p:nvSpPr>
        <p:spPr>
          <a:xfrm>
            <a:off x="783455" y="6286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dirty="0"/>
              <a:t>4.பழமொழியை </a:t>
            </a:r>
            <a:r>
              <a:rPr lang="ta-IN" dirty="0" err="1"/>
              <a:t>கண்டறிக</a:t>
            </a:r>
            <a:r>
              <a:rPr lang="ta-IN" dirty="0"/>
              <a:t>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776438-0B60-A999-C1AE-5C703D48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68" y="2355542"/>
            <a:ext cx="2721174" cy="184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E3EBA9-4893-6FF7-430C-9B27C425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29" y="2303998"/>
            <a:ext cx="2337046" cy="1775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08F40E-070B-8C8E-AB2F-6DB96CDA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57" y="4779393"/>
            <a:ext cx="2761836" cy="1551650"/>
          </a:xfrm>
          <a:prstGeom prst="rect">
            <a:avLst/>
          </a:prstGeom>
        </p:spPr>
      </p:pic>
      <p:pic>
        <p:nvPicPr>
          <p:cNvPr id="2050" name="Picture 2" descr="Chandramukhi Tamil Movie | Vadivelu Hilarious Comedy Scene | Rajinikanth |  Nayanthara | Jyothika - YouTube">
            <a:extLst>
              <a:ext uri="{FF2B5EF4-FFF2-40B4-BE49-F238E27FC236}">
                <a16:creationId xmlns:a16="http://schemas.microsoft.com/office/drawing/2014/main" xmlns="" id="{1F28C2E0-4D64-BE47-582D-F7545ECCC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r="14842"/>
          <a:stretch/>
        </p:blipFill>
        <p:spPr bwMode="auto">
          <a:xfrm>
            <a:off x="1876719" y="2355542"/>
            <a:ext cx="12872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சந்திரமுகி படத்தின் இரண்டாம் பாகம் உருவாகிறதா? | Second part of  chandramukhi story - Tamil Filmibeat">
            <a:extLst>
              <a:ext uri="{FF2B5EF4-FFF2-40B4-BE49-F238E27FC236}">
                <a16:creationId xmlns:a16="http://schemas.microsoft.com/office/drawing/2014/main" xmlns="" id="{B20A199D-8901-A329-D077-EB0A108B5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2" y="2412982"/>
            <a:ext cx="1284072" cy="147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3C1DFC-94A0-FEA5-31B7-73295784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03" y="1474237"/>
            <a:ext cx="2916999" cy="2178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08E85B-D63E-D8E0-2B55-ECA2FE49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7" y="1467238"/>
            <a:ext cx="2916999" cy="2178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00199D-5933-760B-1DC2-9288D183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3"/>
          <a:stretch/>
        </p:blipFill>
        <p:spPr>
          <a:xfrm>
            <a:off x="7932187" y="1467237"/>
            <a:ext cx="2916999" cy="2178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D5CE73-3BC8-3878-3E69-4FAD0B111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6" y="4086809"/>
            <a:ext cx="2917000" cy="2178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E0865D-65E3-7DEF-575C-B0CC7BDFA91D}"/>
              </a:ext>
            </a:extLst>
          </p:cNvPr>
          <p:cNvSpPr txBox="1"/>
          <p:nvPr/>
        </p:nvSpPr>
        <p:spPr>
          <a:xfrm flipH="1">
            <a:off x="1076503" y="746449"/>
            <a:ext cx="31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dirty="0"/>
              <a:t>திருக்குறள்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5841</TotalTime>
  <Words>15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N.T</dc:creator>
  <cp:lastModifiedBy>Windows User</cp:lastModifiedBy>
  <cp:revision>4</cp:revision>
  <dcterms:created xsi:type="dcterms:W3CDTF">2023-01-21T08:39:08Z</dcterms:created>
  <dcterms:modified xsi:type="dcterms:W3CDTF">2023-02-23T16:49:50Z</dcterms:modified>
</cp:coreProperties>
</file>