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19806-6384-4956-8DE0-EA48E4219B7A}" v="364" dt="2020-04-15T11:21:51.239"/>
    <p1510:client id="{859360A2-F220-4C86-AB2F-FF35FA5A3D2B}" v="563" dt="2020-04-16T04:21:54.735"/>
    <p1510:client id="{D3FD37E1-6896-43F4-8578-9BC594A0B318}" v="2306" dt="2020-04-15T03:11:00.336"/>
    <p1510:client id="{DE97F7C0-54F7-4C7E-B4A0-2C386AAB73C6}" v="623" dt="2020-04-14T17:13:53.87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64" y="-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  :   Blog(!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nvite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)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:   PES1201701025 Goutham R</a:t>
            </a:r>
            <a:endParaRPr lang="en-US"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                         PES1201701666 Monish Reddy BS </a:t>
            </a:r>
            <a:endParaRPr lang="en-US" sz="2000" err="1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                         PES1201701611 Naveen Karthik MJ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3A7A6-7C73-4810-A924-1A2D3B848D08}"/>
              </a:ext>
            </a:extLst>
          </p:cNvPr>
          <p:cNvSpPr txBox="1"/>
          <p:nvPr/>
        </p:nvSpPr>
        <p:spPr>
          <a:xfrm>
            <a:off x="1448127" y="1921521"/>
            <a:ext cx="743021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/>
              <a:t>The purpose of the website is to provide a blogging platform where in the user(s) can create informational blogs, read, like &amp; comment on blogs from other people and perform other activities in the same platform.</a:t>
            </a:r>
            <a:endParaRPr lang="en-US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also includes additional functionalities where the </a:t>
            </a:r>
          </a:p>
          <a:p>
            <a:pPr algn="just"/>
            <a:r>
              <a:rPr lang="en-US" sz="2400" dirty="0"/>
              <a:t>1. blogs are recommended to user based on other user interactions.</a:t>
            </a:r>
          </a:p>
          <a:p>
            <a:pPr algn="just"/>
            <a:r>
              <a:rPr lang="en-US" sz="2400" dirty="0"/>
              <a:t>2. spam blogs are detected and deleted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A6099-66D4-4461-9E5E-B86D298B36C6}"/>
              </a:ext>
            </a:extLst>
          </p:cNvPr>
          <p:cNvSpPr txBox="1"/>
          <p:nvPr/>
        </p:nvSpPr>
        <p:spPr>
          <a:xfrm>
            <a:off x="1518250" y="1992702"/>
            <a:ext cx="7487728" cy="4478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500" dirty="0"/>
              <a:t>1. </a:t>
            </a:r>
            <a:r>
              <a:rPr lang="en-US" sz="1500" b="1" u="sng" dirty="0"/>
              <a:t>Python</a:t>
            </a:r>
            <a:r>
              <a:rPr lang="en-US" sz="1500" dirty="0"/>
              <a:t>:</a:t>
            </a:r>
            <a:endParaRPr lang="en-US"/>
          </a:p>
          <a:p>
            <a:pPr marL="285750" indent="-285750" algn="just">
              <a:buChar char="•"/>
            </a:pPr>
            <a:r>
              <a:rPr lang="en-US" sz="1500" dirty="0"/>
              <a:t>Django framework : is used to power the web application and provides management utility functions for the backend. It also provides an interface where trusted users(admin) can manage site.</a:t>
            </a:r>
          </a:p>
          <a:p>
            <a:pPr marL="285750" indent="-285750" algn="just">
              <a:buChar char="•"/>
            </a:pPr>
            <a:r>
              <a:rPr lang="en-US" sz="1500" dirty="0"/>
              <a:t>OS module :  provides a way of using operating system dependent functionality. The functions that the OS module provides is used to interface with the underlying operating system that our Python backend is running on.</a:t>
            </a:r>
          </a:p>
          <a:p>
            <a:pPr marL="285750" indent="-285750" algn="just">
              <a:buChar char="•"/>
            </a:pPr>
            <a:r>
              <a:rPr lang="en-US" sz="1500" dirty="0"/>
              <a:t>.models module : is a lightweight module used for handling schema-less databases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2. </a:t>
            </a:r>
            <a:r>
              <a:rPr lang="en-US" sz="1500" b="1" u="sng" dirty="0"/>
              <a:t>JavaScript:</a:t>
            </a:r>
          </a:p>
          <a:p>
            <a:pPr marL="285750" indent="-285750" algn="just">
              <a:buChar char="•"/>
            </a:pPr>
            <a:r>
              <a:rPr lang="en-US" sz="1500" dirty="0"/>
              <a:t>jQuery : used for HTML DOM manipulations and event handling</a:t>
            </a:r>
          </a:p>
          <a:p>
            <a:pPr marL="285750" indent="-285750" algn="just">
              <a:buChar char="•"/>
            </a:pPr>
            <a:r>
              <a:rPr lang="en-US" sz="1500" dirty="0"/>
              <a:t>Bootstrap: used in our projects in front end development of buttons, forms and navigation</a:t>
            </a:r>
          </a:p>
          <a:p>
            <a:pPr marL="285750" indent="-285750" algn="just">
              <a:buChar char="•"/>
            </a:pPr>
            <a:r>
              <a:rPr lang="en-US" sz="1500" dirty="0"/>
              <a:t>Popper JS : provided assist with dynamic positioning of different elements</a:t>
            </a:r>
          </a:p>
          <a:p>
            <a:pPr marL="285750" indent="-285750" algn="just">
              <a:buChar char="•"/>
            </a:pPr>
            <a:r>
              <a:rPr lang="en-US" sz="1500" dirty="0"/>
              <a:t>Tooltip JS : used for minor UI interactions and widgets.</a:t>
            </a:r>
          </a:p>
          <a:p>
            <a:pPr marL="285750" indent="-285750" algn="just">
              <a:buChar char="•"/>
            </a:pPr>
            <a:endParaRPr lang="en-US" sz="1500" dirty="0"/>
          </a:p>
          <a:p>
            <a:pPr algn="just"/>
            <a:r>
              <a:rPr lang="en-US" sz="1500" dirty="0"/>
              <a:t>3. </a:t>
            </a:r>
            <a:r>
              <a:rPr lang="en-US" sz="1500" b="1" i="1" u="sng" dirty="0"/>
              <a:t>HTML:</a:t>
            </a:r>
            <a:r>
              <a:rPr lang="en-US" sz="1500" dirty="0"/>
              <a:t> to create and develop web pages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4. </a:t>
            </a:r>
            <a:r>
              <a:rPr lang="en-US" sz="1500" b="1" u="sng" dirty="0"/>
              <a:t>CSS </a:t>
            </a:r>
            <a:r>
              <a:rPr lang="en-US" sz="1500" dirty="0"/>
              <a:t>: for frontend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03855-3FE4-431B-84A6-24BE80889B4F}"/>
              </a:ext>
            </a:extLst>
          </p:cNvPr>
          <p:cNvSpPr txBox="1"/>
          <p:nvPr/>
        </p:nvSpPr>
        <p:spPr>
          <a:xfrm>
            <a:off x="1475382" y="1994290"/>
            <a:ext cx="756764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/>
              <a:t>1. Periodic refresh:</a:t>
            </a:r>
            <a:endParaRPr lang="en-US"/>
          </a:p>
          <a:p>
            <a:pPr algn="just"/>
            <a:r>
              <a:rPr lang="en-US" sz="2400" dirty="0"/>
              <a:t>             is a design process used to check new server information in specific intervals of time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Intelligent ordering of blogs:</a:t>
            </a:r>
          </a:p>
          <a:p>
            <a:pPr algn="just"/>
            <a:r>
              <a:rPr lang="en-US" sz="2400" dirty="0"/>
              <a:t>             Blogs are ordered by activities on blogs (like likes, comments, time) based on analytics of text in the blog.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B2366-D2F4-4C21-89D6-3D290FCFB452}"/>
              </a:ext>
            </a:extLst>
          </p:cNvPr>
          <p:cNvSpPr txBox="1"/>
          <p:nvPr/>
        </p:nvSpPr>
        <p:spPr>
          <a:xfrm>
            <a:off x="1447332" y="1896118"/>
            <a:ext cx="550603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Detection of Spam blogs using Machine Learning: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So When the blog is created, there won't all blogs with valid information, there may be blogs that may mislead the person. Hence we developed a machine learning algorithm that detects whether the blog is something with valid information or not.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VJ</cp:lastModifiedBy>
  <cp:revision>554</cp:revision>
  <dcterms:created xsi:type="dcterms:W3CDTF">2020-04-04T14:48:00Z</dcterms:created>
  <dcterms:modified xsi:type="dcterms:W3CDTF">2020-04-16T04:23:00Z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