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3435667"/>
            <a:ext cx="8610600" cy="22250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endParaRPr altLang="en-US" lang="zh-CN"/>
          </a:p>
          <a:p>
            <a:r>
              <a:rPr dirty="0" sz="2400" lang="en-US"/>
              <a:t>REGISTER NO: </a:t>
            </a:r>
            <a:r>
              <a:rPr sz="2400" lang="en-US"/>
              <a:t>3122055</a:t>
            </a:r>
            <a:r>
              <a:rPr sz="2400" lang="en-US"/>
              <a:t>3</a:t>
            </a:r>
            <a:r>
              <a:rPr sz="2400" lang="en-US"/>
              <a:t>3</a:t>
            </a:r>
            <a:r>
              <a:rPr sz="2400" lang="en-US"/>
              <a:t> (</a:t>
            </a:r>
            <a:r>
              <a:rPr sz="2400" lang="en-US"/>
              <a:t>asunm287d22bcomge078</a:t>
            </a:r>
            <a:r>
              <a:rPr sz="2400" lang="en-US"/>
              <a:t> </a:t>
            </a:r>
            <a:r>
              <a:rPr sz="2400" lang="en-US"/>
              <a:t>)</a:t>
            </a:r>
            <a:r>
              <a:rPr dirty="0" sz="2400" lang="en-US"/>
              <a:t>DEPARTMENT: B.COM (GENERAL)</a:t>
            </a:r>
            <a:endParaRPr sz="2800"/>
          </a:p>
          <a:p>
            <a:r>
              <a:rPr dirty="0" sz="2400" lang="en-US"/>
              <a:t>COLLEGE: SRI MUTHUKUMARAN ARTS AND SCIENCE COLLEGE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406157" y="1049337"/>
            <a:ext cx="10109443" cy="5078313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u="sng"/>
              <a:t>Data Cleaning and Preparation:</a:t>
            </a:r>
            <a:endParaRPr dirty="0" lang="en-US" u="sng"/>
          </a:p>
          <a:p>
            <a:endParaRPr b="1"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endParaRPr b="1" dirty="0" lang="en-US" u="sng"/>
          </a:p>
          <a:p>
            <a:r>
              <a:rPr b="1" dirty="0" lang="en-US" u="sng"/>
              <a:t>Feature Engineering:</a:t>
            </a:r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endParaRPr b="1" dirty="0" lang="en-US" u="sng"/>
          </a:p>
          <a:p>
            <a:r>
              <a:rPr b="1" dirty="0" lang="en-US" u="sng"/>
              <a:t>Exploratory Data Analysis (EDA):</a:t>
            </a:r>
            <a:endParaRPr dirty="0" lang="en-US" u="sng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u="sng"/>
              <a:t>Model Selection and Training:</a:t>
            </a:r>
            <a:endParaRPr dirty="0" lang="en-US" u="sng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 u="sng"/>
              <a:t>Model Evaluation:</a:t>
            </a:r>
            <a:endParaRPr dirty="0" lang="en-US" u="sng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 u="sng"/>
              <a:t>Interpretation and Insights:</a:t>
            </a:r>
            <a:endParaRPr dirty="0" lang="en-US" u="sng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379663" y="1852697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2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43895" y="1604819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191364" y="771185"/>
            <a:ext cx="3452942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Box 2"/>
          <p:cNvSpPr txBox="1"/>
          <p:nvPr/>
        </p:nvSpPr>
        <p:spPr>
          <a:xfrm>
            <a:off x="1637024" y="1859339"/>
            <a:ext cx="9372600" cy="313932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endParaRPr dirty="0" lang="en-US"/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834072" y="1450717"/>
            <a:ext cx="7162587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u="sng"/>
              <a:t>Analyzing Employee Type Distribution</a:t>
            </a:r>
          </a:p>
          <a:p>
            <a:endParaRPr dirty="0" sz="2000" lang="en-US"/>
          </a:p>
          <a:p>
            <a:r>
              <a:rPr dirty="0" sz="2000" lang="en-US"/>
              <a:t>To </a:t>
            </a:r>
            <a:r>
              <a:rPr b="1" dirty="0" sz="2000" lang="en-US"/>
              <a:t>analyze the distribution of employee types </a:t>
            </a:r>
            <a:r>
              <a:rPr dirty="0" sz="2000" lang="en-US"/>
              <a:t>(fixed term, permanent, temporary) across different departments and identify </a:t>
            </a:r>
            <a:r>
              <a:rPr b="1" dirty="0" sz="2000" lang="en-US"/>
              <a:t>potential imbalances or disparities.</a:t>
            </a:r>
          </a:p>
          <a:p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 and so on.</a:t>
            </a:r>
          </a:p>
          <a:p>
            <a:endParaRPr dirty="0" sz="20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832485" y="367809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457200" y="1441192"/>
            <a:ext cx="9967912" cy="527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u="sng"/>
              <a:t>Purpose</a:t>
            </a:r>
            <a:r>
              <a:rPr b="1" dirty="0" sz="2000" lang="en-US"/>
              <a:t>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 u="sng"/>
              <a:t>Goals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Develop recommendations for optimizing employee</a:t>
            </a:r>
          </a:p>
          <a:p>
            <a:r>
              <a:rPr b="1" dirty="0" sz="2000" lang="en-US" u="sng"/>
              <a:t>Scope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Comparative analysis across departments.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Assessment of employee type balance</a:t>
            </a:r>
          </a:p>
          <a:p>
            <a:r>
              <a:rPr b="1" dirty="0" sz="2000" lang="en-US" u="sng"/>
              <a:t>Methodology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Data collection and analysis.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Departmental comparison.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Balance assessment.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Rectangle 1"/>
          <p:cNvSpPr>
            <a:spLocks noChangeArrowheads="1"/>
          </p:cNvSpPr>
          <p:nvPr/>
        </p:nvSpPr>
        <p:spPr bwMode="auto">
          <a:xfrm>
            <a:off x="607291" y="1892151"/>
            <a:ext cx="6624637" cy="1869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7"/>
          <p:cNvSpPr txBox="1"/>
          <p:nvPr/>
        </p:nvSpPr>
        <p:spPr>
          <a:xfrm>
            <a:off x="2187560" y="2274347"/>
            <a:ext cx="6988038" cy="3139321"/>
          </a:xfrm>
          <a:prstGeom prst="rect"/>
          <a:solidFill>
            <a:schemeClr val="bg1"/>
          </a:solidFill>
          <a:ln>
            <a:solidFill>
              <a:schemeClr val="bg2"/>
            </a:solidFill>
          </a:ln>
        </p:spPr>
        <p:txBody>
          <a:bodyPr anchor="ctr"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lang="en-US"/>
              <a:t>
</a:t>
            </a:r>
            <a:r>
              <a:rPr b="1" lang="en-US" u="sng"/>
              <a:t>Dataset</a:t>
            </a:r>
            <a:r>
              <a:rPr lang="en-US"/>
              <a:t>: Contains information about departmental resource allocation.
</a:t>
            </a:r>
            <a:r>
              <a:rPr b="1" lang="en-US" u="sng"/>
              <a:t>Fields</a:t>
            </a:r>
            <a:r>
              <a:rPr lang="en-US"/>
              <a:t>: Department, Count – Department, Count – Name.
</a:t>
            </a:r>
            <a:r>
              <a:rPr b="1" lang="en-US" u="sng"/>
              <a:t>Assumptions</a:t>
            </a:r>
            <a:r>
              <a:rPr lang="en-US"/>
              <a:t>: “Count – Name” likely represents individuals assigned to projects.
</a:t>
            </a:r>
            <a:r>
              <a:rPr b="1" lang="en-US" u="sng"/>
              <a:t>Potential Analysis</a:t>
            </a:r>
            <a:r>
              <a:rPr b="1" lang="en-US"/>
              <a:t>:</a:t>
            </a:r>
            <a:r>
              <a:rPr lang="en-US"/>
              <a:t> Departmental size comparison, resource allocation analysis, efficiency assessment, bottleneck identification, comparison to departmental goals.
</a:t>
            </a:r>
            <a:r>
              <a:rPr b="1" lang="en-US" u="sng"/>
              <a:t>Considerations</a:t>
            </a:r>
            <a:r>
              <a:rPr lang="en-US"/>
              <a:t>: Data quality, privacy, and visualization.</a:t>
            </a: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70321" y="1325634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endParaRPr b="1" dirty="0" sz="2400" lang="en-US"/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endParaRPr dirty="0" sz="2400" lang="en-US"/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saarthi944@gmail.com</cp:lastModifiedBy>
  <dcterms:created xsi:type="dcterms:W3CDTF">2024-03-29T04:07:22Z</dcterms:created>
  <dcterms:modified xsi:type="dcterms:W3CDTF">2024-09-02T06:32:21Z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af6d27508f9b4561b46941a96d17b38a</vt:lpwstr>
  </property>
</Properties>
</file>