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259" r:id="rId8"/>
    <p:sldId id="319" r:id="rId9"/>
    <p:sldId id="324" r:id="rId10"/>
    <p:sldId id="322" r:id="rId11"/>
    <p:sldId id="323" r:id="rId12"/>
    <p:sldId id="320" r:id="rId13"/>
    <p:sldId id="321" r:id="rId14"/>
    <p:sldId id="294" r:id="rId15"/>
    <p:sldId id="317" r:id="rId16"/>
    <p:sldId id="318" r:id="rId17"/>
    <p:sldId id="314" r:id="rId18"/>
    <p:sldId id="310"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p:scale>
          <a:sx n="63" d="100"/>
          <a:sy n="63" d="100"/>
        </p:scale>
        <p:origin x="80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C" userId="0651f853c8a9095c" providerId="LiveId" clId="{8C906F30-D460-40ED-A31D-6E207D704DB6}"/>
    <pc:docChg chg="undo custSel addSld delSld modSld sldOrd">
      <pc:chgData name="Mukesh C" userId="0651f853c8a9095c" providerId="LiveId" clId="{8C906F30-D460-40ED-A31D-6E207D704DB6}" dt="2024-03-07T10:44:50.656" v="657" actId="1076"/>
      <pc:docMkLst>
        <pc:docMk/>
      </pc:docMkLst>
      <pc:sldChg chg="modSp mod ord modTransition">
        <pc:chgData name="Mukesh C" userId="0651f853c8a9095c" providerId="LiveId" clId="{8C906F30-D460-40ED-A31D-6E207D704DB6}" dt="2024-03-07T10:15:51.051" v="448" actId="20577"/>
        <pc:sldMkLst>
          <pc:docMk/>
          <pc:sldMk cId="3446797337" sldId="259"/>
        </pc:sldMkLst>
        <pc:spChg chg="mod">
          <ac:chgData name="Mukesh C" userId="0651f853c8a9095c" providerId="LiveId" clId="{8C906F30-D460-40ED-A31D-6E207D704DB6}" dt="2024-03-07T10:15:51.051" v="448" actId="20577"/>
          <ac:spMkLst>
            <pc:docMk/>
            <pc:sldMk cId="3446797337" sldId="259"/>
            <ac:spMk id="2" creationId="{8460295B-54B9-4937-90E3-BAB9CE69E30B}"/>
          </ac:spMkLst>
        </pc:spChg>
        <pc:spChg chg="mod">
          <ac:chgData name="Mukesh C" userId="0651f853c8a9095c" providerId="LiveId" clId="{8C906F30-D460-40ED-A31D-6E207D704DB6}" dt="2024-03-06T08:36:54.119" v="58"/>
          <ac:spMkLst>
            <pc:docMk/>
            <pc:sldMk cId="3446797337" sldId="259"/>
            <ac:spMk id="4" creationId="{D51A6D85-3837-435F-A342-5A3F98172B12}"/>
          </ac:spMkLst>
        </pc:spChg>
      </pc:sldChg>
      <pc:sldChg chg="addSp delSp modSp mod ord modTransition">
        <pc:chgData name="Mukesh C" userId="0651f853c8a9095c" providerId="LiveId" clId="{8C906F30-D460-40ED-A31D-6E207D704DB6}" dt="2024-03-06T14:34:57.384" v="414"/>
        <pc:sldMkLst>
          <pc:docMk/>
          <pc:sldMk cId="2985610029" sldId="294"/>
        </pc:sldMkLst>
        <pc:spChg chg="mod">
          <ac:chgData name="Mukesh C" userId="0651f853c8a9095c" providerId="LiveId" clId="{8C906F30-D460-40ED-A31D-6E207D704DB6}" dt="2024-03-06T08:45:47.912" v="88" actId="20577"/>
          <ac:spMkLst>
            <pc:docMk/>
            <pc:sldMk cId="2985610029" sldId="294"/>
            <ac:spMk id="2" creationId="{19256B7E-1633-44AB-8584-82DF5B726834}"/>
          </ac:spMkLst>
        </pc:spChg>
        <pc:spChg chg="mod">
          <ac:chgData name="Mukesh C" userId="0651f853c8a9095c" providerId="LiveId" clId="{8C906F30-D460-40ED-A31D-6E207D704DB6}" dt="2024-03-06T08:46:47.236" v="93" actId="20577"/>
          <ac:spMkLst>
            <pc:docMk/>
            <pc:sldMk cId="2985610029" sldId="294"/>
            <ac:spMk id="3" creationId="{EFB90AB4-D228-4548-B072-726498212362}"/>
          </ac:spMkLst>
        </pc:spChg>
        <pc:spChg chg="mod">
          <ac:chgData name="Mukesh C" userId="0651f853c8a9095c" providerId="LiveId" clId="{8C906F30-D460-40ED-A31D-6E207D704DB6}" dt="2024-03-06T08:46:35.609" v="90"/>
          <ac:spMkLst>
            <pc:docMk/>
            <pc:sldMk cId="2985610029" sldId="294"/>
            <ac:spMk id="4" creationId="{950677C9-3E42-427F-93B8-526692906471}"/>
          </ac:spMkLst>
        </pc:spChg>
        <pc:spChg chg="mod">
          <ac:chgData name="Mukesh C" userId="0651f853c8a9095c" providerId="LiveId" clId="{8C906F30-D460-40ED-A31D-6E207D704DB6}" dt="2024-03-06T08:49:17.500" v="119" actId="27636"/>
          <ac:spMkLst>
            <pc:docMk/>
            <pc:sldMk cId="2985610029" sldId="294"/>
            <ac:spMk id="5" creationId="{BDB9D020-1E25-453D-83DF-1420ACD3968D}"/>
          </ac:spMkLst>
        </pc:spChg>
        <pc:spChg chg="del mod">
          <ac:chgData name="Mukesh C" userId="0651f853c8a9095c" providerId="LiveId" clId="{8C906F30-D460-40ED-A31D-6E207D704DB6}" dt="2024-03-06T08:47:54.312" v="106" actId="478"/>
          <ac:spMkLst>
            <pc:docMk/>
            <pc:sldMk cId="2985610029" sldId="294"/>
            <ac:spMk id="6" creationId="{F5018B6D-E395-49AD-92AD-AD69E3AB40C3}"/>
          </ac:spMkLst>
        </pc:spChg>
        <pc:spChg chg="add del mod">
          <ac:chgData name="Mukesh C" userId="0651f853c8a9095c" providerId="LiveId" clId="{8C906F30-D460-40ED-A31D-6E207D704DB6}" dt="2024-03-06T08:48:03.725" v="109" actId="478"/>
          <ac:spMkLst>
            <pc:docMk/>
            <pc:sldMk cId="2985610029" sldId="294"/>
            <ac:spMk id="11" creationId="{8280BBDA-F6BA-6397-DFBF-A43953EC6653}"/>
          </ac:spMkLst>
        </pc:spChg>
        <pc:spChg chg="add del mod">
          <ac:chgData name="Mukesh C" userId="0651f853c8a9095c" providerId="LiveId" clId="{8C906F30-D460-40ED-A31D-6E207D704DB6}" dt="2024-03-06T08:48:07.782" v="110" actId="478"/>
          <ac:spMkLst>
            <pc:docMk/>
            <pc:sldMk cId="2985610029" sldId="294"/>
            <ac:spMk id="13" creationId="{F57075D3-7C7C-9A8E-0CDB-588C27401DBE}"/>
          </ac:spMkLst>
        </pc:spChg>
        <pc:spChg chg="add mod">
          <ac:chgData name="Mukesh C" userId="0651f853c8a9095c" providerId="LiveId" clId="{8C906F30-D460-40ED-A31D-6E207D704DB6}" dt="2024-03-06T08:48:49.073" v="117" actId="20577"/>
          <ac:spMkLst>
            <pc:docMk/>
            <pc:sldMk cId="2985610029" sldId="294"/>
            <ac:spMk id="15" creationId="{E5256033-2050-58DD-6B3C-B90062499CC9}"/>
          </ac:spMkLst>
        </pc:spChg>
        <pc:spChg chg="mod">
          <ac:chgData name="Mukesh C" userId="0651f853c8a9095c" providerId="LiveId" clId="{8C906F30-D460-40ED-A31D-6E207D704DB6}" dt="2024-03-06T08:45:26.500" v="69" actId="20577"/>
          <ac:spMkLst>
            <pc:docMk/>
            <pc:sldMk cId="2985610029" sldId="294"/>
            <ac:spMk id="26" creationId="{FAA80863-7DDD-E33E-7C2A-C806622CEF7D}"/>
          </ac:spMkLst>
        </pc:spChg>
      </pc:sldChg>
      <pc:sldChg chg="modSp mod modTransition">
        <pc:chgData name="Mukesh C" userId="0651f853c8a9095c" providerId="LiveId" clId="{8C906F30-D460-40ED-A31D-6E207D704DB6}" dt="2024-03-06T14:34:05.651" v="405"/>
        <pc:sldMkLst>
          <pc:docMk/>
          <pc:sldMk cId="1859527893" sldId="296"/>
        </pc:sldMkLst>
        <pc:spChg chg="mod">
          <ac:chgData name="Mukesh C" userId="0651f853c8a9095c" providerId="LiveId" clId="{8C906F30-D460-40ED-A31D-6E207D704DB6}" dt="2024-03-06T09:00:58.334" v="235" actId="20577"/>
          <ac:spMkLst>
            <pc:docMk/>
            <pc:sldMk cId="1859527893" sldId="296"/>
            <ac:spMk id="3" creationId="{22788C46-D0BC-4307-AE55-7601A139E7CB}"/>
          </ac:spMkLst>
        </pc:spChg>
      </pc:sldChg>
      <pc:sldChg chg="modTransition">
        <pc:chgData name="Mukesh C" userId="0651f853c8a9095c" providerId="LiveId" clId="{8C906F30-D460-40ED-A31D-6E207D704DB6}" dt="2024-03-06T14:33:58.482" v="404"/>
        <pc:sldMkLst>
          <pc:docMk/>
          <pc:sldMk cId="317718070" sldId="305"/>
        </pc:sldMkLst>
      </pc:sldChg>
      <pc:sldChg chg="modSp mod modTransition">
        <pc:chgData name="Mukesh C" userId="0651f853c8a9095c" providerId="LiveId" clId="{8C906F30-D460-40ED-A31D-6E207D704DB6}" dt="2024-03-06T14:34:13.694" v="406"/>
        <pc:sldMkLst>
          <pc:docMk/>
          <pc:sldMk cId="1732999477" sldId="306"/>
        </pc:sldMkLst>
        <pc:spChg chg="mod">
          <ac:chgData name="Mukesh C" userId="0651f853c8a9095c" providerId="LiveId" clId="{8C906F30-D460-40ED-A31D-6E207D704DB6}" dt="2024-03-06T09:03:42.175" v="264" actId="123"/>
          <ac:spMkLst>
            <pc:docMk/>
            <pc:sldMk cId="1732999477" sldId="306"/>
            <ac:spMk id="3" creationId="{1A585715-2793-160B-269E-D9516C84D73A}"/>
          </ac:spMkLst>
        </pc:spChg>
      </pc:sldChg>
      <pc:sldChg chg="del">
        <pc:chgData name="Mukesh C" userId="0651f853c8a9095c" providerId="LiveId" clId="{8C906F30-D460-40ED-A31D-6E207D704DB6}" dt="2024-03-06T14:22:39.105" v="314" actId="47"/>
        <pc:sldMkLst>
          <pc:docMk/>
          <pc:sldMk cId="2276839930" sldId="307"/>
        </pc:sldMkLst>
      </pc:sldChg>
      <pc:sldChg chg="del">
        <pc:chgData name="Mukesh C" userId="0651f853c8a9095c" providerId="LiveId" clId="{8C906F30-D460-40ED-A31D-6E207D704DB6}" dt="2024-03-06T14:22:41.494" v="315" actId="47"/>
        <pc:sldMkLst>
          <pc:docMk/>
          <pc:sldMk cId="971989334" sldId="308"/>
        </pc:sldMkLst>
      </pc:sldChg>
      <pc:sldChg chg="del">
        <pc:chgData name="Mukesh C" userId="0651f853c8a9095c" providerId="LiveId" clId="{8C906F30-D460-40ED-A31D-6E207D704DB6}" dt="2024-03-06T14:23:13.076" v="318" actId="47"/>
        <pc:sldMkLst>
          <pc:docMk/>
          <pc:sldMk cId="3619058363" sldId="309"/>
        </pc:sldMkLst>
      </pc:sldChg>
      <pc:sldChg chg="modSp mod modTransition">
        <pc:chgData name="Mukesh C" userId="0651f853c8a9095c" providerId="LiveId" clId="{8C906F30-D460-40ED-A31D-6E207D704DB6}" dt="2024-03-06T14:35:43.920" v="422"/>
        <pc:sldMkLst>
          <pc:docMk/>
          <pc:sldMk cId="520700503" sldId="310"/>
        </pc:sldMkLst>
        <pc:spChg chg="mod">
          <ac:chgData name="Mukesh C" userId="0651f853c8a9095c" providerId="LiveId" clId="{8C906F30-D460-40ED-A31D-6E207D704DB6}" dt="2024-03-06T14:26:52.931" v="322" actId="14100"/>
          <ac:spMkLst>
            <pc:docMk/>
            <pc:sldMk cId="520700503" sldId="310"/>
            <ac:spMk id="2" creationId="{69554157-869F-9BBE-CFCF-717129CA6907}"/>
          </ac:spMkLst>
        </pc:spChg>
        <pc:spChg chg="mod">
          <ac:chgData name="Mukesh C" userId="0651f853c8a9095c" providerId="LiveId" clId="{8C906F30-D460-40ED-A31D-6E207D704DB6}" dt="2024-03-06T14:28:01.243" v="351" actId="123"/>
          <ac:spMkLst>
            <pc:docMk/>
            <pc:sldMk cId="520700503" sldId="310"/>
            <ac:spMk id="3" creationId="{DC9AC05D-560D-1665-8879-549C0B4EDE5C}"/>
          </ac:spMkLst>
        </pc:spChg>
      </pc:sldChg>
      <pc:sldChg chg="del">
        <pc:chgData name="Mukesh C" userId="0651f853c8a9095c" providerId="LiveId" clId="{8C906F30-D460-40ED-A31D-6E207D704DB6}" dt="2024-03-06T08:44:51.295" v="62" actId="47"/>
        <pc:sldMkLst>
          <pc:docMk/>
          <pc:sldMk cId="941015171" sldId="311"/>
        </pc:sldMkLst>
      </pc:sldChg>
      <pc:sldChg chg="del">
        <pc:chgData name="Mukesh C" userId="0651f853c8a9095c" providerId="LiveId" clId="{8C906F30-D460-40ED-A31D-6E207D704DB6}" dt="2024-03-06T08:44:52.323" v="63" actId="47"/>
        <pc:sldMkLst>
          <pc:docMk/>
          <pc:sldMk cId="871201397" sldId="312"/>
        </pc:sldMkLst>
      </pc:sldChg>
      <pc:sldChg chg="del">
        <pc:chgData name="Mukesh C" userId="0651f853c8a9095c" providerId="LiveId" clId="{8C906F30-D460-40ED-A31D-6E207D704DB6}" dt="2024-03-06T14:23:02.314" v="316" actId="47"/>
        <pc:sldMkLst>
          <pc:docMk/>
          <pc:sldMk cId="2068121164" sldId="313"/>
        </pc:sldMkLst>
      </pc:sldChg>
      <pc:sldChg chg="modSp mod modTransition">
        <pc:chgData name="Mukesh C" userId="0651f853c8a9095c" providerId="LiveId" clId="{8C906F30-D460-40ED-A31D-6E207D704DB6}" dt="2024-03-06T14:35:31.249" v="420"/>
        <pc:sldMkLst>
          <pc:docMk/>
          <pc:sldMk cId="1563980609" sldId="314"/>
        </pc:sldMkLst>
        <pc:spChg chg="mod">
          <ac:chgData name="Mukesh C" userId="0651f853c8a9095c" providerId="LiveId" clId="{8C906F30-D460-40ED-A31D-6E207D704DB6}" dt="2024-03-06T09:11:29.386" v="310"/>
          <ac:spMkLst>
            <pc:docMk/>
            <pc:sldMk cId="1563980609" sldId="314"/>
            <ac:spMk id="2" creationId="{82C7E564-4283-8AE2-ADD2-7B3FFCFA26C7}"/>
          </ac:spMkLst>
        </pc:spChg>
        <pc:spChg chg="mod">
          <ac:chgData name="Mukesh C" userId="0651f853c8a9095c" providerId="LiveId" clId="{8C906F30-D460-40ED-A31D-6E207D704DB6}" dt="2024-03-06T09:12:02.081" v="313"/>
          <ac:spMkLst>
            <pc:docMk/>
            <pc:sldMk cId="1563980609" sldId="314"/>
            <ac:spMk id="3" creationId="{C9CFA000-38C2-F344-E543-42483390408A}"/>
          </ac:spMkLst>
        </pc:spChg>
      </pc:sldChg>
      <pc:sldChg chg="del">
        <pc:chgData name="Mukesh C" userId="0651f853c8a9095c" providerId="LiveId" clId="{8C906F30-D460-40ED-A31D-6E207D704DB6}" dt="2024-03-06T14:23:04.398" v="317" actId="47"/>
        <pc:sldMkLst>
          <pc:docMk/>
          <pc:sldMk cId="58893715" sldId="315"/>
        </pc:sldMkLst>
      </pc:sldChg>
      <pc:sldChg chg="modSp mod modTransition">
        <pc:chgData name="Mukesh C" userId="0651f853c8a9095c" providerId="LiveId" clId="{8C906F30-D460-40ED-A31D-6E207D704DB6}" dt="2024-03-06T14:40:40.205" v="427"/>
        <pc:sldMkLst>
          <pc:docMk/>
          <pc:sldMk cId="2790251853" sldId="316"/>
        </pc:sldMkLst>
        <pc:spChg chg="mod">
          <ac:chgData name="Mukesh C" userId="0651f853c8a9095c" providerId="LiveId" clId="{8C906F30-D460-40ED-A31D-6E207D704DB6}" dt="2024-03-06T14:29:09.560" v="393" actId="6549"/>
          <ac:spMkLst>
            <pc:docMk/>
            <pc:sldMk cId="2790251853" sldId="316"/>
            <ac:spMk id="5" creationId="{AAF5CF3F-E5EF-5769-3F83-24ADB4412BBF}"/>
          </ac:spMkLst>
        </pc:spChg>
      </pc:sldChg>
      <pc:sldChg chg="modSp add mod modTransition">
        <pc:chgData name="Mukesh C" userId="0651f853c8a9095c" providerId="LiveId" clId="{8C906F30-D460-40ED-A31D-6E207D704DB6}" dt="2024-03-06T14:35:03.434" v="415"/>
        <pc:sldMkLst>
          <pc:docMk/>
          <pc:sldMk cId="4183271047" sldId="317"/>
        </pc:sldMkLst>
        <pc:spChg chg="mod">
          <ac:chgData name="Mukesh C" userId="0651f853c8a9095c" providerId="LiveId" clId="{8C906F30-D460-40ED-A31D-6E207D704DB6}" dt="2024-03-06T08:51:35.031" v="128" actId="20577"/>
          <ac:spMkLst>
            <pc:docMk/>
            <pc:sldMk cId="4183271047" sldId="317"/>
            <ac:spMk id="3" creationId="{29F10D2A-FAB6-80E9-69D9-185C6A18172B}"/>
          </ac:spMkLst>
        </pc:spChg>
        <pc:spChg chg="mod">
          <ac:chgData name="Mukesh C" userId="0651f853c8a9095c" providerId="LiveId" clId="{8C906F30-D460-40ED-A31D-6E207D704DB6}" dt="2024-03-06T08:51:48.059" v="129"/>
          <ac:spMkLst>
            <pc:docMk/>
            <pc:sldMk cId="4183271047" sldId="317"/>
            <ac:spMk id="4" creationId="{511322F4-C119-E082-ED1F-B1DE87ECAB86}"/>
          </ac:spMkLst>
        </pc:spChg>
        <pc:spChg chg="mod">
          <ac:chgData name="Mukesh C" userId="0651f853c8a9095c" providerId="LiveId" clId="{8C906F30-D460-40ED-A31D-6E207D704DB6}" dt="2024-03-06T08:52:22.611" v="137" actId="27636"/>
          <ac:spMkLst>
            <pc:docMk/>
            <pc:sldMk cId="4183271047" sldId="317"/>
            <ac:spMk id="5" creationId="{327AF89A-2A3F-C651-0E47-52D27AE9A3AD}"/>
          </ac:spMkLst>
        </pc:spChg>
        <pc:spChg chg="mod">
          <ac:chgData name="Mukesh C" userId="0651f853c8a9095c" providerId="LiveId" clId="{8C906F30-D460-40ED-A31D-6E207D704DB6}" dt="2024-03-06T08:52:09.990" v="135" actId="20577"/>
          <ac:spMkLst>
            <pc:docMk/>
            <pc:sldMk cId="4183271047" sldId="317"/>
            <ac:spMk id="15" creationId="{B8202650-BD6F-38DA-59C8-75606FD6BAA8}"/>
          </ac:spMkLst>
        </pc:spChg>
      </pc:sldChg>
      <pc:sldChg chg="delSp modSp add mod modTransition">
        <pc:chgData name="Mukesh C" userId="0651f853c8a9095c" providerId="LiveId" clId="{8C906F30-D460-40ED-A31D-6E207D704DB6}" dt="2024-03-06T14:35:21.659" v="418"/>
        <pc:sldMkLst>
          <pc:docMk/>
          <pc:sldMk cId="3581976465" sldId="318"/>
        </pc:sldMkLst>
        <pc:spChg chg="mod">
          <ac:chgData name="Mukesh C" userId="0651f853c8a9095c" providerId="LiveId" clId="{8C906F30-D460-40ED-A31D-6E207D704DB6}" dt="2024-03-06T08:53:02.924" v="146" actId="20577"/>
          <ac:spMkLst>
            <pc:docMk/>
            <pc:sldMk cId="3581976465" sldId="318"/>
            <ac:spMk id="3" creationId="{E7AEEC4C-9D6B-C01D-314D-8DE622F9945C}"/>
          </ac:spMkLst>
        </pc:spChg>
        <pc:spChg chg="mod">
          <ac:chgData name="Mukesh C" userId="0651f853c8a9095c" providerId="LiveId" clId="{8C906F30-D460-40ED-A31D-6E207D704DB6}" dt="2024-03-06T08:53:25.716" v="152" actId="20577"/>
          <ac:spMkLst>
            <pc:docMk/>
            <pc:sldMk cId="3581976465" sldId="318"/>
            <ac:spMk id="4" creationId="{DA836D92-E99C-2208-9FEA-3A1B93D6FE54}"/>
          </ac:spMkLst>
        </pc:spChg>
        <pc:spChg chg="mod">
          <ac:chgData name="Mukesh C" userId="0651f853c8a9095c" providerId="LiveId" clId="{8C906F30-D460-40ED-A31D-6E207D704DB6}" dt="2024-03-06T08:54:55.271" v="177" actId="20577"/>
          <ac:spMkLst>
            <pc:docMk/>
            <pc:sldMk cId="3581976465" sldId="318"/>
            <ac:spMk id="5" creationId="{39540EE9-9343-5EE1-D158-654E6114AFFD}"/>
          </ac:spMkLst>
        </pc:spChg>
        <pc:spChg chg="del">
          <ac:chgData name="Mukesh C" userId="0651f853c8a9095c" providerId="LiveId" clId="{8C906F30-D460-40ED-A31D-6E207D704DB6}" dt="2024-03-06T08:53:34.376" v="153" actId="478"/>
          <ac:spMkLst>
            <pc:docMk/>
            <pc:sldMk cId="3581976465" sldId="318"/>
            <ac:spMk id="15" creationId="{FA72A68C-DE11-645C-3707-622CD8BD4BB0}"/>
          </ac:spMkLst>
        </pc:spChg>
      </pc:sldChg>
      <pc:sldChg chg="addSp delSp modSp add mod ord modTransition">
        <pc:chgData name="Mukesh C" userId="0651f853c8a9095c" providerId="LiveId" clId="{8C906F30-D460-40ED-A31D-6E207D704DB6}" dt="2024-03-07T10:44:50.656" v="657" actId="1076"/>
        <pc:sldMkLst>
          <pc:docMk/>
          <pc:sldMk cId="4284596665" sldId="319"/>
        </pc:sldMkLst>
        <pc:spChg chg="mod">
          <ac:chgData name="Mukesh C" userId="0651f853c8a9095c" providerId="LiveId" clId="{8C906F30-D460-40ED-A31D-6E207D704DB6}" dt="2024-03-07T10:44:40.206" v="656" actId="1076"/>
          <ac:spMkLst>
            <pc:docMk/>
            <pc:sldMk cId="4284596665" sldId="319"/>
            <ac:spMk id="2" creationId="{6A3F8457-7F72-82BF-D812-5DF542196771}"/>
          </ac:spMkLst>
        </pc:spChg>
        <pc:spChg chg="add del mod">
          <ac:chgData name="Mukesh C" userId="0651f853c8a9095c" providerId="LiveId" clId="{8C906F30-D460-40ED-A31D-6E207D704DB6}" dt="2024-03-07T10:29:57.438" v="595"/>
          <ac:spMkLst>
            <pc:docMk/>
            <pc:sldMk cId="4284596665" sldId="319"/>
            <ac:spMk id="3" creationId="{1B23BCEA-4F5F-A694-9C34-F42D50DED0A3}"/>
          </ac:spMkLst>
        </pc:spChg>
        <pc:spChg chg="del">
          <ac:chgData name="Mukesh C" userId="0651f853c8a9095c" providerId="LiveId" clId="{8C906F30-D460-40ED-A31D-6E207D704DB6}" dt="2024-03-06T08:59:22.956" v="195" actId="478"/>
          <ac:spMkLst>
            <pc:docMk/>
            <pc:sldMk cId="4284596665" sldId="319"/>
            <ac:spMk id="3" creationId="{D0297B34-2233-2472-35C6-E9A266A9F0EE}"/>
          </ac:spMkLst>
        </pc:spChg>
        <pc:spChg chg="mod">
          <ac:chgData name="Mukesh C" userId="0651f853c8a9095c" providerId="LiveId" clId="{8C906F30-D460-40ED-A31D-6E207D704DB6}" dt="2024-03-07T10:44:50.656" v="657" actId="1076"/>
          <ac:spMkLst>
            <pc:docMk/>
            <pc:sldMk cId="4284596665" sldId="319"/>
            <ac:spMk id="4" creationId="{9B8B658D-BF33-E391-186F-775E9BE6B9D3}"/>
          </ac:spMkLst>
        </pc:spChg>
        <pc:spChg chg="del mod">
          <ac:chgData name="Mukesh C" userId="0651f853c8a9095c" providerId="LiveId" clId="{8C906F30-D460-40ED-A31D-6E207D704DB6}" dt="2024-03-06T08:58:21.618" v="184" actId="478"/>
          <ac:spMkLst>
            <pc:docMk/>
            <pc:sldMk cId="4284596665" sldId="319"/>
            <ac:spMk id="5" creationId="{0784AF12-ED04-8B38-2DEA-6B6B4FF26E95}"/>
          </ac:spMkLst>
        </pc:spChg>
        <pc:spChg chg="del">
          <ac:chgData name="Mukesh C" userId="0651f853c8a9095c" providerId="LiveId" clId="{8C906F30-D460-40ED-A31D-6E207D704DB6}" dt="2024-03-07T10:29:32.229" v="590" actId="478"/>
          <ac:spMkLst>
            <pc:docMk/>
            <pc:sldMk cId="4284596665" sldId="319"/>
            <ac:spMk id="7" creationId="{388962A1-0139-4AF9-1F10-15AFAE2A1D1F}"/>
          </ac:spMkLst>
        </pc:spChg>
        <pc:spChg chg="add del mod">
          <ac:chgData name="Mukesh C" userId="0651f853c8a9095c" providerId="LiveId" clId="{8C906F30-D460-40ED-A31D-6E207D704DB6}" dt="2024-03-06T08:58:31.135" v="185" actId="478"/>
          <ac:spMkLst>
            <pc:docMk/>
            <pc:sldMk cId="4284596665" sldId="319"/>
            <ac:spMk id="8" creationId="{4CA4C6C3-6B3D-B5F7-F15E-2276DBF637E2}"/>
          </ac:spMkLst>
        </pc:spChg>
        <pc:spChg chg="del">
          <ac:chgData name="Mukesh C" userId="0651f853c8a9095c" providerId="LiveId" clId="{8C906F30-D460-40ED-A31D-6E207D704DB6}" dt="2024-03-07T10:29:41.935" v="592" actId="478"/>
          <ac:spMkLst>
            <pc:docMk/>
            <pc:sldMk cId="4284596665" sldId="319"/>
            <ac:spMk id="9" creationId="{796FF4F7-1B52-2BD7-0A43-5A0FF8E43333}"/>
          </ac:spMkLst>
        </pc:spChg>
        <pc:spChg chg="add del mod">
          <ac:chgData name="Mukesh C" userId="0651f853c8a9095c" providerId="LiveId" clId="{8C906F30-D460-40ED-A31D-6E207D704DB6}" dt="2024-03-06T08:59:28.712" v="196" actId="478"/>
          <ac:spMkLst>
            <pc:docMk/>
            <pc:sldMk cId="4284596665" sldId="319"/>
            <ac:spMk id="12" creationId="{3CB36766-6069-7FB2-7A97-FE1B33059311}"/>
          </ac:spMkLst>
        </pc:spChg>
        <pc:spChg chg="del">
          <ac:chgData name="Mukesh C" userId="0651f853c8a9095c" providerId="LiveId" clId="{8C906F30-D460-40ED-A31D-6E207D704DB6}" dt="2024-03-06T08:58:16.085" v="181" actId="478"/>
          <ac:spMkLst>
            <pc:docMk/>
            <pc:sldMk cId="4284596665" sldId="319"/>
            <ac:spMk id="15" creationId="{0D514BDC-17A2-3D7D-B7EC-65D6DE445B95}"/>
          </ac:spMkLst>
        </pc:spChg>
        <pc:spChg chg="mod">
          <ac:chgData name="Mukesh C" userId="0651f853c8a9095c" providerId="LiveId" clId="{8C906F30-D460-40ED-A31D-6E207D704DB6}" dt="2024-03-07T10:15:59.059" v="450" actId="20577"/>
          <ac:spMkLst>
            <pc:docMk/>
            <pc:sldMk cId="4284596665" sldId="319"/>
            <ac:spMk id="26" creationId="{62EA6251-2FDB-8D79-C1E5-21DC23DED159}"/>
          </ac:spMkLst>
        </pc:spChg>
      </pc:sldChg>
      <pc:sldChg chg="modSp add mod modTransition">
        <pc:chgData name="Mukesh C" userId="0651f853c8a9095c" providerId="LiveId" clId="{8C906F30-D460-40ED-A31D-6E207D704DB6}" dt="2024-03-06T14:34:39.460" v="412"/>
        <pc:sldMkLst>
          <pc:docMk/>
          <pc:sldMk cId="1082925904" sldId="320"/>
        </pc:sldMkLst>
        <pc:spChg chg="mod">
          <ac:chgData name="Mukesh C" userId="0651f853c8a9095c" providerId="LiveId" clId="{8C906F30-D460-40ED-A31D-6E207D704DB6}" dt="2024-03-06T09:05:54.070" v="309" actId="14100"/>
          <ac:spMkLst>
            <pc:docMk/>
            <pc:sldMk cId="1082925904" sldId="320"/>
            <ac:spMk id="2" creationId="{DBA19699-1912-7FEE-C233-D2452B176ABC}"/>
          </ac:spMkLst>
        </pc:spChg>
        <pc:spChg chg="mod">
          <ac:chgData name="Mukesh C" userId="0651f853c8a9095c" providerId="LiveId" clId="{8C906F30-D460-40ED-A31D-6E207D704DB6}" dt="2024-03-06T09:03:19.735" v="262" actId="20577"/>
          <ac:spMkLst>
            <pc:docMk/>
            <pc:sldMk cId="1082925904" sldId="320"/>
            <ac:spMk id="4" creationId="{18FA858B-3620-E45E-34DC-F00D68971AB7}"/>
          </ac:spMkLst>
        </pc:spChg>
      </pc:sldChg>
      <pc:sldChg chg="add modTransition">
        <pc:chgData name="Mukesh C" userId="0651f853c8a9095c" providerId="LiveId" clId="{8C906F30-D460-40ED-A31D-6E207D704DB6}" dt="2024-03-06T14:34:48.480" v="413"/>
        <pc:sldMkLst>
          <pc:docMk/>
          <pc:sldMk cId="2782456986" sldId="321"/>
        </pc:sldMkLst>
      </pc:sldChg>
      <pc:sldChg chg="add">
        <pc:chgData name="Mukesh C" userId="0651f853c8a9095c" providerId="LiveId" clId="{8C906F30-D460-40ED-A31D-6E207D704DB6}" dt="2024-03-07T10:15:31.339" v="428" actId="2890"/>
        <pc:sldMkLst>
          <pc:docMk/>
          <pc:sldMk cId="3397324962" sldId="322"/>
        </pc:sldMkLst>
      </pc:sldChg>
      <pc:sldChg chg="add">
        <pc:chgData name="Mukesh C" userId="0651f853c8a9095c" providerId="LiveId" clId="{8C906F30-D460-40ED-A31D-6E207D704DB6}" dt="2024-03-07T10:15:35.601" v="429" actId="2890"/>
        <pc:sldMkLst>
          <pc:docMk/>
          <pc:sldMk cId="844109680" sldId="323"/>
        </pc:sldMkLst>
      </pc:sldChg>
      <pc:sldChg chg="modSp add del mod">
        <pc:chgData name="Mukesh C" userId="0651f853c8a9095c" providerId="LiveId" clId="{8C906F30-D460-40ED-A31D-6E207D704DB6}" dt="2024-03-07T10:27:02.245" v="589" actId="47"/>
        <pc:sldMkLst>
          <pc:docMk/>
          <pc:sldMk cId="3048028261" sldId="324"/>
        </pc:sldMkLst>
        <pc:spChg chg="mod">
          <ac:chgData name="Mukesh C" userId="0651f853c8a9095c" providerId="LiveId" clId="{8C906F30-D460-40ED-A31D-6E207D704DB6}" dt="2024-03-07T10:21:49.141" v="540" actId="20577"/>
          <ac:spMkLst>
            <pc:docMk/>
            <pc:sldMk cId="3048028261" sldId="324"/>
            <ac:spMk id="4" creationId="{10B7BB90-CC6D-CEF6-5DB3-3DE06CE2E6D7}"/>
          </ac:spMkLst>
        </pc:spChg>
      </pc:sldChg>
      <pc:sldChg chg="modSp add mod">
        <pc:chgData name="Mukesh C" userId="0651f853c8a9095c" providerId="LiveId" clId="{8C906F30-D460-40ED-A31D-6E207D704DB6}" dt="2024-03-07T10:32:43.635" v="652" actId="20577"/>
        <pc:sldMkLst>
          <pc:docMk/>
          <pc:sldMk cId="3061657572" sldId="324"/>
        </pc:sldMkLst>
        <pc:spChg chg="mod">
          <ac:chgData name="Mukesh C" userId="0651f853c8a9095c" providerId="LiveId" clId="{8C906F30-D460-40ED-A31D-6E207D704DB6}" dt="2024-03-07T10:32:43.635" v="652" actId="20577"/>
          <ac:spMkLst>
            <pc:docMk/>
            <pc:sldMk cId="3061657572" sldId="324"/>
            <ac:spMk id="4" creationId="{E240F025-1A49-7C78-22FB-7EAD258BAF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3/7/2024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9EE38-C07E-2338-31D0-C892DAADF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4347D1-FAC0-338F-49CA-7A9B4C953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7C5809-BAA0-9350-448E-4E47ADC1BF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80DBF4-226B-3525-D754-5A0CAD0645F8}"/>
              </a:ext>
            </a:extLst>
          </p:cNvPr>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41236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4CD6C-6317-D496-506D-E046338A9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2CC38-2AF6-B2EC-5A79-681431FF8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17384-33F6-E4E5-8E55-9179DFD22D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653C1A-D7F4-4BE8-2D2A-C6C210472EB8}"/>
              </a:ext>
            </a:extLst>
          </p:cNvPr>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59939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660904"/>
            <a:ext cx="6693408" cy="1646936"/>
          </a:xfrm>
        </p:spPr>
        <p:txBody>
          <a:bodyPr/>
          <a:lstStyle/>
          <a:p>
            <a:r>
              <a:rPr lang="en-US" b="0" i="0" dirty="0">
                <a:solidFill>
                  <a:schemeClr val="tx1">
                    <a:lumMod val="95000"/>
                    <a:lumOff val="5000"/>
                  </a:schemeClr>
                </a:solidFill>
                <a:effectLst/>
                <a:latin typeface="DM Sans" pitchFamily="2" charset="0"/>
              </a:rPr>
              <a:t>BADM Crafting Compelling Web Presences</a:t>
            </a:r>
            <a:endParaRPr lang="en-US" dirty="0">
              <a:solidFill>
                <a:schemeClr val="tx1">
                  <a:lumMod val="95000"/>
                  <a:lumOff val="5000"/>
                </a:schemeClr>
              </a:solidFill>
            </a:endParaRP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757680"/>
            <a:ext cx="2999232" cy="579120"/>
          </a:xfrm>
        </p:spPr>
        <p:txBody>
          <a:bodyPr/>
          <a:lstStyle/>
          <a:p>
            <a:r>
              <a:rPr lang="en-US" dirty="0"/>
              <a:t>Project 1</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1643302-E8B5-1BB3-4E05-AE1F53324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81B34-B5B8-EF71-6C81-F31BE09ED472}"/>
              </a:ext>
            </a:extLst>
          </p:cNvPr>
          <p:cNvSpPr>
            <a:spLocks noGrp="1"/>
          </p:cNvSpPr>
          <p:nvPr>
            <p:ph type="title"/>
          </p:nvPr>
        </p:nvSpPr>
        <p:spPr/>
        <p:txBody>
          <a:bodyPr/>
          <a:lstStyle/>
          <a:p>
            <a:r>
              <a:rPr lang="en-US" dirty="0"/>
              <a:t>Website Audit</a:t>
            </a:r>
          </a:p>
        </p:txBody>
      </p:sp>
      <p:sp>
        <p:nvSpPr>
          <p:cNvPr id="4" name="Text Placeholder 3">
            <a:extLst>
              <a:ext uri="{FF2B5EF4-FFF2-40B4-BE49-F238E27FC236}">
                <a16:creationId xmlns:a16="http://schemas.microsoft.com/office/drawing/2014/main" id="{C8B4902C-5BD1-4BDB-68E2-0D22029F2142}"/>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27824569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b="1" i="0" dirty="0">
                <a:solidFill>
                  <a:srgbClr val="111111"/>
                </a:solidFill>
                <a:effectLst/>
                <a:latin typeface="-apple-system"/>
              </a:rPr>
              <a:t>1. Lack of Detailed Product Specifications</a:t>
            </a:r>
            <a:r>
              <a:rPr lang="en-US" b="0" i="0" dirty="0">
                <a:solidFill>
                  <a:srgbClr val="111111"/>
                </a:solidFill>
                <a:effectLst/>
                <a:latin typeface="-apple-system"/>
              </a:rPr>
              <a:t>:</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111111"/>
                </a:solidFill>
                <a:effectLst/>
                <a:latin typeface="-apple-system"/>
              </a:rPr>
              <a:t>While Apple’s product pages are visually appealing, they often lack comprehensive technical details.</a:t>
            </a:r>
          </a:p>
          <a:p>
            <a:pPr algn="l">
              <a:buFont typeface="Arial" panose="020B0604020202020204" pitchFamily="34" charset="0"/>
              <a:buChar char="•"/>
            </a:pPr>
            <a:r>
              <a:rPr lang="en-US" b="0" i="0" dirty="0">
                <a:solidFill>
                  <a:srgbClr val="111111"/>
                </a:solidFill>
                <a:effectLst/>
                <a:latin typeface="-apple-system"/>
              </a:rPr>
              <a:t>Users seeking specific information (such as RAM, battery life, or connectivity options) may find it challenging to locate these details.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normAutofit fontScale="92500" lnSpcReduction="20000"/>
          </a:bodyPr>
          <a:lstStyle/>
          <a:p>
            <a:pPr algn="l">
              <a:buFont typeface="Arial" panose="020B0604020202020204" pitchFamily="34" charset="0"/>
              <a:buChar char="•"/>
            </a:pPr>
            <a:r>
              <a:rPr lang="en-US" b="0" i="0" dirty="0">
                <a:solidFill>
                  <a:srgbClr val="111111"/>
                </a:solidFill>
                <a:effectLst/>
                <a:latin typeface="-apple-system"/>
              </a:rPr>
              <a:t>Apple’s website primarily focuses on product marketing and sales.</a:t>
            </a:r>
          </a:p>
          <a:p>
            <a:pPr algn="l">
              <a:buFont typeface="Arial" panose="020B0604020202020204" pitchFamily="34" charset="0"/>
              <a:buChar char="•"/>
            </a:pPr>
            <a:r>
              <a:rPr lang="en-US" b="0" i="0" dirty="0">
                <a:solidFill>
                  <a:srgbClr val="111111"/>
                </a:solidFill>
                <a:effectLst/>
                <a:latin typeface="-apple-system"/>
              </a:rPr>
              <a:t>However, there’s an opportunity to provide more educational content, such as tutorials, FAQs, or user guides.</a:t>
            </a:r>
          </a:p>
          <a:p>
            <a:pPr algn="l">
              <a:buFont typeface="Arial" panose="020B0604020202020204" pitchFamily="34" charset="0"/>
              <a:buChar char="•"/>
            </a:pPr>
            <a:r>
              <a:rPr lang="en-US" b="0" i="0" dirty="0">
                <a:solidFill>
                  <a:srgbClr val="111111"/>
                </a:solidFill>
                <a:effectLst/>
                <a:latin typeface="-apple-system"/>
              </a:rPr>
              <a:t>Enhancing educational resources can improve the overall user experience.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5" name="TextBox 14">
            <a:extLst>
              <a:ext uri="{FF2B5EF4-FFF2-40B4-BE49-F238E27FC236}">
                <a16:creationId xmlns:a16="http://schemas.microsoft.com/office/drawing/2014/main" id="{E5256033-2050-58DD-6B3C-B90062499CC9}"/>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2. Minimal Educational Content</a:t>
            </a:r>
            <a:r>
              <a:rPr lang="en-IN" b="0" i="0" dirty="0">
                <a:solidFill>
                  <a:srgbClr val="111111"/>
                </a:solidFill>
                <a:effectLst/>
                <a:latin typeface="-apple-system"/>
              </a:rPr>
              <a:t>:</a:t>
            </a:r>
            <a:endParaRPr lang="en-IN" dirty="0"/>
          </a:p>
        </p:txBody>
      </p:sp>
    </p:spTree>
    <p:extLst>
      <p:ext uri="{BB962C8B-B14F-4D97-AF65-F5344CB8AC3E}">
        <p14:creationId xmlns:p14="http://schemas.microsoft.com/office/powerpoint/2010/main" val="298561002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D368E-DB6C-B981-B0CC-A8144891E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DDB6D-7840-7494-E854-BABC26727C5F}"/>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D8360BDF-23B2-2C00-DBAE-2D0FDC39DBDE}"/>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42EC58DB-62EA-EB46-929F-37C09F12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29F10D2A-FAB6-80E9-69D9-185C6A18172B}"/>
              </a:ext>
            </a:extLst>
          </p:cNvPr>
          <p:cNvSpPr>
            <a:spLocks noGrp="1"/>
          </p:cNvSpPr>
          <p:nvPr>
            <p:ph type="body" idx="1"/>
          </p:nvPr>
        </p:nvSpPr>
        <p:spPr/>
        <p:txBody>
          <a:bodyPr>
            <a:normAutofit/>
          </a:bodyPr>
          <a:lstStyle/>
          <a:p>
            <a:pPr algn="l"/>
            <a:r>
              <a:rPr lang="en-IN" b="1" i="0" dirty="0">
                <a:solidFill>
                  <a:srgbClr val="111111"/>
                </a:solidFill>
                <a:effectLst/>
                <a:latin typeface="-apple-system"/>
              </a:rPr>
              <a:t>3. Accessibility Improvements Needed</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511322F4-C119-E082-ED1F-B1DE87ECAB86}"/>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111111"/>
                </a:solidFill>
                <a:effectLst/>
                <a:latin typeface="-apple-system"/>
              </a:rPr>
              <a:t>Although Apple prioritizes accessibility, some pages could benefit from more descriptive headings.</a:t>
            </a:r>
          </a:p>
          <a:p>
            <a:pPr algn="l">
              <a:buFont typeface="Arial" panose="020B0604020202020204" pitchFamily="34" charset="0"/>
              <a:buChar char="•"/>
            </a:pPr>
            <a:r>
              <a:rPr lang="en-US" b="0" i="0" dirty="0">
                <a:solidFill>
                  <a:srgbClr val="111111"/>
                </a:solidFill>
                <a:effectLst/>
                <a:latin typeface="-apple-system"/>
              </a:rPr>
              <a:t>Ensuring that all users, including those with disabilities, can navigate the site seamlessly is crucial.</a:t>
            </a:r>
          </a:p>
        </p:txBody>
      </p:sp>
      <p:sp>
        <p:nvSpPr>
          <p:cNvPr id="5" name="Content Placeholder 4">
            <a:extLst>
              <a:ext uri="{FF2B5EF4-FFF2-40B4-BE49-F238E27FC236}">
                <a16:creationId xmlns:a16="http://schemas.microsoft.com/office/drawing/2014/main" id="{327AF89A-2A3F-C651-0E47-52D27AE9A3AD}"/>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rgbClr val="111111"/>
                </a:solidFill>
                <a:effectLst/>
                <a:latin typeface="-apple-system"/>
              </a:rPr>
              <a:t>Apple’s website lacks a robust community or forum section where users can interact, share experiences, and seek help.</a:t>
            </a:r>
          </a:p>
          <a:p>
            <a:pPr algn="l">
              <a:buFont typeface="Arial" panose="020B0604020202020204" pitchFamily="34" charset="0"/>
              <a:buChar char="•"/>
            </a:pPr>
            <a:r>
              <a:rPr lang="en-US" b="0" i="0" dirty="0">
                <a:solidFill>
                  <a:srgbClr val="111111"/>
                </a:solidFill>
                <a:effectLst/>
                <a:latin typeface="-apple-system"/>
              </a:rPr>
              <a:t>Building a community platform could foster engagement and support among Apple enthusiasts.</a:t>
            </a:r>
          </a:p>
        </p:txBody>
      </p:sp>
      <p:sp>
        <p:nvSpPr>
          <p:cNvPr id="7" name="Footer Placeholder 6">
            <a:extLst>
              <a:ext uri="{FF2B5EF4-FFF2-40B4-BE49-F238E27FC236}">
                <a16:creationId xmlns:a16="http://schemas.microsoft.com/office/drawing/2014/main" id="{E2BBC500-2093-70E3-AC9A-DB537A4D961A}"/>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8963136-D6DF-45ED-17B9-1480C37D04F5}"/>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15" name="TextBox 14">
            <a:extLst>
              <a:ext uri="{FF2B5EF4-FFF2-40B4-BE49-F238E27FC236}">
                <a16:creationId xmlns:a16="http://schemas.microsoft.com/office/drawing/2014/main" id="{B8202650-BD6F-38DA-59C8-75606FD6BAA8}"/>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4. Limited Community Engagement</a:t>
            </a:r>
            <a:r>
              <a:rPr lang="en-IN" b="0" i="0" dirty="0">
                <a:solidFill>
                  <a:srgbClr val="111111"/>
                </a:solidFill>
                <a:effectLst/>
                <a:latin typeface="-apple-system"/>
              </a:rPr>
              <a:t>:</a:t>
            </a:r>
          </a:p>
        </p:txBody>
      </p:sp>
    </p:spTree>
    <p:extLst>
      <p:ext uri="{BB962C8B-B14F-4D97-AF65-F5344CB8AC3E}">
        <p14:creationId xmlns:p14="http://schemas.microsoft.com/office/powerpoint/2010/main" val="418327104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AFF82-1288-A795-2864-51A1C5BFD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80208-E861-6E5E-B444-D7F614A9D853}"/>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B284E2E1-3630-DF08-7302-611494785B4F}"/>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DA9CC2AC-9C6F-C7D7-4AE0-496AA1A9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7AEEC4C-9D6B-C01D-314D-8DE622F9945C}"/>
              </a:ext>
            </a:extLst>
          </p:cNvPr>
          <p:cNvSpPr>
            <a:spLocks noGrp="1"/>
          </p:cNvSpPr>
          <p:nvPr>
            <p:ph type="body" idx="1"/>
          </p:nvPr>
        </p:nvSpPr>
        <p:spPr/>
        <p:txBody>
          <a:bodyPr>
            <a:normAutofit/>
          </a:bodyPr>
          <a:lstStyle/>
          <a:p>
            <a:pPr algn="l"/>
            <a:r>
              <a:rPr lang="en-IN" b="1" i="0" dirty="0">
                <a:solidFill>
                  <a:srgbClr val="111111"/>
                </a:solidFill>
                <a:effectLst/>
                <a:latin typeface="-apple-system"/>
              </a:rPr>
              <a:t>5. Occasional Website Downtime</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DA836D92-E99C-2208-9FEA-3A1B93D6FE54}"/>
              </a:ext>
            </a:extLst>
          </p:cNvPr>
          <p:cNvSpPr>
            <a:spLocks noGrp="1"/>
          </p:cNvSpPr>
          <p:nvPr>
            <p:ph sz="half" idx="2"/>
          </p:nvPr>
        </p:nvSpPr>
        <p:spPr/>
        <p:txBody>
          <a:bodyPr/>
          <a:lstStyle/>
          <a:p>
            <a:pPr algn="l">
              <a:buFont typeface="Arial" panose="020B0604020202020204" pitchFamily="34" charset="0"/>
              <a:buChar char="•"/>
            </a:pPr>
            <a:r>
              <a:rPr lang="en-US" dirty="0">
                <a:solidFill>
                  <a:srgbClr val="111111"/>
                </a:solidFill>
                <a:latin typeface="-apple-system"/>
              </a:rPr>
              <a:t>Users have reported occasional issues accessing the Apple India website</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Ensuring consistent uptime and addressing technical glitches promptly is essential for a seamless user experience.</a:t>
            </a:r>
          </a:p>
        </p:txBody>
      </p:sp>
      <p:sp>
        <p:nvSpPr>
          <p:cNvPr id="5" name="Content Placeholder 4">
            <a:extLst>
              <a:ext uri="{FF2B5EF4-FFF2-40B4-BE49-F238E27FC236}">
                <a16:creationId xmlns:a16="http://schemas.microsoft.com/office/drawing/2014/main" id="{39540EE9-9343-5EE1-D158-654E6114AFFD}"/>
              </a:ext>
            </a:extLst>
          </p:cNvPr>
          <p:cNvSpPr>
            <a:spLocks noGrp="1"/>
          </p:cNvSpPr>
          <p:nvPr>
            <p:ph sz="quarter" idx="4"/>
          </p:nvPr>
        </p:nvSpPr>
        <p:spPr>
          <a:xfrm>
            <a:off x="6289612" y="4415883"/>
            <a:ext cx="5065776" cy="1253397"/>
          </a:xfrm>
          <a:ln>
            <a:solidFill>
              <a:schemeClr val="tx1"/>
            </a:solidFill>
          </a:ln>
        </p:spPr>
        <p:txBody>
          <a:bodyPr>
            <a:normAutofit/>
          </a:bodyPr>
          <a:lstStyle/>
          <a:p>
            <a:pPr marL="0" indent="0" algn="just">
              <a:buNone/>
            </a:pPr>
            <a:r>
              <a:rPr lang="en-US" b="0" i="0" dirty="0">
                <a:solidFill>
                  <a:srgbClr val="111111"/>
                </a:solidFill>
                <a:effectLst/>
                <a:latin typeface="-apple-system"/>
              </a:rPr>
              <a:t>These observations are based on a high-level review, and a more comprehensive audit would provide deeper insights. Apple’s commitment to continuous improvement means they can address these areas to enhance their web presence further. </a:t>
            </a:r>
          </a:p>
        </p:txBody>
      </p:sp>
      <p:sp>
        <p:nvSpPr>
          <p:cNvPr id="7" name="Footer Placeholder 6">
            <a:extLst>
              <a:ext uri="{FF2B5EF4-FFF2-40B4-BE49-F238E27FC236}">
                <a16:creationId xmlns:a16="http://schemas.microsoft.com/office/drawing/2014/main" id="{F7698367-6B35-497F-237F-C4F51C1DCD09}"/>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B4C1DBA-D42C-9A4A-B71F-A1C38E45DFFF}"/>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5819764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b="0" i="0" dirty="0">
                <a:solidFill>
                  <a:srgbClr val="000000"/>
                </a:solidFill>
                <a:effectLst/>
                <a:latin typeface="montserrat" panose="020F0502020204030204" pitchFamily="2" charset="0"/>
              </a:rPr>
              <a:t>Details matter, it’s worth waiting to get it right</a:t>
            </a:r>
            <a:r>
              <a:rPr lang="en-US" dirty="0"/>
              <a:t>.</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Steve Jobs</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845574"/>
            <a:ext cx="8695944" cy="1327355"/>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1799304"/>
            <a:ext cx="7744968" cy="3274142"/>
          </a:xfrm>
        </p:spPr>
        <p:txBody>
          <a:bodyPr>
            <a:normAutofit fontScale="92500" lnSpcReduction="20000"/>
          </a:bodyPr>
          <a:lstStyle/>
          <a:p>
            <a:pPr marL="0" indent="0" algn="just">
              <a:lnSpc>
                <a:spcPct val="100000"/>
              </a:lnSpc>
              <a:buNone/>
            </a:pPr>
            <a:r>
              <a:rPr lang="en-US" b="0" i="0" dirty="0">
                <a:solidFill>
                  <a:srgbClr val="111111"/>
                </a:solidFill>
                <a:effectLst/>
                <a:latin typeface="-apple-system"/>
              </a:rPr>
              <a:t>Apple’s website effectively uses videos to provide users with control and freedom while informing them about the content within. The site maintains a consistent design language, reinforcing brand identity. </a:t>
            </a:r>
            <a:endParaRPr lang="en-US" b="1" dirty="0">
              <a:solidFill>
                <a:srgbClr val="111111"/>
              </a:solidFill>
              <a:latin typeface="-apple-system"/>
            </a:endParaRPr>
          </a:p>
          <a:p>
            <a:pPr marL="0" indent="0" algn="just">
              <a:lnSpc>
                <a:spcPct val="100000"/>
              </a:lnSpc>
              <a:buNone/>
            </a:pPr>
            <a:r>
              <a:rPr lang="en-US" b="0" i="0" dirty="0">
                <a:solidFill>
                  <a:srgbClr val="111111"/>
                </a:solidFill>
                <a:effectLst/>
                <a:latin typeface="-apple-system"/>
              </a:rPr>
              <a:t>Enhancing technical details for products (such as RAM, battery life, etc.) would benefit users. While product marketing is strong, additional educational resources (tutorials, FAQs) could enhance the user experience. Some pages could improve accessibility by providing more descriptive headings. Introducing a community or forum section would foster engagement among Apple enthusiasts. Addressing occasional website downtime ensures a seamless user experience. In conclusion, Apple’s web presence is visually appealing and brand-consistent, but addressing these areas will further enhance its digital identity.</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5207005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384026" y="2011680"/>
            <a:ext cx="4434348" cy="2843784"/>
          </a:xfrm>
        </p:spPr>
        <p:txBody>
          <a:bodyPr/>
          <a:lstStyle/>
          <a:p>
            <a:r>
              <a:rPr lang="en-US" dirty="0" err="1"/>
              <a:t>T.Gautham</a:t>
            </a:r>
            <a:endParaRPr lang="en-US" dirty="0"/>
          </a:p>
          <a:p>
            <a:r>
              <a:rPr lang="en-US" dirty="0"/>
              <a:t>gauthamthukkaraman@gmail.com</a:t>
            </a:r>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About Apple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Website audit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fontScale="92500" lnSpcReduction="20000"/>
          </a:bodyPr>
          <a:lstStyle/>
          <a:p>
            <a:pPr algn="just"/>
            <a:r>
              <a:rPr lang="en-US" b="1" i="0" dirty="0">
                <a:solidFill>
                  <a:srgbClr val="111111"/>
                </a:solidFill>
                <a:effectLst/>
                <a:latin typeface="-apple-system"/>
              </a:rPr>
              <a:t>Crafting a compelling web presence</a:t>
            </a:r>
            <a:r>
              <a:rPr lang="en-US" b="0" i="0" dirty="0">
                <a:solidFill>
                  <a:srgbClr val="111111"/>
                </a:solidFill>
                <a:effectLst/>
                <a:latin typeface="-apple-system"/>
              </a:rPr>
              <a:t> is crucial for any brand or business in today’s digital landscape. It goes beyond merely having an attractive website; it’s about creating an impactful and memorable experience for your audience. A well-crafted web presence encompasses various elements, including </a:t>
            </a:r>
            <a:r>
              <a:rPr lang="en-US" b="1" i="0" dirty="0">
                <a:solidFill>
                  <a:srgbClr val="111111"/>
                </a:solidFill>
                <a:effectLst/>
                <a:latin typeface="-apple-system"/>
              </a:rPr>
              <a:t>design</a:t>
            </a:r>
            <a:r>
              <a:rPr lang="en-US" b="0" i="0" dirty="0">
                <a:solidFill>
                  <a:srgbClr val="111111"/>
                </a:solidFill>
                <a:effectLst/>
                <a:latin typeface="-apple-system"/>
              </a:rPr>
              <a:t>, </a:t>
            </a:r>
            <a:r>
              <a:rPr lang="en-US" b="1" i="0" dirty="0">
                <a:solidFill>
                  <a:srgbClr val="111111"/>
                </a:solidFill>
                <a:effectLst/>
                <a:latin typeface="-apple-system"/>
              </a:rPr>
              <a:t>content</a:t>
            </a:r>
            <a:r>
              <a:rPr lang="en-US" b="0" i="0" dirty="0">
                <a:solidFill>
                  <a:srgbClr val="111111"/>
                </a:solidFill>
                <a:effectLst/>
                <a:latin typeface="-apple-system"/>
              </a:rPr>
              <a:t>, </a:t>
            </a:r>
            <a:r>
              <a:rPr lang="en-US" b="1" i="0" dirty="0">
                <a:solidFill>
                  <a:srgbClr val="111111"/>
                </a:solidFill>
                <a:effectLst/>
                <a:latin typeface="-apple-system"/>
              </a:rPr>
              <a:t>user experience</a:t>
            </a:r>
            <a:r>
              <a:rPr lang="en-US" b="0" i="0" dirty="0">
                <a:solidFill>
                  <a:srgbClr val="111111"/>
                </a:solidFill>
                <a:effectLst/>
                <a:latin typeface="-apple-system"/>
              </a:rPr>
              <a:t>, and </a:t>
            </a:r>
            <a:r>
              <a:rPr lang="en-US" b="1" i="0" dirty="0">
                <a:solidFill>
                  <a:srgbClr val="111111"/>
                </a:solidFill>
                <a:effectLst/>
                <a:latin typeface="-apple-system"/>
              </a:rPr>
              <a:t>search engine optimization (SEO)</a:t>
            </a:r>
            <a:r>
              <a:rPr lang="en-US" b="0" i="0" dirty="0">
                <a:solidFill>
                  <a:srgbClr val="111111"/>
                </a:solidFill>
                <a:effectLst/>
                <a:latin typeface="-apple-system"/>
              </a:rPr>
              <a:t>. When done right, it can enhance your brand’s credibility, engage users, and drive conversions. Whether a small business, a freelancer, or a large corporation, investing in digital presence pays off in the long run. So, let’s explore how to weave together these essential threads to create a compelling online identity!</a:t>
            </a: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Responsive design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3446797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C3CE-A102-350B-1AAD-3487A7AB3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F8457-7F72-82BF-D812-5DF542196771}"/>
              </a:ext>
            </a:extLst>
          </p:cNvPr>
          <p:cNvSpPr>
            <a:spLocks noGrp="1"/>
          </p:cNvSpPr>
          <p:nvPr>
            <p:ph type="title"/>
          </p:nvPr>
        </p:nvSpPr>
        <p:spPr>
          <a:xfrm>
            <a:off x="6291071" y="477520"/>
            <a:ext cx="5198195" cy="1297432"/>
          </a:xfrm>
        </p:spPr>
        <p:txBody>
          <a:bodyPr>
            <a:normAutofit/>
          </a:bodyPr>
          <a:lstStyle/>
          <a:p>
            <a:r>
              <a:rPr lang="en-US" dirty="0"/>
              <a:t>Responsive design</a:t>
            </a:r>
          </a:p>
        </p:txBody>
      </p:sp>
      <p:sp>
        <p:nvSpPr>
          <p:cNvPr id="26" name="Text Placeholder 25">
            <a:extLst>
              <a:ext uri="{FF2B5EF4-FFF2-40B4-BE49-F238E27FC236}">
                <a16:creationId xmlns:a16="http://schemas.microsoft.com/office/drawing/2014/main" id="{62EA6251-2FDB-8D79-C1E5-21DC23DED159}"/>
              </a:ext>
            </a:extLst>
          </p:cNvPr>
          <p:cNvSpPr>
            <a:spLocks noGrp="1"/>
          </p:cNvSpPr>
          <p:nvPr>
            <p:ph type="body" sz="quarter" idx="13"/>
          </p:nvPr>
        </p:nvSpPr>
        <p:spPr/>
        <p:txBody>
          <a:bodyPr/>
          <a:lstStyle/>
          <a:p>
            <a:r>
              <a:rPr lang="en-US" dirty="0"/>
              <a:t>R</a:t>
            </a:r>
          </a:p>
        </p:txBody>
      </p:sp>
      <p:pic>
        <p:nvPicPr>
          <p:cNvPr id="10" name="Picture 9" descr="Floral leaf accent">
            <a:extLst>
              <a:ext uri="{FF2B5EF4-FFF2-40B4-BE49-F238E27FC236}">
                <a16:creationId xmlns:a16="http://schemas.microsoft.com/office/drawing/2014/main" id="{C8EAE38A-72F6-9F53-34A1-9D42B1C83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B8B658D-BF33-E391-186F-775E9BE6B9D3}"/>
              </a:ext>
            </a:extLst>
          </p:cNvPr>
          <p:cNvSpPr>
            <a:spLocks noGrp="1"/>
          </p:cNvSpPr>
          <p:nvPr>
            <p:ph sz="half" idx="2"/>
          </p:nvPr>
        </p:nvSpPr>
        <p:spPr>
          <a:xfrm>
            <a:off x="5900930" y="2043568"/>
            <a:ext cx="5454458" cy="4104640"/>
          </a:xfrm>
        </p:spPr>
        <p:txBody>
          <a:bodyPr>
            <a:normAutofit/>
          </a:bodyPr>
          <a:lstStyle/>
          <a:p>
            <a:pPr algn="l">
              <a:buFont typeface="+mj-lt"/>
              <a:buAutoNum type="arabicPeriod"/>
            </a:pPr>
            <a:r>
              <a:rPr lang="en-US" b="1" i="0" dirty="0">
                <a:solidFill>
                  <a:srgbClr val="111111"/>
                </a:solidFill>
                <a:effectLst/>
                <a:latin typeface="-apple-system"/>
              </a:rPr>
              <a:t>Responsive Design</a:t>
            </a:r>
            <a:r>
              <a:rPr lang="en-US" b="0" i="0" dirty="0">
                <a:solidFill>
                  <a:srgbClr val="111111"/>
                </a:solidFill>
                <a:effectLst/>
                <a:latin typeface="-apple-system"/>
              </a:rPr>
              <a:t>:</a:t>
            </a:r>
          </a:p>
          <a:p>
            <a:pPr lvl="1"/>
            <a:r>
              <a:rPr lang="en-US" b="0" i="0" dirty="0">
                <a:solidFill>
                  <a:srgbClr val="111111"/>
                </a:solidFill>
                <a:effectLst/>
                <a:latin typeface="-apple-system"/>
              </a:rPr>
              <a:t>Apple prioritizes content for mobile users, ensuring that the most important information is front and center on smaller screens.</a:t>
            </a:r>
          </a:p>
          <a:p>
            <a:pPr lvl="1"/>
            <a:r>
              <a:rPr lang="en-US" b="0" i="0" dirty="0">
                <a:solidFill>
                  <a:srgbClr val="111111"/>
                </a:solidFill>
                <a:effectLst/>
                <a:latin typeface="-apple-system"/>
              </a:rPr>
              <a:t>Their homepage highlights the latest products and provides a link for users to explore further.</a:t>
            </a:r>
          </a:p>
          <a:p>
            <a:pPr lvl="1"/>
            <a:r>
              <a:rPr lang="en-US" b="0" i="0" dirty="0">
                <a:solidFill>
                  <a:srgbClr val="111111"/>
                </a:solidFill>
                <a:effectLst/>
                <a:latin typeface="-apple-system"/>
              </a:rPr>
              <a:t>A </a:t>
            </a:r>
            <a:r>
              <a:rPr lang="en-US" b="1" i="0" dirty="0">
                <a:solidFill>
                  <a:srgbClr val="111111"/>
                </a:solidFill>
                <a:effectLst/>
                <a:latin typeface="-apple-system"/>
              </a:rPr>
              <a:t>responsive design</a:t>
            </a:r>
            <a:r>
              <a:rPr lang="en-US" b="0" i="0" dirty="0">
                <a:solidFill>
                  <a:srgbClr val="111111"/>
                </a:solidFill>
                <a:effectLst/>
                <a:latin typeface="-apple-system"/>
              </a:rPr>
              <a:t> ensures that users can view the website seamlessly across various Apple devices, regardless of screen or window width.</a:t>
            </a:r>
          </a:p>
          <a:p>
            <a:pPr algn="l">
              <a:buFont typeface="+mj-lt"/>
              <a:buAutoNum type="arabicPeriod"/>
            </a:pPr>
            <a:r>
              <a:rPr lang="en-US" b="1" i="0" dirty="0">
                <a:solidFill>
                  <a:srgbClr val="111111"/>
                </a:solidFill>
                <a:effectLst/>
                <a:latin typeface="-apple-system"/>
              </a:rPr>
              <a:t>Mobile Optimization</a:t>
            </a:r>
            <a:r>
              <a:rPr lang="en-US" b="0" i="0" dirty="0">
                <a:solidFill>
                  <a:srgbClr val="111111"/>
                </a:solidFill>
                <a:effectLst/>
                <a:latin typeface="-apple-system"/>
              </a:rPr>
              <a:t>:</a:t>
            </a:r>
          </a:p>
          <a:p>
            <a:pPr lvl="1"/>
            <a:r>
              <a:rPr lang="en-US" b="1" i="0" dirty="0">
                <a:solidFill>
                  <a:srgbClr val="111111"/>
                </a:solidFill>
                <a:effectLst/>
                <a:latin typeface="-apple-system"/>
              </a:rPr>
              <a:t>Mobile-first design</a:t>
            </a:r>
            <a:r>
              <a:rPr lang="en-US" b="0" i="0" dirty="0">
                <a:solidFill>
                  <a:srgbClr val="111111"/>
                </a:solidFill>
                <a:effectLst/>
                <a:latin typeface="-apple-system"/>
              </a:rPr>
              <a:t> is key. It involves designing with mobile users as the primary audience, emphasizing factors like page speed, streamlined navigation, and clear, concise content that’s easy to read on smaller screens.</a:t>
            </a:r>
          </a:p>
          <a:p>
            <a:pPr lvl="1"/>
            <a:r>
              <a:rPr lang="en-US" b="0" i="0" dirty="0">
                <a:solidFill>
                  <a:srgbClr val="111111"/>
                </a:solidFill>
                <a:effectLst/>
                <a:latin typeface="-apple-system"/>
              </a:rPr>
              <a:t>Apple’s website exemplifies this approach, delivering smooth, accessible, and visually appealing experiences across all devices.</a:t>
            </a:r>
            <a:endParaRPr lang="en-US" dirty="0">
              <a:solidFill>
                <a:srgbClr val="111111"/>
              </a:solidFill>
              <a:latin typeface="-apple-system"/>
            </a:endParaRPr>
          </a:p>
          <a:p>
            <a:pPr marL="457200" lvl="1"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4284596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971E9-F20C-9032-BCD7-B24F43EB8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13DA8-F6C9-7C7D-CE5B-C152DD8F421E}"/>
              </a:ext>
            </a:extLst>
          </p:cNvPr>
          <p:cNvSpPr>
            <a:spLocks noGrp="1"/>
          </p:cNvSpPr>
          <p:nvPr>
            <p:ph type="title"/>
          </p:nvPr>
        </p:nvSpPr>
        <p:spPr>
          <a:xfrm>
            <a:off x="6291071" y="978408"/>
            <a:ext cx="5198195" cy="697992"/>
          </a:xfrm>
        </p:spPr>
        <p:txBody>
          <a:bodyPr>
            <a:normAutofit/>
          </a:bodyPr>
          <a:lstStyle/>
          <a:p>
            <a:r>
              <a:rPr lang="en-US" dirty="0"/>
              <a:t>Responsive design</a:t>
            </a:r>
          </a:p>
        </p:txBody>
      </p:sp>
      <p:sp>
        <p:nvSpPr>
          <p:cNvPr id="26" name="Text Placeholder 25">
            <a:extLst>
              <a:ext uri="{FF2B5EF4-FFF2-40B4-BE49-F238E27FC236}">
                <a16:creationId xmlns:a16="http://schemas.microsoft.com/office/drawing/2014/main" id="{EFFD4F5E-D5E8-19E0-A084-8A1771F137D5}"/>
              </a:ext>
            </a:extLst>
          </p:cNvPr>
          <p:cNvSpPr>
            <a:spLocks noGrp="1"/>
          </p:cNvSpPr>
          <p:nvPr>
            <p:ph type="body" sz="quarter" idx="13"/>
          </p:nvPr>
        </p:nvSpPr>
        <p:spPr/>
        <p:txBody>
          <a:bodyPr/>
          <a:lstStyle/>
          <a:p>
            <a:r>
              <a:rPr lang="en-US" dirty="0"/>
              <a:t>R</a:t>
            </a:r>
          </a:p>
        </p:txBody>
      </p:sp>
      <p:pic>
        <p:nvPicPr>
          <p:cNvPr id="10" name="Picture 9" descr="Floral leaf accent">
            <a:extLst>
              <a:ext uri="{FF2B5EF4-FFF2-40B4-BE49-F238E27FC236}">
                <a16:creationId xmlns:a16="http://schemas.microsoft.com/office/drawing/2014/main" id="{A60B020F-44EB-95EE-26C3-450D213E6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E240F025-1A49-7C78-22FB-7EAD258BAF68}"/>
              </a:ext>
            </a:extLst>
          </p:cNvPr>
          <p:cNvSpPr>
            <a:spLocks noGrp="1"/>
          </p:cNvSpPr>
          <p:nvPr>
            <p:ph sz="half" idx="2"/>
          </p:nvPr>
        </p:nvSpPr>
        <p:spPr>
          <a:xfrm>
            <a:off x="5900930" y="2011680"/>
            <a:ext cx="5454458" cy="3657599"/>
          </a:xfrm>
        </p:spPr>
        <p:txBody>
          <a:bodyPr>
            <a:normAutofit/>
          </a:bodyPr>
          <a:lstStyle/>
          <a:p>
            <a:pPr>
              <a:buFont typeface="Wingdings" panose="05000000000000000000" pitchFamily="2" charset="2"/>
              <a:buChar char="v"/>
            </a:pPr>
            <a:r>
              <a:rPr lang="en-US" sz="2000" b="0" i="0" dirty="0">
                <a:solidFill>
                  <a:srgbClr val="111111"/>
                </a:solidFill>
                <a:effectLst/>
                <a:latin typeface="Times New Roman" panose="02020603050405020304" pitchFamily="18" charset="0"/>
                <a:cs typeface="Times New Roman" panose="02020603050405020304" pitchFamily="18" charset="0"/>
              </a:rPr>
              <a:t>  In summary, Apple’s website demonstrates effective responsive design and mobile optimization, providing a seamless experience for users across their devices. </a:t>
            </a:r>
            <a:endParaRPr lang="en-US" sz="2000" dirty="0">
              <a:solidFill>
                <a:srgbClr val="11111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i="0" dirty="0">
                <a:solidFill>
                  <a:srgbClr val="111111"/>
                </a:solidFill>
                <a:effectLst/>
                <a:latin typeface="Times New Roman" panose="02020603050405020304" pitchFamily="18" charset="0"/>
                <a:cs typeface="Times New Roman" panose="02020603050405020304" pitchFamily="18" charset="0"/>
              </a:rPr>
              <a:t>  Responsive Design Mode</a:t>
            </a:r>
            <a:r>
              <a:rPr lang="en-US" sz="2000" b="0" i="0" dirty="0">
                <a:solidFill>
                  <a:srgbClr val="111111"/>
                </a:solidFill>
                <a:effectLst/>
                <a:latin typeface="Times New Roman" panose="02020603050405020304" pitchFamily="18" charset="0"/>
                <a:cs typeface="Times New Roman" panose="02020603050405020304" pitchFamily="18" charset="0"/>
              </a:rPr>
              <a:t> in Safari Developer Tools is used to test </a:t>
            </a:r>
            <a:r>
              <a:rPr lang="en-US" sz="2000" b="0" i="0" dirty="0">
                <a:effectLst/>
                <a:latin typeface="Times New Roman" panose="02020603050405020304" pitchFamily="18" charset="0"/>
                <a:cs typeface="Times New Roman" panose="02020603050405020304" pitchFamily="18" charset="0"/>
              </a:rPr>
              <a:t>queries and dynamic styles to verify responsiveness.</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57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4A5DB465-B472-586F-F09C-E4F7C1A56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3049E-0849-1F63-0C5F-8EEB033E1076}"/>
              </a:ext>
            </a:extLst>
          </p:cNvPr>
          <p:cNvSpPr>
            <a:spLocks noGrp="1"/>
          </p:cNvSpPr>
          <p:nvPr>
            <p:ph type="title"/>
          </p:nvPr>
        </p:nvSpPr>
        <p:spPr/>
        <p:txBody>
          <a:bodyPr/>
          <a:lstStyle/>
          <a:p>
            <a:r>
              <a:rPr lang="en-US" dirty="0"/>
              <a:t>About Apple Website</a:t>
            </a:r>
          </a:p>
        </p:txBody>
      </p:sp>
      <p:sp>
        <p:nvSpPr>
          <p:cNvPr id="4" name="Text Placeholder 3">
            <a:extLst>
              <a:ext uri="{FF2B5EF4-FFF2-40B4-BE49-F238E27FC236}">
                <a16:creationId xmlns:a16="http://schemas.microsoft.com/office/drawing/2014/main" id="{F83CC744-5A7A-3BFF-916C-232666F47E54}"/>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33973249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A872E-17DB-4FF3-0AD1-01CCAD095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76041-2C9E-E290-794A-F6D558C2B312}"/>
              </a:ext>
            </a:extLst>
          </p:cNvPr>
          <p:cNvSpPr>
            <a:spLocks noGrp="1"/>
          </p:cNvSpPr>
          <p:nvPr>
            <p:ph type="title"/>
          </p:nvPr>
        </p:nvSpPr>
        <p:spPr>
          <a:xfrm>
            <a:off x="6291071" y="978408"/>
            <a:ext cx="5198195" cy="1325880"/>
          </a:xfrm>
        </p:spPr>
        <p:txBody>
          <a:bodyPr>
            <a:normAutofit/>
          </a:bodyPr>
          <a:lstStyle/>
          <a:p>
            <a:r>
              <a:rPr lang="en-US" dirty="0"/>
              <a:t>About Apple Website</a:t>
            </a:r>
          </a:p>
        </p:txBody>
      </p:sp>
      <p:sp>
        <p:nvSpPr>
          <p:cNvPr id="26" name="Text Placeholder 25">
            <a:extLst>
              <a:ext uri="{FF2B5EF4-FFF2-40B4-BE49-F238E27FC236}">
                <a16:creationId xmlns:a16="http://schemas.microsoft.com/office/drawing/2014/main" id="{902390CE-FE07-F0AB-FFF4-F4B02EA1BEAB}"/>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79CD4605-4A95-6EB0-F4D0-30E5E06A6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06478EAF-7AE8-D11E-8E20-AF4EB442775A}"/>
              </a:ext>
            </a:extLst>
          </p:cNvPr>
          <p:cNvSpPr>
            <a:spLocks noGrp="1"/>
          </p:cNvSpPr>
          <p:nvPr>
            <p:ph sz="half" idx="2"/>
          </p:nvPr>
        </p:nvSpPr>
        <p:spPr>
          <a:xfrm>
            <a:off x="6289612" y="2304289"/>
            <a:ext cx="5065776" cy="4130378"/>
          </a:xfrm>
        </p:spPr>
        <p:txBody>
          <a:bodyPr>
            <a:normAutofit/>
          </a:bodyPr>
          <a:lstStyle/>
          <a:p>
            <a:pPr marL="0" indent="0" algn="just">
              <a:buNone/>
            </a:pPr>
            <a:r>
              <a:rPr lang="en-US" b="0" i="0" dirty="0">
                <a:solidFill>
                  <a:srgbClr val="111111"/>
                </a:solidFill>
                <a:effectLst/>
                <a:latin typeface="-apple-system"/>
              </a:rPr>
              <a:t>The </a:t>
            </a:r>
            <a:r>
              <a:rPr lang="en-US" b="1" i="0" dirty="0">
                <a:solidFill>
                  <a:srgbClr val="111111"/>
                </a:solidFill>
                <a:effectLst/>
                <a:latin typeface="-apple-system"/>
              </a:rPr>
              <a:t>Apple India website</a:t>
            </a:r>
            <a:r>
              <a:rPr lang="en-US" b="0" i="0" dirty="0">
                <a:solidFill>
                  <a:srgbClr val="111111"/>
                </a:solidFill>
                <a:effectLst/>
                <a:latin typeface="-apple-system"/>
              </a:rPr>
              <a:t> is built using a combination of technologies. Let’s explore the key components:</a:t>
            </a:r>
            <a:endParaRPr lang="en-US" b="1" i="0" dirty="0">
              <a:solidFill>
                <a:srgbClr val="111111"/>
              </a:solidFill>
              <a:effectLst/>
              <a:latin typeface="-apple-system"/>
            </a:endParaRPr>
          </a:p>
          <a:p>
            <a:pPr algn="just">
              <a:buFont typeface="+mj-lt"/>
              <a:buAutoNum type="arabicPeriod"/>
            </a:pPr>
            <a:r>
              <a:rPr lang="en-US" b="1" i="0" dirty="0">
                <a:solidFill>
                  <a:srgbClr val="111111"/>
                </a:solidFill>
                <a:effectLst/>
                <a:latin typeface="-apple-system"/>
              </a:rPr>
              <a:t>Client-Side Programming Language</a:t>
            </a:r>
            <a:r>
              <a:rPr lang="en-US" b="0" i="0" dirty="0">
                <a:solidFill>
                  <a:srgbClr val="111111"/>
                </a:solidFill>
                <a:effectLst/>
                <a:latin typeface="-apple-system"/>
              </a:rPr>
              <a:t>:</a:t>
            </a:r>
          </a:p>
          <a:p>
            <a:pPr lvl="1" algn="just"/>
            <a:r>
              <a:rPr lang="en-US" b="1" i="0" dirty="0">
                <a:solidFill>
                  <a:srgbClr val="111111"/>
                </a:solidFill>
                <a:effectLst/>
                <a:latin typeface="-apple-system"/>
              </a:rPr>
              <a:t>JavaScript</a:t>
            </a:r>
            <a:r>
              <a:rPr lang="en-US" b="0" i="0" dirty="0">
                <a:solidFill>
                  <a:srgbClr val="111111"/>
                </a:solidFill>
                <a:effectLst/>
                <a:latin typeface="-apple-system"/>
              </a:rPr>
              <a:t>: Apple’s website utilizes JavaScript, a lightweight, object-oriented scripting language commonly used within web pages.</a:t>
            </a:r>
          </a:p>
          <a:p>
            <a:pPr algn="just">
              <a:buFont typeface="+mj-lt"/>
              <a:buAutoNum type="arabicPeriod"/>
            </a:pPr>
            <a:r>
              <a:rPr lang="en-US" b="1" i="0" dirty="0">
                <a:solidFill>
                  <a:srgbClr val="111111"/>
                </a:solidFill>
                <a:effectLst/>
                <a:latin typeface="-apple-system"/>
              </a:rPr>
              <a:t>JavaScript Libraries</a:t>
            </a:r>
            <a:r>
              <a:rPr lang="en-US" b="0" i="0" dirty="0">
                <a:solidFill>
                  <a:srgbClr val="111111"/>
                </a:solidFill>
                <a:effectLst/>
                <a:latin typeface="-apple-system"/>
              </a:rPr>
              <a:t>:</a:t>
            </a:r>
          </a:p>
          <a:p>
            <a:pPr lvl="1" algn="just"/>
            <a:r>
              <a:rPr lang="en-US" b="1" i="0" dirty="0">
                <a:solidFill>
                  <a:srgbClr val="111111"/>
                </a:solidFill>
                <a:effectLst/>
                <a:latin typeface="-apple-system"/>
              </a:rPr>
              <a:t>React</a:t>
            </a:r>
            <a:r>
              <a:rPr lang="en-US" b="0" i="0" dirty="0">
                <a:solidFill>
                  <a:srgbClr val="111111"/>
                </a:solidFill>
                <a:effectLst/>
                <a:latin typeface="-apple-system"/>
              </a:rPr>
              <a:t>: Apple employs React, an open-source JavaScript library developed by Facebook, for building user interfaces.</a:t>
            </a:r>
          </a:p>
          <a:p>
            <a:pPr lvl="1" algn="just"/>
            <a:r>
              <a:rPr lang="en-US" b="1" i="0" dirty="0" err="1">
                <a:solidFill>
                  <a:srgbClr val="111111"/>
                </a:solidFill>
                <a:effectLst/>
                <a:latin typeface="-apple-system"/>
              </a:rPr>
              <a:t>Lodash</a:t>
            </a:r>
            <a:r>
              <a:rPr lang="en-US" b="0" i="0" dirty="0">
                <a:solidFill>
                  <a:srgbClr val="111111"/>
                </a:solidFill>
                <a:effectLst/>
                <a:latin typeface="-apple-system"/>
              </a:rPr>
              <a:t>: </a:t>
            </a:r>
            <a:r>
              <a:rPr lang="en-US" b="0" i="0" dirty="0" err="1">
                <a:solidFill>
                  <a:srgbClr val="111111"/>
                </a:solidFill>
                <a:effectLst/>
                <a:latin typeface="-apple-system"/>
              </a:rPr>
              <a:t>Lodash</a:t>
            </a:r>
            <a:r>
              <a:rPr lang="en-US" b="0" i="0" dirty="0">
                <a:solidFill>
                  <a:srgbClr val="111111"/>
                </a:solidFill>
                <a:effectLst/>
                <a:latin typeface="-apple-system"/>
              </a:rPr>
              <a:t>, another JavaScript utility library, delivers modularity and efficiency.</a:t>
            </a:r>
          </a:p>
          <a:p>
            <a:pPr algn="just">
              <a:buFont typeface="+mj-lt"/>
              <a:buAutoNum type="arabicPeriod"/>
            </a:pPr>
            <a:r>
              <a:rPr lang="en-US" b="1" i="0" dirty="0">
                <a:solidFill>
                  <a:srgbClr val="111111"/>
                </a:solidFill>
                <a:effectLst/>
                <a:latin typeface="-apple-system"/>
              </a:rPr>
              <a:t>Web Hosting Provider</a:t>
            </a:r>
            <a:r>
              <a:rPr lang="en-US" b="0" i="0" dirty="0">
                <a:solidFill>
                  <a:srgbClr val="111111"/>
                </a:solidFill>
                <a:effectLst/>
                <a:latin typeface="-apple-system"/>
              </a:rPr>
              <a:t>:</a:t>
            </a:r>
          </a:p>
          <a:p>
            <a:pPr lvl="1" algn="just"/>
            <a:r>
              <a:rPr lang="en-US" b="0" i="0" dirty="0">
                <a:solidFill>
                  <a:srgbClr val="111111"/>
                </a:solidFill>
                <a:effectLst/>
                <a:latin typeface="-apple-system"/>
              </a:rPr>
              <a:t>Apple’s web hosting is managed by the company itself, as it is a multinational technology giant headquartered in the USA.</a:t>
            </a:r>
          </a:p>
        </p:txBody>
      </p:sp>
      <p:sp>
        <p:nvSpPr>
          <p:cNvPr id="7" name="Footer Placeholder 6">
            <a:extLst>
              <a:ext uri="{FF2B5EF4-FFF2-40B4-BE49-F238E27FC236}">
                <a16:creationId xmlns:a16="http://schemas.microsoft.com/office/drawing/2014/main" id="{3FF3E308-441E-756F-7D97-C13E6B9C1C3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7D01C8F5-383D-DAC0-AEC8-FD447AEAC31E}"/>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441096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0A44-F648-CDB3-40A3-16AFF3F4F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9699-1912-7FEE-C233-D2452B176ABC}"/>
              </a:ext>
            </a:extLst>
          </p:cNvPr>
          <p:cNvSpPr>
            <a:spLocks noGrp="1"/>
          </p:cNvSpPr>
          <p:nvPr>
            <p:ph type="title"/>
          </p:nvPr>
        </p:nvSpPr>
        <p:spPr>
          <a:xfrm>
            <a:off x="6291071" y="978408"/>
            <a:ext cx="5282861" cy="1325880"/>
          </a:xfrm>
        </p:spPr>
        <p:txBody>
          <a:bodyPr/>
          <a:lstStyle/>
          <a:p>
            <a:r>
              <a:rPr lang="en-US" dirty="0"/>
              <a:t>About Apple Website</a:t>
            </a:r>
          </a:p>
        </p:txBody>
      </p:sp>
      <p:sp>
        <p:nvSpPr>
          <p:cNvPr id="26" name="Text Placeholder 25">
            <a:extLst>
              <a:ext uri="{FF2B5EF4-FFF2-40B4-BE49-F238E27FC236}">
                <a16:creationId xmlns:a16="http://schemas.microsoft.com/office/drawing/2014/main" id="{35734788-3278-3AAC-A37A-3CDBA61F0B13}"/>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AA134419-830E-65F1-A99C-C2F9990EF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18FA858B-3620-E45E-34DC-F00D68971AB7}"/>
              </a:ext>
            </a:extLst>
          </p:cNvPr>
          <p:cNvSpPr>
            <a:spLocks noGrp="1"/>
          </p:cNvSpPr>
          <p:nvPr>
            <p:ph sz="half" idx="2"/>
          </p:nvPr>
        </p:nvSpPr>
        <p:spPr>
          <a:xfrm>
            <a:off x="6289612" y="2304289"/>
            <a:ext cx="5065776" cy="4130378"/>
          </a:xfrm>
        </p:spPr>
        <p:txBody>
          <a:bodyPr>
            <a:normAutofit/>
          </a:bodyPr>
          <a:lstStyle/>
          <a:p>
            <a:pPr marL="342900" indent="-342900" algn="just">
              <a:buFont typeface="+mj-lt"/>
              <a:buAutoNum type="arabicPeriod" startAt="4"/>
            </a:pPr>
            <a:r>
              <a:rPr lang="en-IN" b="1" i="0" dirty="0">
                <a:solidFill>
                  <a:srgbClr val="111111"/>
                </a:solidFill>
                <a:effectLst/>
                <a:latin typeface="-apple-system"/>
              </a:rPr>
              <a:t>Reverse Proxy Service</a:t>
            </a:r>
            <a:r>
              <a:rPr lang="en-IN" b="0" i="0" dirty="0">
                <a:solidFill>
                  <a:srgbClr val="111111"/>
                </a:solidFill>
                <a:effectLst/>
                <a:latin typeface="-apple-system"/>
              </a:rPr>
              <a:t>:</a:t>
            </a:r>
          </a:p>
          <a:p>
            <a:pPr lvl="1" algn="just"/>
            <a:r>
              <a:rPr lang="en-IN" b="1" i="0" dirty="0">
                <a:solidFill>
                  <a:srgbClr val="111111"/>
                </a:solidFill>
                <a:effectLst/>
                <a:latin typeface="-apple-system"/>
              </a:rPr>
              <a:t>Akamai</a:t>
            </a:r>
            <a:r>
              <a:rPr lang="en-IN" b="0" i="0" dirty="0">
                <a:solidFill>
                  <a:srgbClr val="111111"/>
                </a:solidFill>
                <a:effectLst/>
                <a:latin typeface="-apple-system"/>
              </a:rPr>
              <a:t>: Apple uses Akamai, a content delivery network (CDN), to optimize content delivery and enhance performance.</a:t>
            </a:r>
          </a:p>
          <a:p>
            <a:pPr algn="just">
              <a:buFont typeface="+mj-lt"/>
              <a:buAutoNum type="arabicPeriod" startAt="4"/>
            </a:pPr>
            <a:r>
              <a:rPr lang="en-IN" b="1" i="0" dirty="0">
                <a:solidFill>
                  <a:srgbClr val="111111"/>
                </a:solidFill>
                <a:effectLst/>
                <a:latin typeface="-apple-system"/>
              </a:rPr>
              <a:t>  SSL Certificate Authority</a:t>
            </a:r>
            <a:r>
              <a:rPr lang="en-IN" b="0" i="0" dirty="0">
                <a:solidFill>
                  <a:srgbClr val="111111"/>
                </a:solidFill>
                <a:effectLst/>
                <a:latin typeface="-apple-system"/>
              </a:rPr>
              <a:t>:</a:t>
            </a:r>
          </a:p>
          <a:p>
            <a:pPr lvl="1" algn="just"/>
            <a:r>
              <a:rPr lang="en-IN" b="1" i="0" dirty="0">
                <a:solidFill>
                  <a:srgbClr val="111111"/>
                </a:solidFill>
                <a:effectLst/>
                <a:latin typeface="-apple-system"/>
              </a:rPr>
              <a:t>DigiCert</a:t>
            </a:r>
            <a:r>
              <a:rPr lang="en-IN" b="0" i="0" dirty="0">
                <a:solidFill>
                  <a:srgbClr val="111111"/>
                </a:solidFill>
                <a:effectLst/>
                <a:latin typeface="-apple-system"/>
              </a:rPr>
              <a:t>: DigiCert provides SSL certificates for secure communication on Apple’s website.</a:t>
            </a:r>
          </a:p>
          <a:p>
            <a:pPr algn="just">
              <a:buFont typeface="+mj-lt"/>
              <a:buAutoNum type="arabicPeriod" startAt="4"/>
            </a:pPr>
            <a:r>
              <a:rPr lang="en-IN" b="1" i="0" dirty="0">
                <a:solidFill>
                  <a:srgbClr val="111111"/>
                </a:solidFill>
                <a:effectLst/>
                <a:latin typeface="-apple-system"/>
              </a:rPr>
              <a:t>  CSS (Cascading Style Sheets)</a:t>
            </a:r>
            <a:r>
              <a:rPr lang="en-IN" b="0" i="0" dirty="0">
                <a:solidFill>
                  <a:srgbClr val="111111"/>
                </a:solidFill>
                <a:effectLst/>
                <a:latin typeface="-apple-system"/>
              </a:rPr>
              <a:t>:</a:t>
            </a:r>
          </a:p>
          <a:p>
            <a:pPr lvl="1" algn="just"/>
            <a:r>
              <a:rPr lang="en-IN" b="0" i="0" dirty="0">
                <a:solidFill>
                  <a:srgbClr val="111111"/>
                </a:solidFill>
                <a:effectLst/>
                <a:latin typeface="-apple-system"/>
              </a:rPr>
              <a:t>Apple employs external, embedded, and inline CSS to define style rules for consistent design and layout.</a:t>
            </a:r>
          </a:p>
          <a:p>
            <a:pPr algn="just">
              <a:buFont typeface="+mj-lt"/>
              <a:buAutoNum type="arabicPeriod" startAt="4"/>
            </a:pPr>
            <a:r>
              <a:rPr lang="en-IN" b="1" i="0" dirty="0">
                <a:solidFill>
                  <a:srgbClr val="111111"/>
                </a:solidFill>
                <a:effectLst/>
                <a:latin typeface="-apple-system"/>
              </a:rPr>
              <a:t>  Cookies</a:t>
            </a:r>
            <a:r>
              <a:rPr lang="en-IN" b="0" i="0" dirty="0">
                <a:solidFill>
                  <a:srgbClr val="111111"/>
                </a:solidFill>
                <a:effectLst/>
                <a:latin typeface="-apple-system"/>
              </a:rPr>
              <a:t>:</a:t>
            </a:r>
          </a:p>
          <a:p>
            <a:pPr lvl="1" algn="just"/>
            <a:r>
              <a:rPr lang="en-IN" b="0" i="0" dirty="0">
                <a:solidFill>
                  <a:srgbClr val="111111"/>
                </a:solidFill>
                <a:effectLst/>
                <a:latin typeface="-apple-system"/>
              </a:rPr>
              <a:t>The site uses session cookies (temporary) and persistent cookies (with varying expiration times) for user interactions.</a:t>
            </a:r>
          </a:p>
          <a:p>
            <a:pPr marL="0" indent="0" algn="l">
              <a:buNone/>
            </a:pPr>
            <a:endParaRPr lang="en-US" b="0" i="0" dirty="0">
              <a:solidFill>
                <a:srgbClr val="111111"/>
              </a:solidFill>
              <a:effectLst/>
              <a:latin typeface="-apple-system"/>
            </a:endParaRPr>
          </a:p>
        </p:txBody>
      </p:sp>
      <p:sp>
        <p:nvSpPr>
          <p:cNvPr id="7" name="Footer Placeholder 6">
            <a:extLst>
              <a:ext uri="{FF2B5EF4-FFF2-40B4-BE49-F238E27FC236}">
                <a16:creationId xmlns:a16="http://schemas.microsoft.com/office/drawing/2014/main" id="{201F50A1-C418-FB3B-C6DE-5FF8636A0938}"/>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0A05CBAF-4C81-8964-66B9-9AD85425944B}"/>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82925904"/>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76B8D5-BBF1-45F4-8096-8B49C875B49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Floral flourish</Template>
  <TotalTime>426</TotalTime>
  <Words>981</Words>
  <Application>Microsoft Office PowerPoint</Application>
  <PresentationFormat>Widescreen</PresentationFormat>
  <Paragraphs>102</Paragraphs>
  <Slides>16</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-apple-system</vt:lpstr>
      <vt:lpstr>Arial</vt:lpstr>
      <vt:lpstr>Baskerville</vt:lpstr>
      <vt:lpstr>Baskerville Old Face</vt:lpstr>
      <vt:lpstr>Calibri</vt:lpstr>
      <vt:lpstr>DM Sans</vt:lpstr>
      <vt:lpstr>Gill Sans Light</vt:lpstr>
      <vt:lpstr>Gill Sans Nova</vt:lpstr>
      <vt:lpstr>Gill Sans Nova Light</vt:lpstr>
      <vt:lpstr>montserrat</vt:lpstr>
      <vt:lpstr>Times New Roman</vt:lpstr>
      <vt:lpstr>Wingdings</vt:lpstr>
      <vt:lpstr>Office Theme</vt:lpstr>
      <vt:lpstr>BADM Crafting Compelling Web Presences</vt:lpstr>
      <vt:lpstr>Agenda</vt:lpstr>
      <vt:lpstr>Introduction</vt:lpstr>
      <vt:lpstr>Responsive design</vt:lpstr>
      <vt:lpstr>Responsive design</vt:lpstr>
      <vt:lpstr>Responsive design</vt:lpstr>
      <vt:lpstr>About Apple Website</vt:lpstr>
      <vt:lpstr>About Apple Website</vt:lpstr>
      <vt:lpstr>About Apple Website</vt:lpstr>
      <vt:lpstr>Website Audit</vt:lpstr>
      <vt:lpstr>Website Audit</vt:lpstr>
      <vt:lpstr>Website Audit</vt:lpstr>
      <vt:lpstr>Website Audit</vt:lpstr>
      <vt:lpstr>Details matter, it’s worth waiting to get it right.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BADM Crafting Compelling Web Presences</dc:title>
  <dc:creator>Mukesh C</dc:creator>
  <cp:lastModifiedBy>Mukesh C</cp:lastModifiedBy>
  <cp:revision>1</cp:revision>
  <dcterms:created xsi:type="dcterms:W3CDTF">2024-03-06T08:20:18Z</dcterms:created>
  <dcterms:modified xsi:type="dcterms:W3CDTF">2024-03-07T10:44:58Z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