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914C6-D99A-461A-A715-C307187A033A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87C14-CCE8-4040-B524-1919469FE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82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2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08B8A-5F93-4B99-B0F9-1ED8CA811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EEADD1-6DB0-4FBA-98E9-8B00292D8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C662E-FAC5-43D0-991B-13DDAA17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F6CA1-3C2A-45F0-8E10-93E2EF8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A5D168-888A-49F5-9520-105EEF65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4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AB9A1-FA15-4EB6-8D90-2DE0F96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FB0391-987A-4AED-A4A5-29B60E85C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F6B21-31C4-4280-B7F4-CF031AF9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8D165-4F88-4E74-BF9A-DAEA8B67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E65CD-0DB1-4C4D-8EC5-7239B65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03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F4B8A7-6B69-44E5-99D5-C2C33F59F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BC0DCE-E39E-470F-868A-52AF276B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6DE80-35CF-455F-B563-83698A15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F71C1-0CF0-4394-94DC-FBA168A5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7CD94-259F-43E1-9E83-57C245C5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53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3C524-78DA-4A52-8156-CC29B4F4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F6CED-1E04-4687-AD61-A0FAD594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7C9B80-7756-4BA2-A36E-B6E0CABC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2236A6-47EA-404E-8A82-370650FE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DBCC8-13D6-42E6-93AA-3A2ECB1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9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D2231-FA04-4DE3-A28B-A4EBC1F9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229745-4973-4C57-A17D-A79A085B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231E1-4706-49E0-94F4-89A40249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0B3E30-903D-4E6F-ABF3-EEB8A239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B9C64-DCC5-4361-9CE2-BEBFBC8A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69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1BA73-9433-4B6D-80D4-C69EE136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E811F-227F-4ED5-9C92-2056F31D6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3EBDEA-09C6-4A16-A0A9-64DFCA96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736886-6A96-4DEC-B110-A7DAFE7B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1E4546-633D-4C28-B873-C2989AE9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C86E43-95CD-47E7-991C-1890F48B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7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343261-F23D-4608-861D-36F16120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1C58AC-30BC-4328-856F-618AFCD6A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90656F-D78A-4EDC-8561-7E348EC8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A3CD67-8206-4BC8-8705-BC487DB23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DFF81-38B5-4375-B698-8075583A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7D18FB-958C-464D-AFF7-34CB090D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D9C779-F364-4136-9358-6FAD701B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D430CF-4B98-429A-BF27-4ECA5730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3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B8380-FBD9-46E1-9E2A-45064DDC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0AB148-C947-4C33-8F21-F2CADBBF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86D71D-42DB-47A7-9CDD-1507416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1A252B-A68D-4DCD-AC7F-ADAE342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9A063D-69F0-4DE8-B7E8-7CD80A2C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B72258-E76D-48BF-B735-E37A790F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0B4168-C3C6-43D4-98EE-77695BE4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3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AAB8C-A582-4FAA-A90D-B511C014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5EA689-124D-4055-9B68-8BE67CF8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990B05-E68D-48AC-A598-F25547A33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28FC79-448E-44BB-986B-21E362E5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7C3B3C-BD32-466F-9A05-9EABBBB6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9E3D1-9AFE-41F1-A386-A9D028FB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97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B015F-BF0A-454E-AD6A-42B1913F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C5486E-2D8D-4AEB-B549-BB3D7C86D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0BDEC0-C2F2-4721-868A-852D50616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90BF8-CB96-4E35-8215-C12D7546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BE9CB3-40AD-43B9-ABF1-8D297F6A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B56778-A8D0-488B-A591-4C32842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5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1F6700-65FA-451F-B358-77598CB7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E2D709-E639-4B82-ABA0-3AC47F7B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67B3B-7620-4BBD-87D7-197C6963C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FC69B-76B7-4CFD-A917-4C886EAF2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2EDE6-ACBC-4DBA-B1F2-6088EA1C6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8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matsu-kenki.co.jp/products/download/pdf/demolition/PC30_35MR-5.pdf#search=%27PC30MR5%2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ndo-robot.com/product/life_f3_2100" TargetMode="External"/><Relationship Id="rId7" Type="http://schemas.openxmlformats.org/officeDocument/2006/relationships/hyperlink" Target="https://kondo-robot.com/product/03121" TargetMode="External"/><Relationship Id="rId2" Type="http://schemas.openxmlformats.org/officeDocument/2006/relationships/hyperlink" Target="https://www.switch-science.com/catalog/392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ndo-robot.com/product/02116" TargetMode="External"/><Relationship Id="rId5" Type="http://schemas.openxmlformats.org/officeDocument/2006/relationships/hyperlink" Target="http://eleshop.jp/shop/g/gG69411/" TargetMode="External"/><Relationship Id="rId4" Type="http://schemas.openxmlformats.org/officeDocument/2006/relationships/hyperlink" Target="https://kondo-robot.com/product/krs-4031hv-ics/&#12522;&#12531;&#12463;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nami54321@gmail.com" TargetMode="External"/><Relationship Id="rId2" Type="http://schemas.openxmlformats.org/officeDocument/2006/relationships/hyperlink" Target="mailto:nkjyb429@yahoo.co.j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.shinozaki0405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EEEE5-CC3D-4951-AAEA-B0DC9AF83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99600" cy="2387600"/>
          </a:xfrm>
        </p:spPr>
        <p:txBody>
          <a:bodyPr/>
          <a:lstStyle/>
          <a:p>
            <a:r>
              <a:rPr kumimoji="1" lang="ja-JP" altLang="en-US" dirty="0"/>
              <a:t>電動ラジコンショベル構想</a:t>
            </a:r>
          </a:p>
        </p:txBody>
      </p:sp>
    </p:spTree>
    <p:extLst>
      <p:ext uri="{BB962C8B-B14F-4D97-AF65-F5344CB8AC3E}">
        <p14:creationId xmlns:p14="http://schemas.microsoft.com/office/powerpoint/2010/main" val="67000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9E17F-FD5E-4829-8E46-CE7B8DD0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15804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外形寸法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E592C67-45D3-4599-B681-FF9787F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2045677"/>
            <a:ext cx="9265920" cy="48123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4BE13E-B4C3-479C-8D8C-5A3497AB20AD}"/>
              </a:ext>
            </a:extLst>
          </p:cNvPr>
          <p:cNvSpPr txBox="1"/>
          <p:nvPr/>
        </p:nvSpPr>
        <p:spPr>
          <a:xfrm>
            <a:off x="2209800" y="872883"/>
            <a:ext cx="6750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ＰＣ３０ＭＲ－５の</a:t>
            </a:r>
            <a:r>
              <a:rPr lang="ja-JP" altLang="en-US" sz="3200" dirty="0"/>
              <a:t>１／９</a:t>
            </a:r>
            <a:r>
              <a:rPr kumimoji="1" lang="ja-JP" altLang="en-US" sz="3200" dirty="0"/>
              <a:t>スケール</a:t>
            </a:r>
            <a:endParaRPr kumimoji="1" lang="en-US" altLang="ja-JP" sz="3200" dirty="0"/>
          </a:p>
          <a:p>
            <a:r>
              <a:rPr lang="en-US" altLang="ja-JP" sz="3200" dirty="0">
                <a:hlinkClick r:id="rId3"/>
              </a:rPr>
              <a:t>PC30MR-5</a:t>
            </a:r>
            <a:r>
              <a:rPr lang="ja-JP" altLang="en-US" sz="3200" dirty="0">
                <a:hlinkClick r:id="rId3"/>
              </a:rPr>
              <a:t>カタログへのリンク</a:t>
            </a:r>
            <a:endParaRPr lang="en-US" altLang="ja-JP" sz="32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072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D4B95-4AED-4EB6-88DD-8E07C80E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79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システム図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F645AE-CDFC-4178-B102-4F8B31ED3CB2}"/>
              </a:ext>
            </a:extLst>
          </p:cNvPr>
          <p:cNvSpPr txBox="1"/>
          <p:nvPr/>
        </p:nvSpPr>
        <p:spPr>
          <a:xfrm>
            <a:off x="1091773" y="3534958"/>
            <a:ext cx="23391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メインＣＰＵ</a:t>
            </a:r>
            <a:endParaRPr kumimoji="1" lang="en-US" altLang="ja-JP" sz="2800" dirty="0"/>
          </a:p>
          <a:p>
            <a:r>
              <a:rPr lang="ja-JP" altLang="en-US" sz="2800" dirty="0"/>
              <a:t>（ﾗｽﾞﾊﾟｲ</a:t>
            </a:r>
            <a:r>
              <a:rPr lang="en-US" altLang="ja-JP" sz="2800" dirty="0"/>
              <a:t>3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7F2195-8E65-482E-A30D-D17751A03820}"/>
              </a:ext>
            </a:extLst>
          </p:cNvPr>
          <p:cNvSpPr txBox="1"/>
          <p:nvPr/>
        </p:nvSpPr>
        <p:spPr>
          <a:xfrm>
            <a:off x="1271309" y="5280029"/>
            <a:ext cx="19800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各種センサ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C5BEDB-ED4D-4984-892B-D8F069C95713}"/>
              </a:ext>
            </a:extLst>
          </p:cNvPr>
          <p:cNvSpPr txBox="1"/>
          <p:nvPr/>
        </p:nvSpPr>
        <p:spPr>
          <a:xfrm>
            <a:off x="8377694" y="1268226"/>
            <a:ext cx="269817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スマホ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（操作アプリ）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AA33E7-B2BB-48ED-B174-1E9F7F8CEC32}"/>
              </a:ext>
            </a:extLst>
          </p:cNvPr>
          <p:cNvSpPr txBox="1"/>
          <p:nvPr/>
        </p:nvSpPr>
        <p:spPr>
          <a:xfrm>
            <a:off x="994791" y="1154276"/>
            <a:ext cx="25330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バッテリ</a:t>
            </a:r>
            <a:r>
              <a:rPr kumimoji="1" lang="en-US" altLang="ja-JP" sz="2800" dirty="0"/>
              <a:t>(12V)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A73A53E-D755-4702-93E8-2595FD39447B}"/>
              </a:ext>
            </a:extLst>
          </p:cNvPr>
          <p:cNvSpPr txBox="1"/>
          <p:nvPr/>
        </p:nvSpPr>
        <p:spPr>
          <a:xfrm>
            <a:off x="9850398" y="3750402"/>
            <a:ext cx="18004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ｽﾘｯﾌﾟﾘﾝｸﾞ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45D0FE1-15FE-42C1-8FC6-C2D13A6DEDF5}"/>
              </a:ext>
            </a:extLst>
          </p:cNvPr>
          <p:cNvGrpSpPr/>
          <p:nvPr/>
        </p:nvGrpSpPr>
        <p:grpSpPr>
          <a:xfrm>
            <a:off x="4591549" y="5230248"/>
            <a:ext cx="2315829" cy="858500"/>
            <a:chOff x="1663938" y="5110480"/>
            <a:chExt cx="2315829" cy="85850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C76753E-5FA6-44D4-92FD-7C591F12B3A1}"/>
                </a:ext>
              </a:extLst>
            </p:cNvPr>
            <p:cNvSpPr txBox="1"/>
            <p:nvPr/>
          </p:nvSpPr>
          <p:spPr>
            <a:xfrm>
              <a:off x="1978898" y="54457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424B8B7-A966-4C74-9AC8-5C581469188B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C722455-0454-485A-BA94-CD65DEA404CB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×3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1205EBC-643A-441B-A542-244A66C956DA}"/>
              </a:ext>
            </a:extLst>
          </p:cNvPr>
          <p:cNvGrpSpPr/>
          <p:nvPr/>
        </p:nvGrpSpPr>
        <p:grpSpPr>
          <a:xfrm>
            <a:off x="9930676" y="5237173"/>
            <a:ext cx="2163429" cy="706100"/>
            <a:chOff x="1663938" y="5110480"/>
            <a:chExt cx="2163429" cy="706100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418C766-3586-4B30-9A36-A5CA037A67E0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0BF345A-9644-40DC-B1F7-2B5B6064E8EE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×2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C22B3E-3BCA-4F04-A86B-5B61B6875016}"/>
              </a:ext>
            </a:extLst>
          </p:cNvPr>
          <p:cNvSpPr txBox="1"/>
          <p:nvPr/>
        </p:nvSpPr>
        <p:spPr>
          <a:xfrm>
            <a:off x="4695812" y="3537041"/>
            <a:ext cx="198002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/>
              <a:t>USB-</a:t>
            </a:r>
            <a:r>
              <a:rPr kumimoji="1" lang="ja-JP" altLang="en-US" sz="2800" dirty="0"/>
              <a:t>ｼﾘｱﾙ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変換分配器</a:t>
            </a:r>
            <a:endParaRPr kumimoji="1" lang="en-US" altLang="ja-JP" sz="28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88CE1EA-9B47-41AF-8C55-ADA866D20437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>
            <a:off x="2261324" y="2740300"/>
            <a:ext cx="0" cy="79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59725E3-E877-4EC6-AE62-D9DF967CEA6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261324" y="4489065"/>
            <a:ext cx="0" cy="79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7828615-F703-4394-8C4C-28C19E3F9F85}"/>
              </a:ext>
            </a:extLst>
          </p:cNvPr>
          <p:cNvSpPr txBox="1"/>
          <p:nvPr/>
        </p:nvSpPr>
        <p:spPr>
          <a:xfrm>
            <a:off x="1091773" y="2217080"/>
            <a:ext cx="23391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レギュレータ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D581A4D-B5F8-4E76-81A5-3669B6611C47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2261324" y="1677496"/>
            <a:ext cx="0" cy="539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B797816-517E-4B0A-8DD0-6024C4C78CDC}"/>
              </a:ext>
            </a:extLst>
          </p:cNvPr>
          <p:cNvSpPr txBox="1"/>
          <p:nvPr/>
        </p:nvSpPr>
        <p:spPr>
          <a:xfrm>
            <a:off x="5754543" y="3047238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12</a:t>
            </a:r>
            <a:r>
              <a:rPr kumimoji="1" lang="en-US" altLang="ja-JP" sz="2800" dirty="0"/>
              <a:t>V</a:t>
            </a:r>
            <a:endParaRPr kumimoji="1" lang="ja-JP" altLang="en-US" sz="28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BA7F43A-280B-419C-8A00-EE7744778B15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3430875" y="4012012"/>
            <a:ext cx="1264937" cy="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4AB7323-AE9D-4F0B-A211-E85061F3DB6E}"/>
              </a:ext>
            </a:extLst>
          </p:cNvPr>
          <p:cNvSpPr txBox="1"/>
          <p:nvPr/>
        </p:nvSpPr>
        <p:spPr>
          <a:xfrm>
            <a:off x="3527856" y="3534958"/>
            <a:ext cx="107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USB</a:t>
            </a:r>
            <a:endParaRPr kumimoji="1" lang="ja-JP" altLang="en-US" sz="28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2C5E6E7-562D-4A63-9D4B-92E8C034388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85827" y="1415886"/>
            <a:ext cx="2" cy="2121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A13BB99-6809-4A06-96ED-4FA170B036CD}"/>
              </a:ext>
            </a:extLst>
          </p:cNvPr>
          <p:cNvCxnSpPr>
            <a:stCxn id="14" idx="3"/>
          </p:cNvCxnSpPr>
          <p:nvPr/>
        </p:nvCxnSpPr>
        <p:spPr>
          <a:xfrm>
            <a:off x="3527857" y="1415886"/>
            <a:ext cx="2157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FB43428-04C1-4410-B9A7-096BFA7F7DF3}"/>
              </a:ext>
            </a:extLst>
          </p:cNvPr>
          <p:cNvCxnSpPr>
            <a:cxnSpLocks/>
          </p:cNvCxnSpPr>
          <p:nvPr/>
        </p:nvCxnSpPr>
        <p:spPr>
          <a:xfrm>
            <a:off x="6675841" y="3937581"/>
            <a:ext cx="317455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D6CA7D6-08EC-40F7-9F7F-25094C506A49}"/>
              </a:ext>
            </a:extLst>
          </p:cNvPr>
          <p:cNvCxnSpPr>
            <a:cxnSpLocks/>
          </p:cNvCxnSpPr>
          <p:nvPr/>
        </p:nvCxnSpPr>
        <p:spPr>
          <a:xfrm>
            <a:off x="5681907" y="4480230"/>
            <a:ext cx="0" cy="7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2229CDB-C99A-473A-9C06-A15AFA5EE4BE}"/>
              </a:ext>
            </a:extLst>
          </p:cNvPr>
          <p:cNvSpPr txBox="1"/>
          <p:nvPr/>
        </p:nvSpPr>
        <p:spPr>
          <a:xfrm>
            <a:off x="5852181" y="4622515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876732E-5C7C-4E11-81B9-D24BA43E35C3}"/>
              </a:ext>
            </a:extLst>
          </p:cNvPr>
          <p:cNvSpPr txBox="1"/>
          <p:nvPr/>
        </p:nvSpPr>
        <p:spPr>
          <a:xfrm>
            <a:off x="4813910" y="622190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ﾊﾞｹｯﾄ</a:t>
            </a:r>
            <a:r>
              <a:rPr kumimoji="1" lang="en-US" altLang="ja-JP" dirty="0"/>
              <a:t>/</a:t>
            </a:r>
            <a:r>
              <a:rPr kumimoji="1" lang="ja-JP" altLang="en-US" dirty="0"/>
              <a:t>ｱｰﾑ</a:t>
            </a:r>
            <a:r>
              <a:rPr kumimoji="1" lang="en-US" altLang="ja-JP" dirty="0"/>
              <a:t>/</a:t>
            </a:r>
            <a:r>
              <a:rPr kumimoji="1" lang="ja-JP" altLang="en-US" dirty="0"/>
              <a:t>ﾌﾞｰﾑ用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5DA692-ED1B-4DD4-ADF8-C403058F1DC5}"/>
              </a:ext>
            </a:extLst>
          </p:cNvPr>
          <p:cNvSpPr txBox="1"/>
          <p:nvPr/>
        </p:nvSpPr>
        <p:spPr>
          <a:xfrm>
            <a:off x="10424325" y="6251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走行用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E1CF3BB-10F1-423F-AD62-F591320EEDB3}"/>
              </a:ext>
            </a:extLst>
          </p:cNvPr>
          <p:cNvSpPr txBox="1"/>
          <p:nvPr/>
        </p:nvSpPr>
        <p:spPr>
          <a:xfrm>
            <a:off x="8105766" y="62219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旋回</a:t>
            </a:r>
            <a:r>
              <a:rPr kumimoji="1" lang="ja-JP" altLang="en-US" dirty="0"/>
              <a:t>用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A00F96-24D1-4FEC-99F0-45931904E362}"/>
              </a:ext>
            </a:extLst>
          </p:cNvPr>
          <p:cNvSpPr txBox="1"/>
          <p:nvPr/>
        </p:nvSpPr>
        <p:spPr>
          <a:xfrm>
            <a:off x="7543914" y="5230248"/>
            <a:ext cx="20008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ｻｰﾎﾞﾓｰﾀ</a:t>
            </a:r>
            <a:r>
              <a:rPr lang="en-US" altLang="ja-JP" sz="2800" dirty="0"/>
              <a:t>×1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A8F9F1-EEFD-43E5-BA65-580AD0D40F53}"/>
              </a:ext>
            </a:extLst>
          </p:cNvPr>
          <p:cNvCxnSpPr>
            <a:cxnSpLocks/>
          </p:cNvCxnSpPr>
          <p:nvPr/>
        </p:nvCxnSpPr>
        <p:spPr>
          <a:xfrm>
            <a:off x="8544347" y="4303535"/>
            <a:ext cx="0" cy="912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421D97B-808A-4870-B067-8A13EFB04F3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931110" y="4294487"/>
            <a:ext cx="1" cy="942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0BF4671C-3065-495F-B448-0D9C6EF17F1F}"/>
              </a:ext>
            </a:extLst>
          </p:cNvPr>
          <p:cNvCxnSpPr>
            <a:cxnSpLocks/>
          </p:cNvCxnSpPr>
          <p:nvPr/>
        </p:nvCxnSpPr>
        <p:spPr>
          <a:xfrm>
            <a:off x="6675841" y="4303535"/>
            <a:ext cx="18685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D26D64F5-6C49-498C-95A0-D1653CC8CA12}"/>
              </a:ext>
            </a:extLst>
          </p:cNvPr>
          <p:cNvCxnSpPr>
            <a:cxnSpLocks/>
          </p:cNvCxnSpPr>
          <p:nvPr/>
        </p:nvCxnSpPr>
        <p:spPr>
          <a:xfrm>
            <a:off x="6675841" y="4079348"/>
            <a:ext cx="31568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E597F76A-B960-4176-9B08-8BC75EF6E193}"/>
              </a:ext>
            </a:extLst>
          </p:cNvPr>
          <p:cNvCxnSpPr>
            <a:cxnSpLocks/>
          </p:cNvCxnSpPr>
          <p:nvPr/>
        </p:nvCxnSpPr>
        <p:spPr>
          <a:xfrm>
            <a:off x="10830844" y="4273622"/>
            <a:ext cx="1" cy="942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稲妻 78">
            <a:extLst>
              <a:ext uri="{FF2B5EF4-FFF2-40B4-BE49-F238E27FC236}">
                <a16:creationId xmlns:a16="http://schemas.microsoft.com/office/drawing/2014/main" id="{D605B08F-C64B-4F75-9B9E-DB3B1336865A}"/>
              </a:ext>
            </a:extLst>
          </p:cNvPr>
          <p:cNvSpPr/>
          <p:nvPr/>
        </p:nvSpPr>
        <p:spPr>
          <a:xfrm flipH="1">
            <a:off x="8647969" y="2312177"/>
            <a:ext cx="1010082" cy="926027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DD9F3C-C8F7-417E-907C-E48696670CBC}"/>
              </a:ext>
            </a:extLst>
          </p:cNvPr>
          <p:cNvSpPr txBox="1"/>
          <p:nvPr/>
        </p:nvSpPr>
        <p:spPr>
          <a:xfrm>
            <a:off x="9726781" y="2596428"/>
            <a:ext cx="190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Bluetooth</a:t>
            </a:r>
            <a:endParaRPr kumimoji="1" lang="ja-JP" altLang="en-US" sz="28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FEECEE4-8686-48EB-9B34-EBD0741DFE22}"/>
              </a:ext>
            </a:extLst>
          </p:cNvPr>
          <p:cNvSpPr txBox="1"/>
          <p:nvPr/>
        </p:nvSpPr>
        <p:spPr>
          <a:xfrm>
            <a:off x="2413723" y="3047238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5V</a:t>
            </a:r>
            <a:endParaRPr kumimoji="1" lang="ja-JP" altLang="en-US" sz="28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BC0D75C-75B7-4021-8DEE-85E37D7F08CE}"/>
              </a:ext>
            </a:extLst>
          </p:cNvPr>
          <p:cNvSpPr txBox="1"/>
          <p:nvPr/>
        </p:nvSpPr>
        <p:spPr>
          <a:xfrm>
            <a:off x="8549753" y="4639041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E582AD7-C0CB-472F-8807-B22E5B176036}"/>
              </a:ext>
            </a:extLst>
          </p:cNvPr>
          <p:cNvSpPr txBox="1"/>
          <p:nvPr/>
        </p:nvSpPr>
        <p:spPr>
          <a:xfrm>
            <a:off x="6974267" y="3336637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64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D081-7787-4018-97A9-E8315BD5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各コンポーネント情報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3AAF923-7BD3-43CF-832A-00DA79D4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4503"/>
              </p:ext>
            </p:extLst>
          </p:nvPr>
        </p:nvGraphicFramePr>
        <p:xfrm>
          <a:off x="478465" y="2240122"/>
          <a:ext cx="113981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7535">
                  <a:extLst>
                    <a:ext uri="{9D8B030D-6E8A-4147-A177-3AD203B41FA5}">
                      <a16:colId xmlns:a16="http://schemas.microsoft.com/office/drawing/2014/main" val="798443527"/>
                    </a:ext>
                  </a:extLst>
                </a:gridCol>
                <a:gridCol w="3285460">
                  <a:extLst>
                    <a:ext uri="{9D8B030D-6E8A-4147-A177-3AD203B41FA5}">
                      <a16:colId xmlns:a16="http://schemas.microsoft.com/office/drawing/2014/main" val="3611205866"/>
                    </a:ext>
                  </a:extLst>
                </a:gridCol>
                <a:gridCol w="2158410">
                  <a:extLst>
                    <a:ext uri="{9D8B030D-6E8A-4147-A177-3AD203B41FA5}">
                      <a16:colId xmlns:a16="http://schemas.microsoft.com/office/drawing/2014/main" val="2775905220"/>
                    </a:ext>
                  </a:extLst>
                </a:gridCol>
                <a:gridCol w="2328530">
                  <a:extLst>
                    <a:ext uri="{9D8B030D-6E8A-4147-A177-3AD203B41FA5}">
                      <a16:colId xmlns:a16="http://schemas.microsoft.com/office/drawing/2014/main" val="1879517572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401863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コンポ名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製品情報リンク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7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メイン</a:t>
                      </a:r>
                      <a:r>
                        <a:rPr kumimoji="1" lang="en-US" altLang="ja-JP" dirty="0"/>
                        <a:t>CPU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ja-JP" b="0" dirty="0"/>
                        <a:t>Raspberry Pi 3 Model 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2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0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バッテリ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ROBO</a:t>
                      </a:r>
                      <a:r>
                        <a:rPr lang="ja-JP" altLang="en-US" b="0" dirty="0"/>
                        <a:t>ﾊﾟﾜｰｾﾙ</a:t>
                      </a:r>
                      <a:r>
                        <a:rPr lang="en-US" altLang="ja-JP" b="0" dirty="0"/>
                        <a:t>F3-2100(Li-</a:t>
                      </a:r>
                      <a:r>
                        <a:rPr lang="en-US" altLang="ja-JP" b="0" dirty="0" err="1"/>
                        <a:t>fe</a:t>
                      </a:r>
                      <a:r>
                        <a:rPr lang="en-US" altLang="ja-JP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\4,500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3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8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サーボモータ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KRS4301HV ICS</a:t>
                      </a:r>
                      <a:endParaRPr lang="en-US" altLang="ja-JP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\5,000×6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4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0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スリップリング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RC402-L16A-16SP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\2,000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5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3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ｻｰﾎﾞ書き込み器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Dual USB</a:t>
                      </a:r>
                      <a:r>
                        <a:rPr lang="ja-JP" altLang="en-US" b="0" dirty="0"/>
                        <a:t>アダプター</a:t>
                      </a:r>
                      <a:r>
                        <a:rPr lang="en-US" altLang="ja-JP" b="0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6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8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変換器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ICS</a:t>
                      </a:r>
                      <a:r>
                        <a:rPr lang="ja-JP" altLang="en-US" b="0" dirty="0"/>
                        <a:t>変換基板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\1,800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7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97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6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03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12E29-7E16-4AA4-8463-B45842DB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Fusion360</a:t>
            </a:r>
            <a:r>
              <a:rPr kumimoji="1" lang="ja-JP" altLang="en-US" dirty="0"/>
              <a:t>アカウント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35453C6-DD37-4189-A1BC-83338F1D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13319"/>
              </p:ext>
            </p:extLst>
          </p:nvPr>
        </p:nvGraphicFramePr>
        <p:xfrm>
          <a:off x="1783080" y="2599266"/>
          <a:ext cx="8128000" cy="3009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1038532781"/>
                    </a:ext>
                  </a:extLst>
                </a:gridCol>
                <a:gridCol w="5938520">
                  <a:extLst>
                    <a:ext uri="{9D8B030D-6E8A-4147-A177-3AD203B41FA5}">
                      <a16:colId xmlns:a16="http://schemas.microsoft.com/office/drawing/2014/main" val="95552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福田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2"/>
                        </a:rPr>
                        <a:t>nkjyb429@yahoo.co.jp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8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3"/>
                        </a:rPr>
                        <a:t>inami54321@gmail.com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6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篠崎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4"/>
                        </a:rPr>
                        <a:t>h.shinozaki0405@gmail.com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1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三神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kakkou666@gmail.com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7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村上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7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瀬川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42614"/>
                  </a:ext>
                </a:extLst>
              </a:tr>
              <a:tr h="4131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橋崎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0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160</Words>
  <Application>Microsoft Office PowerPoint</Application>
  <PresentationFormat>ワイド画面</PresentationFormat>
  <Paragraphs>75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電動ラジコンショベル構想</vt:lpstr>
      <vt:lpstr>外形寸法</vt:lpstr>
      <vt:lpstr>システム図</vt:lpstr>
      <vt:lpstr>各コンポーネント情報</vt:lpstr>
      <vt:lpstr>Fusion360アカウント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電動ショベル構想</dc:title>
  <dc:creator>福田大輝</dc:creator>
  <cp:lastModifiedBy>福田大輝</cp:lastModifiedBy>
  <cp:revision>39</cp:revision>
  <dcterms:created xsi:type="dcterms:W3CDTF">2019-04-21T01:33:42Z</dcterms:created>
  <dcterms:modified xsi:type="dcterms:W3CDTF">2019-04-21T06:19:46Z</dcterms:modified>
</cp:coreProperties>
</file>