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6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 snapToGrid="0">
      <p:cViewPr>
        <p:scale>
          <a:sx n="60" d="100"/>
          <a:sy n="60" d="100"/>
        </p:scale>
        <p:origin x="7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32EAB-B506-48E3-86F8-CA045C5149D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29A4BEC-3B7C-4E87-970B-636CEFEBF535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 dirty="0"/>
            <a:t>未来建機の製作</a:t>
          </a:r>
        </a:p>
      </dgm:t>
    </dgm:pt>
    <dgm:pt modelId="{445FF52B-F9B9-416D-913E-31EB1C3F9667}" type="parTrans" cxnId="{A80D17EF-766F-4D52-AC83-E757A76139E2}">
      <dgm:prSet/>
      <dgm:spPr/>
      <dgm:t>
        <a:bodyPr/>
        <a:lstStyle/>
        <a:p>
          <a:endParaRPr kumimoji="1" lang="ja-JP" altLang="en-US"/>
        </a:p>
      </dgm:t>
    </dgm:pt>
    <dgm:pt modelId="{41325782-1FE6-43DD-B22F-83A2434DFAF0}" type="sibTrans" cxnId="{A80D17EF-766F-4D52-AC83-E757A76139E2}">
      <dgm:prSet/>
      <dgm:spPr/>
      <dgm:t>
        <a:bodyPr/>
        <a:lstStyle/>
        <a:p>
          <a:endParaRPr kumimoji="1" lang="ja-JP" altLang="en-US"/>
        </a:p>
      </dgm:t>
    </dgm:pt>
    <dgm:pt modelId="{062FB694-6E01-4BE4-916A-FFF1F0A00039}">
      <dgm:prSet phldrT="[テキスト]"/>
      <dgm:spPr>
        <a:solidFill>
          <a:srgbClr val="FFC000"/>
        </a:solidFill>
      </dgm:spPr>
      <dgm:t>
        <a:bodyPr/>
        <a:lstStyle/>
        <a:p>
          <a:r>
            <a:rPr kumimoji="1" lang="ja-JP" altLang="en-US" dirty="0"/>
            <a:t>最新技術への</a:t>
          </a:r>
          <a:br>
            <a:rPr kumimoji="1" lang="en-US" altLang="ja-JP" dirty="0"/>
          </a:br>
          <a:r>
            <a:rPr kumimoji="1" lang="ja-JP" altLang="en-US" dirty="0"/>
            <a:t>アプローチ</a:t>
          </a:r>
        </a:p>
      </dgm:t>
    </dgm:pt>
    <dgm:pt modelId="{46349E51-E562-4C47-B902-B5D6F646C382}" type="parTrans" cxnId="{FDEC0DEA-846F-4043-91A1-96F85472C8FE}">
      <dgm:prSet/>
      <dgm:spPr/>
      <dgm:t>
        <a:bodyPr/>
        <a:lstStyle/>
        <a:p>
          <a:endParaRPr kumimoji="1" lang="ja-JP" altLang="en-US"/>
        </a:p>
      </dgm:t>
    </dgm:pt>
    <dgm:pt modelId="{BF30559F-239D-406B-99F8-D4CC4A37CD0C}" type="sibTrans" cxnId="{FDEC0DEA-846F-4043-91A1-96F85472C8FE}">
      <dgm:prSet/>
      <dgm:spPr/>
      <dgm:t>
        <a:bodyPr/>
        <a:lstStyle/>
        <a:p>
          <a:endParaRPr kumimoji="1" lang="ja-JP" altLang="en-US"/>
        </a:p>
      </dgm:t>
    </dgm:pt>
    <dgm:pt modelId="{08FC0C48-9E3C-412F-AEA6-621F3BB39F40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ja-JP" altLang="en-US" dirty="0"/>
            <a:t>コンテスト出場</a:t>
          </a:r>
        </a:p>
      </dgm:t>
    </dgm:pt>
    <dgm:pt modelId="{D962D2D7-B59C-403F-A88D-05D8E4848B9C}" type="parTrans" cxnId="{F581FC45-22D2-4687-93F1-78F4B691B4C6}">
      <dgm:prSet/>
      <dgm:spPr/>
      <dgm:t>
        <a:bodyPr/>
        <a:lstStyle/>
        <a:p>
          <a:endParaRPr kumimoji="1" lang="ja-JP" altLang="en-US"/>
        </a:p>
      </dgm:t>
    </dgm:pt>
    <dgm:pt modelId="{2D916339-6E2B-4E4C-9A5D-F93CB3831D04}" type="sibTrans" cxnId="{F581FC45-22D2-4687-93F1-78F4B691B4C6}">
      <dgm:prSet/>
      <dgm:spPr/>
      <dgm:t>
        <a:bodyPr/>
        <a:lstStyle/>
        <a:p>
          <a:endParaRPr kumimoji="1" lang="ja-JP" altLang="en-US"/>
        </a:p>
      </dgm:t>
    </dgm:pt>
    <dgm:pt modelId="{06CB590E-306F-4087-A31F-89E599E13ACB}" type="pres">
      <dgm:prSet presAssocID="{CE432EAB-B506-48E3-86F8-CA045C5149D9}" presName="Name0" presStyleCnt="0">
        <dgm:presLayoutVars>
          <dgm:dir/>
          <dgm:resizeHandles val="exact"/>
        </dgm:presLayoutVars>
      </dgm:prSet>
      <dgm:spPr/>
    </dgm:pt>
    <dgm:pt modelId="{8590749F-C672-4D75-BBED-9B75593C284E}" type="pres">
      <dgm:prSet presAssocID="{D29A4BEC-3B7C-4E87-970B-636CEFEBF535}" presName="node" presStyleLbl="node1" presStyleIdx="0" presStyleCnt="3" custRadScaleRad="94576" custRadScaleInc="0">
        <dgm:presLayoutVars>
          <dgm:bulletEnabled val="1"/>
        </dgm:presLayoutVars>
      </dgm:prSet>
      <dgm:spPr/>
    </dgm:pt>
    <dgm:pt modelId="{D4EDB7E0-C46A-49B8-AFF4-9466524B2BAF}" type="pres">
      <dgm:prSet presAssocID="{41325782-1FE6-43DD-B22F-83A2434DFAF0}" presName="sibTrans" presStyleLbl="sibTrans2D1" presStyleIdx="0" presStyleCnt="3" custLinFactNeighborX="45681" custLinFactNeighborY="16739"/>
      <dgm:spPr/>
    </dgm:pt>
    <dgm:pt modelId="{22C36EB5-2256-4052-BB3F-CBA3EA6E09A3}" type="pres">
      <dgm:prSet presAssocID="{41325782-1FE6-43DD-B22F-83A2434DFAF0}" presName="connectorText" presStyleLbl="sibTrans2D1" presStyleIdx="0" presStyleCnt="3"/>
      <dgm:spPr/>
    </dgm:pt>
    <dgm:pt modelId="{88BF23D5-15E2-4453-9A2E-BEF3E172BB14}" type="pres">
      <dgm:prSet presAssocID="{062FB694-6E01-4BE4-916A-FFF1F0A00039}" presName="node" presStyleLbl="node1" presStyleIdx="1" presStyleCnt="3">
        <dgm:presLayoutVars>
          <dgm:bulletEnabled val="1"/>
        </dgm:presLayoutVars>
      </dgm:prSet>
      <dgm:spPr/>
    </dgm:pt>
    <dgm:pt modelId="{F03AF764-2342-414B-8294-BA78F020A868}" type="pres">
      <dgm:prSet presAssocID="{BF30559F-239D-406B-99F8-D4CC4A37CD0C}" presName="sibTrans" presStyleLbl="sibTrans2D1" presStyleIdx="1" presStyleCnt="3"/>
      <dgm:spPr/>
    </dgm:pt>
    <dgm:pt modelId="{7B619AAD-1D2A-401A-8023-A0686BEAF41B}" type="pres">
      <dgm:prSet presAssocID="{BF30559F-239D-406B-99F8-D4CC4A37CD0C}" presName="connectorText" presStyleLbl="sibTrans2D1" presStyleIdx="1" presStyleCnt="3"/>
      <dgm:spPr/>
    </dgm:pt>
    <dgm:pt modelId="{4B75D436-4F42-4ECC-9A58-2B0DA63A6821}" type="pres">
      <dgm:prSet presAssocID="{08FC0C48-9E3C-412F-AEA6-621F3BB39F40}" presName="node" presStyleLbl="node1" presStyleIdx="2" presStyleCnt="3">
        <dgm:presLayoutVars>
          <dgm:bulletEnabled val="1"/>
        </dgm:presLayoutVars>
      </dgm:prSet>
      <dgm:spPr/>
    </dgm:pt>
    <dgm:pt modelId="{DDB7FD54-85BB-4BF9-BC7F-66F1C14E88A6}" type="pres">
      <dgm:prSet presAssocID="{2D916339-6E2B-4E4C-9A5D-F93CB3831D04}" presName="sibTrans" presStyleLbl="sibTrans2D1" presStyleIdx="2" presStyleCnt="3" custLinFactNeighborX="-44978" custLinFactNeighborY="6277"/>
      <dgm:spPr/>
    </dgm:pt>
    <dgm:pt modelId="{401DC75F-A7DB-4FC1-B9EA-6C380412E765}" type="pres">
      <dgm:prSet presAssocID="{2D916339-6E2B-4E4C-9A5D-F93CB3831D04}" presName="connectorText" presStyleLbl="sibTrans2D1" presStyleIdx="2" presStyleCnt="3"/>
      <dgm:spPr/>
    </dgm:pt>
  </dgm:ptLst>
  <dgm:cxnLst>
    <dgm:cxn modelId="{1B343D1D-F82C-47EB-ACF7-3394240731F6}" type="presOf" srcId="{BF30559F-239D-406B-99F8-D4CC4A37CD0C}" destId="{7B619AAD-1D2A-401A-8023-A0686BEAF41B}" srcOrd="1" destOrd="0" presId="urn:microsoft.com/office/officeart/2005/8/layout/cycle7"/>
    <dgm:cxn modelId="{263C9225-3F03-4425-8D4A-8D23528208C7}" type="presOf" srcId="{CE432EAB-B506-48E3-86F8-CA045C5149D9}" destId="{06CB590E-306F-4087-A31F-89E599E13ACB}" srcOrd="0" destOrd="0" presId="urn:microsoft.com/office/officeart/2005/8/layout/cycle7"/>
    <dgm:cxn modelId="{35AF1A5B-C6A9-4418-936F-7AF703FF444C}" type="presOf" srcId="{062FB694-6E01-4BE4-916A-FFF1F0A00039}" destId="{88BF23D5-15E2-4453-9A2E-BEF3E172BB14}" srcOrd="0" destOrd="0" presId="urn:microsoft.com/office/officeart/2005/8/layout/cycle7"/>
    <dgm:cxn modelId="{E48A0C42-4A0A-46F3-9A75-03724512CE33}" type="presOf" srcId="{D29A4BEC-3B7C-4E87-970B-636CEFEBF535}" destId="{8590749F-C672-4D75-BBED-9B75593C284E}" srcOrd="0" destOrd="0" presId="urn:microsoft.com/office/officeart/2005/8/layout/cycle7"/>
    <dgm:cxn modelId="{F581FC45-22D2-4687-93F1-78F4B691B4C6}" srcId="{CE432EAB-B506-48E3-86F8-CA045C5149D9}" destId="{08FC0C48-9E3C-412F-AEA6-621F3BB39F40}" srcOrd="2" destOrd="0" parTransId="{D962D2D7-B59C-403F-A88D-05D8E4848B9C}" sibTransId="{2D916339-6E2B-4E4C-9A5D-F93CB3831D04}"/>
    <dgm:cxn modelId="{6DDF4694-82A8-4F6F-B535-3883FB1999BE}" type="presOf" srcId="{08FC0C48-9E3C-412F-AEA6-621F3BB39F40}" destId="{4B75D436-4F42-4ECC-9A58-2B0DA63A6821}" srcOrd="0" destOrd="0" presId="urn:microsoft.com/office/officeart/2005/8/layout/cycle7"/>
    <dgm:cxn modelId="{8142199E-55FA-4E22-B115-02E39EF6BAB1}" type="presOf" srcId="{BF30559F-239D-406B-99F8-D4CC4A37CD0C}" destId="{F03AF764-2342-414B-8294-BA78F020A868}" srcOrd="0" destOrd="0" presId="urn:microsoft.com/office/officeart/2005/8/layout/cycle7"/>
    <dgm:cxn modelId="{29BFE9B4-1EAB-45AF-BD24-EE2498D33473}" type="presOf" srcId="{41325782-1FE6-43DD-B22F-83A2434DFAF0}" destId="{22C36EB5-2256-4052-BB3F-CBA3EA6E09A3}" srcOrd="1" destOrd="0" presId="urn:microsoft.com/office/officeart/2005/8/layout/cycle7"/>
    <dgm:cxn modelId="{E91E2ABC-82BB-4420-926D-672745A4A291}" type="presOf" srcId="{41325782-1FE6-43DD-B22F-83A2434DFAF0}" destId="{D4EDB7E0-C46A-49B8-AFF4-9466524B2BAF}" srcOrd="0" destOrd="0" presId="urn:microsoft.com/office/officeart/2005/8/layout/cycle7"/>
    <dgm:cxn modelId="{FDEC0DEA-846F-4043-91A1-96F85472C8FE}" srcId="{CE432EAB-B506-48E3-86F8-CA045C5149D9}" destId="{062FB694-6E01-4BE4-916A-FFF1F0A00039}" srcOrd="1" destOrd="0" parTransId="{46349E51-E562-4C47-B902-B5D6F646C382}" sibTransId="{BF30559F-239D-406B-99F8-D4CC4A37CD0C}"/>
    <dgm:cxn modelId="{7BE348ED-6ECC-4C60-85AF-B9A44044CF76}" type="presOf" srcId="{2D916339-6E2B-4E4C-9A5D-F93CB3831D04}" destId="{DDB7FD54-85BB-4BF9-BC7F-66F1C14E88A6}" srcOrd="0" destOrd="0" presId="urn:microsoft.com/office/officeart/2005/8/layout/cycle7"/>
    <dgm:cxn modelId="{A80D17EF-766F-4D52-AC83-E757A76139E2}" srcId="{CE432EAB-B506-48E3-86F8-CA045C5149D9}" destId="{D29A4BEC-3B7C-4E87-970B-636CEFEBF535}" srcOrd="0" destOrd="0" parTransId="{445FF52B-F9B9-416D-913E-31EB1C3F9667}" sibTransId="{41325782-1FE6-43DD-B22F-83A2434DFAF0}"/>
    <dgm:cxn modelId="{41AF39F2-D6B9-4C04-81BD-38BC5E7F83A0}" type="presOf" srcId="{2D916339-6E2B-4E4C-9A5D-F93CB3831D04}" destId="{401DC75F-A7DB-4FC1-B9EA-6C380412E765}" srcOrd="1" destOrd="0" presId="urn:microsoft.com/office/officeart/2005/8/layout/cycle7"/>
    <dgm:cxn modelId="{9E590B48-B4E1-4854-8A5D-EA49D72F06F5}" type="presParOf" srcId="{06CB590E-306F-4087-A31F-89E599E13ACB}" destId="{8590749F-C672-4D75-BBED-9B75593C284E}" srcOrd="0" destOrd="0" presId="urn:microsoft.com/office/officeart/2005/8/layout/cycle7"/>
    <dgm:cxn modelId="{E2B5FA74-9335-4EED-9CF4-D8E319C6AC57}" type="presParOf" srcId="{06CB590E-306F-4087-A31F-89E599E13ACB}" destId="{D4EDB7E0-C46A-49B8-AFF4-9466524B2BAF}" srcOrd="1" destOrd="0" presId="urn:microsoft.com/office/officeart/2005/8/layout/cycle7"/>
    <dgm:cxn modelId="{66AC9411-E41A-433E-90AD-30E09A2F432C}" type="presParOf" srcId="{D4EDB7E0-C46A-49B8-AFF4-9466524B2BAF}" destId="{22C36EB5-2256-4052-BB3F-CBA3EA6E09A3}" srcOrd="0" destOrd="0" presId="urn:microsoft.com/office/officeart/2005/8/layout/cycle7"/>
    <dgm:cxn modelId="{32D78D7E-8002-4CD2-BF20-7E50904A69E8}" type="presParOf" srcId="{06CB590E-306F-4087-A31F-89E599E13ACB}" destId="{88BF23D5-15E2-4453-9A2E-BEF3E172BB14}" srcOrd="2" destOrd="0" presId="urn:microsoft.com/office/officeart/2005/8/layout/cycle7"/>
    <dgm:cxn modelId="{9D93705C-3DE8-4827-993E-21E6B7CD967A}" type="presParOf" srcId="{06CB590E-306F-4087-A31F-89E599E13ACB}" destId="{F03AF764-2342-414B-8294-BA78F020A868}" srcOrd="3" destOrd="0" presId="urn:microsoft.com/office/officeart/2005/8/layout/cycle7"/>
    <dgm:cxn modelId="{75B1CB3C-7151-4A36-B745-5628840583D9}" type="presParOf" srcId="{F03AF764-2342-414B-8294-BA78F020A868}" destId="{7B619AAD-1D2A-401A-8023-A0686BEAF41B}" srcOrd="0" destOrd="0" presId="urn:microsoft.com/office/officeart/2005/8/layout/cycle7"/>
    <dgm:cxn modelId="{93CE49F3-850A-4BBB-8967-890705AE15B0}" type="presParOf" srcId="{06CB590E-306F-4087-A31F-89E599E13ACB}" destId="{4B75D436-4F42-4ECC-9A58-2B0DA63A6821}" srcOrd="4" destOrd="0" presId="urn:microsoft.com/office/officeart/2005/8/layout/cycle7"/>
    <dgm:cxn modelId="{0BFDB944-0B45-49CB-9B26-ADED2B063C7B}" type="presParOf" srcId="{06CB590E-306F-4087-A31F-89E599E13ACB}" destId="{DDB7FD54-85BB-4BF9-BC7F-66F1C14E88A6}" srcOrd="5" destOrd="0" presId="urn:microsoft.com/office/officeart/2005/8/layout/cycle7"/>
    <dgm:cxn modelId="{39FDDC76-9209-450A-B9E9-1661EEED4945}" type="presParOf" srcId="{DDB7FD54-85BB-4BF9-BC7F-66F1C14E88A6}" destId="{401DC75F-A7DB-4FC1-B9EA-6C380412E76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32A14-F3DE-4F4C-A290-66B211DBA31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9228EDF-CD86-4D0B-AEDF-12178EA9B8A2}">
      <dgm:prSet phldrT="[テキスト]" custT="1"/>
      <dgm:spPr/>
      <dgm:t>
        <a:bodyPr/>
        <a:lstStyle/>
        <a:p>
          <a:endParaRPr kumimoji="1" lang="ja-JP" altLang="en-US" sz="1800" dirty="0"/>
        </a:p>
      </dgm:t>
    </dgm:pt>
    <dgm:pt modelId="{136185E6-B885-400E-B10A-5A283487373C}" type="parTrans" cxnId="{52B10F8F-1F2F-44D5-8DC0-63D6029B13B6}">
      <dgm:prSet/>
      <dgm:spPr/>
      <dgm:t>
        <a:bodyPr/>
        <a:lstStyle/>
        <a:p>
          <a:endParaRPr kumimoji="1" lang="ja-JP" altLang="en-US"/>
        </a:p>
      </dgm:t>
    </dgm:pt>
    <dgm:pt modelId="{7581F93E-2540-47A6-80DC-E07230D1E2FF}" type="sibTrans" cxnId="{52B10F8F-1F2F-44D5-8DC0-63D6029B13B6}">
      <dgm:prSet/>
      <dgm:spPr/>
      <dgm:t>
        <a:bodyPr/>
        <a:lstStyle/>
        <a:p>
          <a:endParaRPr kumimoji="1" lang="ja-JP" altLang="en-US"/>
        </a:p>
      </dgm:t>
    </dgm:pt>
    <dgm:pt modelId="{1BCE798D-98B4-4F66-BFEA-08ED5685C129}">
      <dgm:prSet phldrT="[テキスト]" custT="1"/>
      <dgm:spPr/>
      <dgm:t>
        <a:bodyPr/>
        <a:lstStyle/>
        <a:p>
          <a:r>
            <a:rPr kumimoji="1" lang="en-US" altLang="ja-JP" sz="4000" dirty="0"/>
            <a:t>STEP1</a:t>
          </a:r>
        </a:p>
        <a:p>
          <a:r>
            <a:rPr kumimoji="1" lang="ja-JP" altLang="en-US" sz="2800" dirty="0"/>
            <a:t>ﾛﾎﾞｯﾄ建機</a:t>
          </a:r>
          <a:endParaRPr kumimoji="1" lang="en-US" altLang="ja-JP" sz="2800" dirty="0"/>
        </a:p>
        <a:p>
          <a:r>
            <a:rPr kumimoji="1" lang="ja-JP" altLang="en-US" sz="2800" dirty="0"/>
            <a:t>無線操縦</a:t>
          </a:r>
          <a:endParaRPr kumimoji="1" lang="en-US" altLang="ja-JP" sz="2800" dirty="0"/>
        </a:p>
      </dgm:t>
    </dgm:pt>
    <dgm:pt modelId="{FE23BD0C-3207-4A9E-A46D-06B38A085A32}" type="parTrans" cxnId="{C2E0B52E-C6A3-45ED-B842-93FBAEFDBBD4}">
      <dgm:prSet/>
      <dgm:spPr/>
      <dgm:t>
        <a:bodyPr/>
        <a:lstStyle/>
        <a:p>
          <a:endParaRPr kumimoji="1" lang="ja-JP" altLang="en-US"/>
        </a:p>
      </dgm:t>
    </dgm:pt>
    <dgm:pt modelId="{0C0BF64A-CF22-4703-929A-856524EC8D71}" type="sibTrans" cxnId="{C2E0B52E-C6A3-45ED-B842-93FBAEFDBBD4}">
      <dgm:prSet/>
      <dgm:spPr/>
      <dgm:t>
        <a:bodyPr/>
        <a:lstStyle/>
        <a:p>
          <a:endParaRPr kumimoji="1" lang="ja-JP" altLang="en-US"/>
        </a:p>
      </dgm:t>
    </dgm:pt>
    <dgm:pt modelId="{402D3469-6895-4418-B235-61EB774C4E33}">
      <dgm:prSet phldrT="[テキスト]" custT="1"/>
      <dgm:spPr/>
      <dgm:t>
        <a:bodyPr/>
        <a:lstStyle/>
        <a:p>
          <a:r>
            <a:rPr kumimoji="1" lang="en-US" altLang="ja-JP" sz="4000" dirty="0"/>
            <a:t>STEP2</a:t>
          </a:r>
        </a:p>
        <a:p>
          <a:r>
            <a:rPr kumimoji="1" lang="ja-JP" altLang="en-US" sz="2800" dirty="0"/>
            <a:t>　</a:t>
          </a:r>
          <a:r>
            <a:rPr kumimoji="1" lang="en-US" altLang="ja-JP" sz="2800" dirty="0"/>
            <a:t>MG</a:t>
          </a:r>
        </a:p>
        <a:p>
          <a:r>
            <a:rPr kumimoji="1" lang="ja-JP" altLang="en-US" sz="2800" dirty="0"/>
            <a:t>　</a:t>
          </a:r>
          <a:r>
            <a:rPr kumimoji="1" lang="en-US" altLang="ja-JP" sz="2800" dirty="0"/>
            <a:t>MC</a:t>
          </a:r>
        </a:p>
        <a:p>
          <a:endParaRPr kumimoji="1" lang="en-US" altLang="ja-JP" sz="2800" dirty="0"/>
        </a:p>
      </dgm:t>
    </dgm:pt>
    <dgm:pt modelId="{871D0DDA-AF35-4D9E-8A2D-30F2D6813958}" type="parTrans" cxnId="{08AC82D0-1EDF-4EBE-BB49-A68B058A66F5}">
      <dgm:prSet/>
      <dgm:spPr/>
      <dgm:t>
        <a:bodyPr/>
        <a:lstStyle/>
        <a:p>
          <a:endParaRPr kumimoji="1" lang="ja-JP" altLang="en-US"/>
        </a:p>
      </dgm:t>
    </dgm:pt>
    <dgm:pt modelId="{5794F2B9-9676-4DC0-A239-064E17369B0E}" type="sibTrans" cxnId="{08AC82D0-1EDF-4EBE-BB49-A68B058A66F5}">
      <dgm:prSet/>
      <dgm:spPr/>
      <dgm:t>
        <a:bodyPr/>
        <a:lstStyle/>
        <a:p>
          <a:endParaRPr kumimoji="1" lang="ja-JP" altLang="en-US"/>
        </a:p>
      </dgm:t>
    </dgm:pt>
    <dgm:pt modelId="{87F1CACF-86FD-408B-A9B7-AAD857CC42E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F23B8EF1-E6A0-41A5-BE5C-E5F44683F6E1}" type="parTrans" cxnId="{AE28A61F-BD23-485A-9612-D3814BC9AD87}">
      <dgm:prSet/>
      <dgm:spPr/>
      <dgm:t>
        <a:bodyPr/>
        <a:lstStyle/>
        <a:p>
          <a:endParaRPr kumimoji="1" lang="ja-JP" altLang="en-US"/>
        </a:p>
      </dgm:t>
    </dgm:pt>
    <dgm:pt modelId="{DDB60375-18C3-408F-AE03-2732BFAD15EA}" type="sibTrans" cxnId="{AE28A61F-BD23-485A-9612-D3814BC9AD87}">
      <dgm:prSet/>
      <dgm:spPr/>
      <dgm:t>
        <a:bodyPr/>
        <a:lstStyle/>
        <a:p>
          <a:endParaRPr kumimoji="1" lang="ja-JP" altLang="en-US"/>
        </a:p>
      </dgm:t>
    </dgm:pt>
    <dgm:pt modelId="{549E1E1B-6BF7-4462-ACDC-540816A42EB8}">
      <dgm:prSet phldrT="[テキスト]" custT="1"/>
      <dgm:spPr/>
      <dgm:t>
        <a:bodyPr/>
        <a:lstStyle/>
        <a:p>
          <a:r>
            <a:rPr kumimoji="1" lang="en-US" altLang="ja-JP" sz="4000" dirty="0"/>
            <a:t>STEP3</a:t>
          </a:r>
        </a:p>
        <a:p>
          <a:r>
            <a:rPr kumimoji="1" lang="ja-JP" altLang="en-US" sz="2800" dirty="0"/>
            <a:t>自動化</a:t>
          </a:r>
          <a:endParaRPr kumimoji="1" lang="en-US" altLang="ja-JP" sz="2800" dirty="0"/>
        </a:p>
        <a:p>
          <a:r>
            <a:rPr kumimoji="1" lang="ja-JP" altLang="en-US" sz="2800" dirty="0"/>
            <a:t>協調作業</a:t>
          </a:r>
          <a:endParaRPr kumimoji="1" lang="en-US" altLang="ja-JP" sz="2800" dirty="0"/>
        </a:p>
      </dgm:t>
    </dgm:pt>
    <dgm:pt modelId="{EDB9E6F7-5014-4327-9E7D-66C61A3C242E}" type="parTrans" cxnId="{D3D31D3B-2EFC-431E-8860-0B0B59508386}">
      <dgm:prSet/>
      <dgm:spPr/>
      <dgm:t>
        <a:bodyPr/>
        <a:lstStyle/>
        <a:p>
          <a:endParaRPr kumimoji="1" lang="ja-JP" altLang="en-US"/>
        </a:p>
      </dgm:t>
    </dgm:pt>
    <dgm:pt modelId="{D1A8B830-024F-4710-A93E-7386243D1A06}" type="sibTrans" cxnId="{D3D31D3B-2EFC-431E-8860-0B0B59508386}">
      <dgm:prSet/>
      <dgm:spPr/>
      <dgm:t>
        <a:bodyPr/>
        <a:lstStyle/>
        <a:p>
          <a:endParaRPr kumimoji="1" lang="ja-JP" altLang="en-US"/>
        </a:p>
      </dgm:t>
    </dgm:pt>
    <dgm:pt modelId="{0C65B873-C496-4A6E-8793-3088BB1BCA2D}">
      <dgm:prSet phldrT="[テキスト]"/>
      <dgm:spPr/>
      <dgm:t>
        <a:bodyPr/>
        <a:lstStyle/>
        <a:p>
          <a:endParaRPr kumimoji="1" lang="en-US" altLang="ja-JP" dirty="0"/>
        </a:p>
        <a:p>
          <a:endParaRPr kumimoji="1" lang="ja-JP" altLang="en-US" dirty="0"/>
        </a:p>
      </dgm:t>
    </dgm:pt>
    <dgm:pt modelId="{B6FEA6ED-928F-4750-AF49-C219B52E0965}" type="sibTrans" cxnId="{7F261847-5CD5-4E97-96E7-42E48A176082}">
      <dgm:prSet/>
      <dgm:spPr/>
      <dgm:t>
        <a:bodyPr/>
        <a:lstStyle/>
        <a:p>
          <a:endParaRPr kumimoji="1" lang="ja-JP" altLang="en-US"/>
        </a:p>
      </dgm:t>
    </dgm:pt>
    <dgm:pt modelId="{EB608A10-A46F-4978-BEF9-793E5C8B8ADE}" type="parTrans" cxnId="{7F261847-5CD5-4E97-96E7-42E48A176082}">
      <dgm:prSet/>
      <dgm:spPr/>
      <dgm:t>
        <a:bodyPr/>
        <a:lstStyle/>
        <a:p>
          <a:endParaRPr kumimoji="1" lang="ja-JP" altLang="en-US"/>
        </a:p>
      </dgm:t>
    </dgm:pt>
    <dgm:pt modelId="{D745D310-6037-4FD8-A9C4-916219B9FD96}">
      <dgm:prSet phldrT="[テキスト]" custT="1"/>
      <dgm:spPr/>
      <dgm:t>
        <a:bodyPr/>
        <a:lstStyle/>
        <a:p>
          <a:endParaRPr kumimoji="1" lang="ja-JP" altLang="en-US" sz="3200" dirty="0"/>
        </a:p>
      </dgm:t>
    </dgm:pt>
    <dgm:pt modelId="{D3DF5BE9-0A74-4754-9B1E-CC3773C3AA36}" type="parTrans" cxnId="{2A271E62-B9E2-431A-90A2-28F15A0B6C51}">
      <dgm:prSet/>
      <dgm:spPr/>
      <dgm:t>
        <a:bodyPr/>
        <a:lstStyle/>
        <a:p>
          <a:endParaRPr kumimoji="1" lang="ja-JP" altLang="en-US"/>
        </a:p>
      </dgm:t>
    </dgm:pt>
    <dgm:pt modelId="{596569FD-6A46-4B8A-9BE9-534E2DBF6D14}" type="sibTrans" cxnId="{2A271E62-B9E2-431A-90A2-28F15A0B6C51}">
      <dgm:prSet/>
      <dgm:spPr/>
      <dgm:t>
        <a:bodyPr/>
        <a:lstStyle/>
        <a:p>
          <a:endParaRPr kumimoji="1" lang="ja-JP" altLang="en-US"/>
        </a:p>
      </dgm:t>
    </dgm:pt>
    <dgm:pt modelId="{5889CACF-B5D3-4890-944F-158CCF1400AF}" type="pres">
      <dgm:prSet presAssocID="{CC832A14-F3DE-4F4C-A290-66B211DBA31E}" presName="Name0" presStyleCnt="0">
        <dgm:presLayoutVars>
          <dgm:dir/>
          <dgm:animLvl val="lvl"/>
          <dgm:resizeHandles val="exact"/>
        </dgm:presLayoutVars>
      </dgm:prSet>
      <dgm:spPr/>
    </dgm:pt>
    <dgm:pt modelId="{82EAF1DC-A7D7-439E-B55F-B6EE457D9114}" type="pres">
      <dgm:prSet presAssocID="{59228EDF-CD86-4D0B-AEDF-12178EA9B8A2}" presName="compositeNode" presStyleCnt="0">
        <dgm:presLayoutVars>
          <dgm:bulletEnabled val="1"/>
        </dgm:presLayoutVars>
      </dgm:prSet>
      <dgm:spPr/>
    </dgm:pt>
    <dgm:pt modelId="{86609097-6998-4289-BFC1-B457ACA13364}" type="pres">
      <dgm:prSet presAssocID="{59228EDF-CD86-4D0B-AEDF-12178EA9B8A2}" presName="bgRect" presStyleLbl="node1" presStyleIdx="0" presStyleCnt="4" custScaleY="152832" custLinFactNeighborX="-597" custLinFactNeighborY="21470"/>
      <dgm:spPr/>
    </dgm:pt>
    <dgm:pt modelId="{82EF576C-3BF2-4E0E-97C2-91F17BB0D5E3}" type="pres">
      <dgm:prSet presAssocID="{59228EDF-CD86-4D0B-AEDF-12178EA9B8A2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B7E03914-6843-4237-83CC-D05B5DDC170C}" type="pres">
      <dgm:prSet presAssocID="{59228EDF-CD86-4D0B-AEDF-12178EA9B8A2}" presName="childNode" presStyleLbl="node1" presStyleIdx="0" presStyleCnt="4">
        <dgm:presLayoutVars>
          <dgm:bulletEnabled val="1"/>
        </dgm:presLayoutVars>
      </dgm:prSet>
      <dgm:spPr/>
    </dgm:pt>
    <dgm:pt modelId="{7A0861DC-DB9F-4842-AF04-950E1107233E}" type="pres">
      <dgm:prSet presAssocID="{7581F93E-2540-47A6-80DC-E07230D1E2FF}" presName="hSp" presStyleCnt="0"/>
      <dgm:spPr/>
    </dgm:pt>
    <dgm:pt modelId="{046ED555-3A39-4A96-AAB2-7B63E48748F7}" type="pres">
      <dgm:prSet presAssocID="{7581F93E-2540-47A6-80DC-E07230D1E2FF}" presName="vProcSp" presStyleCnt="0"/>
      <dgm:spPr/>
    </dgm:pt>
    <dgm:pt modelId="{1C168A82-6955-477D-AB1C-8BC16232B956}" type="pres">
      <dgm:prSet presAssocID="{7581F93E-2540-47A6-80DC-E07230D1E2FF}" presName="vSp1" presStyleCnt="0"/>
      <dgm:spPr/>
    </dgm:pt>
    <dgm:pt modelId="{49C433ED-65D1-4406-B0AB-7E7E9F6C409C}" type="pres">
      <dgm:prSet presAssocID="{7581F93E-2540-47A6-80DC-E07230D1E2FF}" presName="simulatedConn" presStyleLbl="solidFgAcc1" presStyleIdx="0" presStyleCnt="3"/>
      <dgm:spPr/>
    </dgm:pt>
    <dgm:pt modelId="{8F47F6F2-4BF0-4704-9F95-18CB9700948F}" type="pres">
      <dgm:prSet presAssocID="{7581F93E-2540-47A6-80DC-E07230D1E2FF}" presName="vSp2" presStyleCnt="0"/>
      <dgm:spPr/>
    </dgm:pt>
    <dgm:pt modelId="{36FD83E8-A411-4C09-BDA3-F5EBA3C301C6}" type="pres">
      <dgm:prSet presAssocID="{7581F93E-2540-47A6-80DC-E07230D1E2FF}" presName="sibTrans" presStyleCnt="0"/>
      <dgm:spPr/>
    </dgm:pt>
    <dgm:pt modelId="{B21DAAF1-2F4F-4A1E-A0C2-782ADB774D84}" type="pres">
      <dgm:prSet presAssocID="{0C65B873-C496-4A6E-8793-3088BB1BCA2D}" presName="compositeNode" presStyleCnt="0">
        <dgm:presLayoutVars>
          <dgm:bulletEnabled val="1"/>
        </dgm:presLayoutVars>
      </dgm:prSet>
      <dgm:spPr/>
    </dgm:pt>
    <dgm:pt modelId="{44DD68D6-8810-4B9E-B4F1-D8BA3C85B8DC}" type="pres">
      <dgm:prSet presAssocID="{0C65B873-C496-4A6E-8793-3088BB1BCA2D}" presName="bgRect" presStyleLbl="node1" presStyleIdx="1" presStyleCnt="4" custScaleY="152832" custLinFactNeighborX="460" custLinFactNeighborY="21470"/>
      <dgm:spPr/>
    </dgm:pt>
    <dgm:pt modelId="{01B18826-4266-4338-A60C-24278E7D983D}" type="pres">
      <dgm:prSet presAssocID="{0C65B873-C496-4A6E-8793-3088BB1BCA2D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D11BE1DC-B096-4551-A23D-AF601669C2A2}" type="pres">
      <dgm:prSet presAssocID="{0C65B873-C496-4A6E-8793-3088BB1BCA2D}" presName="childNode" presStyleLbl="node1" presStyleIdx="1" presStyleCnt="4">
        <dgm:presLayoutVars>
          <dgm:bulletEnabled val="1"/>
        </dgm:presLayoutVars>
      </dgm:prSet>
      <dgm:spPr/>
    </dgm:pt>
    <dgm:pt modelId="{A6882572-BE78-4923-B8C8-995828029389}" type="pres">
      <dgm:prSet presAssocID="{B6FEA6ED-928F-4750-AF49-C219B52E0965}" presName="hSp" presStyleCnt="0"/>
      <dgm:spPr/>
    </dgm:pt>
    <dgm:pt modelId="{EE96942A-4D9E-416B-AF81-97F4B63ABFAB}" type="pres">
      <dgm:prSet presAssocID="{B6FEA6ED-928F-4750-AF49-C219B52E0965}" presName="vProcSp" presStyleCnt="0"/>
      <dgm:spPr/>
    </dgm:pt>
    <dgm:pt modelId="{A14FCB70-08D3-4357-A7CA-779421CAA3AD}" type="pres">
      <dgm:prSet presAssocID="{B6FEA6ED-928F-4750-AF49-C219B52E0965}" presName="vSp1" presStyleCnt="0"/>
      <dgm:spPr/>
    </dgm:pt>
    <dgm:pt modelId="{3266A38E-EA70-4D78-9338-A327E716EC1E}" type="pres">
      <dgm:prSet presAssocID="{B6FEA6ED-928F-4750-AF49-C219B52E0965}" presName="simulatedConn" presStyleLbl="solidFgAcc1" presStyleIdx="1" presStyleCnt="3"/>
      <dgm:spPr/>
    </dgm:pt>
    <dgm:pt modelId="{75B5D800-07DA-49D8-B665-A13846705BD7}" type="pres">
      <dgm:prSet presAssocID="{B6FEA6ED-928F-4750-AF49-C219B52E0965}" presName="vSp2" presStyleCnt="0"/>
      <dgm:spPr/>
    </dgm:pt>
    <dgm:pt modelId="{4B709A12-0FCF-4AB8-BF54-979996F0AD84}" type="pres">
      <dgm:prSet presAssocID="{B6FEA6ED-928F-4750-AF49-C219B52E0965}" presName="sibTrans" presStyleCnt="0"/>
      <dgm:spPr/>
    </dgm:pt>
    <dgm:pt modelId="{83FBE01E-2D6A-427F-8AEC-688E08572940}" type="pres">
      <dgm:prSet presAssocID="{87F1CACF-86FD-408B-A9B7-AAD857CC42EB}" presName="compositeNode" presStyleCnt="0">
        <dgm:presLayoutVars>
          <dgm:bulletEnabled val="1"/>
        </dgm:presLayoutVars>
      </dgm:prSet>
      <dgm:spPr/>
    </dgm:pt>
    <dgm:pt modelId="{022E2F11-C7DA-47F1-BA6A-C668D6183B16}" type="pres">
      <dgm:prSet presAssocID="{87F1CACF-86FD-408B-A9B7-AAD857CC42EB}" presName="bgRect" presStyleLbl="node1" presStyleIdx="2" presStyleCnt="4" custScaleY="152832" custLinFactNeighborX="460" custLinFactNeighborY="21470"/>
      <dgm:spPr/>
    </dgm:pt>
    <dgm:pt modelId="{8BEEC989-050F-4E3B-AC69-62CD23B66C02}" type="pres">
      <dgm:prSet presAssocID="{87F1CACF-86FD-408B-A9B7-AAD857CC42EB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2B48D846-3252-4E08-A8A1-EAE205665727}" type="pres">
      <dgm:prSet presAssocID="{87F1CACF-86FD-408B-A9B7-AAD857CC42EB}" presName="childNode" presStyleLbl="node1" presStyleIdx="2" presStyleCnt="4">
        <dgm:presLayoutVars>
          <dgm:bulletEnabled val="1"/>
        </dgm:presLayoutVars>
      </dgm:prSet>
      <dgm:spPr/>
    </dgm:pt>
    <dgm:pt modelId="{1C7DA384-9A79-4200-AFC8-60F1F45A0FAE}" type="pres">
      <dgm:prSet presAssocID="{DDB60375-18C3-408F-AE03-2732BFAD15EA}" presName="hSp" presStyleCnt="0"/>
      <dgm:spPr/>
    </dgm:pt>
    <dgm:pt modelId="{59B2F72E-836D-47EE-B0AF-F58D3FA60CD3}" type="pres">
      <dgm:prSet presAssocID="{DDB60375-18C3-408F-AE03-2732BFAD15EA}" presName="vProcSp" presStyleCnt="0"/>
      <dgm:spPr/>
    </dgm:pt>
    <dgm:pt modelId="{73FE45B9-B2DE-4F08-9066-18273561CED6}" type="pres">
      <dgm:prSet presAssocID="{DDB60375-18C3-408F-AE03-2732BFAD15EA}" presName="vSp1" presStyleCnt="0"/>
      <dgm:spPr/>
    </dgm:pt>
    <dgm:pt modelId="{C57F1F49-797E-474B-9FB6-4909D6088D20}" type="pres">
      <dgm:prSet presAssocID="{DDB60375-18C3-408F-AE03-2732BFAD15EA}" presName="simulatedConn" presStyleLbl="solidFgAcc1" presStyleIdx="2" presStyleCnt="3"/>
      <dgm:spPr/>
    </dgm:pt>
    <dgm:pt modelId="{03CBF583-23D2-4D41-90FC-198894F3F929}" type="pres">
      <dgm:prSet presAssocID="{DDB60375-18C3-408F-AE03-2732BFAD15EA}" presName="vSp2" presStyleCnt="0"/>
      <dgm:spPr/>
    </dgm:pt>
    <dgm:pt modelId="{034E5D0E-07E0-49DA-8486-C22F2F0EB684}" type="pres">
      <dgm:prSet presAssocID="{DDB60375-18C3-408F-AE03-2732BFAD15EA}" presName="sibTrans" presStyleCnt="0"/>
      <dgm:spPr/>
    </dgm:pt>
    <dgm:pt modelId="{26BE2619-C9F3-49D0-B199-9199BCD17666}" type="pres">
      <dgm:prSet presAssocID="{D745D310-6037-4FD8-A9C4-916219B9FD96}" presName="compositeNode" presStyleCnt="0">
        <dgm:presLayoutVars>
          <dgm:bulletEnabled val="1"/>
        </dgm:presLayoutVars>
      </dgm:prSet>
      <dgm:spPr/>
    </dgm:pt>
    <dgm:pt modelId="{2CE31D2F-6BE4-4BB0-87DA-F756AB317E5F}" type="pres">
      <dgm:prSet presAssocID="{D745D310-6037-4FD8-A9C4-916219B9FD96}" presName="bgRect" presStyleLbl="node1" presStyleIdx="3" presStyleCnt="4" custScaleY="152832" custLinFactNeighborX="460" custLinFactNeighborY="21470"/>
      <dgm:spPr/>
    </dgm:pt>
    <dgm:pt modelId="{5C9FBF2E-EF73-49D2-BD2B-19C6A7FA85D4}" type="pres">
      <dgm:prSet presAssocID="{D745D310-6037-4FD8-A9C4-916219B9FD96}" presName="parentNode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1AE619-EE23-4FB8-9EE3-7A443A3E6A52}" type="presOf" srcId="{402D3469-6895-4418-B235-61EB774C4E33}" destId="{D11BE1DC-B096-4551-A23D-AF601669C2A2}" srcOrd="0" destOrd="0" presId="urn:microsoft.com/office/officeart/2005/8/layout/hProcess7"/>
    <dgm:cxn modelId="{AE28A61F-BD23-485A-9612-D3814BC9AD87}" srcId="{CC832A14-F3DE-4F4C-A290-66B211DBA31E}" destId="{87F1CACF-86FD-408B-A9B7-AAD857CC42EB}" srcOrd="2" destOrd="0" parTransId="{F23B8EF1-E6A0-41A5-BE5C-E5F44683F6E1}" sibTransId="{DDB60375-18C3-408F-AE03-2732BFAD15EA}"/>
    <dgm:cxn modelId="{DC96D123-711D-419D-BE2D-D72976E7DB85}" type="presOf" srcId="{0C65B873-C496-4A6E-8793-3088BB1BCA2D}" destId="{44DD68D6-8810-4B9E-B4F1-D8BA3C85B8DC}" srcOrd="0" destOrd="0" presId="urn:microsoft.com/office/officeart/2005/8/layout/hProcess7"/>
    <dgm:cxn modelId="{638A772A-F3CC-46F8-A17B-9D8A1EA0DD9C}" type="presOf" srcId="{87F1CACF-86FD-408B-A9B7-AAD857CC42EB}" destId="{022E2F11-C7DA-47F1-BA6A-C668D6183B16}" srcOrd="0" destOrd="0" presId="urn:microsoft.com/office/officeart/2005/8/layout/hProcess7"/>
    <dgm:cxn modelId="{C2E0B52E-C6A3-45ED-B842-93FBAEFDBBD4}" srcId="{59228EDF-CD86-4D0B-AEDF-12178EA9B8A2}" destId="{1BCE798D-98B4-4F66-BFEA-08ED5685C129}" srcOrd="0" destOrd="0" parTransId="{FE23BD0C-3207-4A9E-A46D-06B38A085A32}" sibTransId="{0C0BF64A-CF22-4703-929A-856524EC8D71}"/>
    <dgm:cxn modelId="{D3D31D3B-2EFC-431E-8860-0B0B59508386}" srcId="{87F1CACF-86FD-408B-A9B7-AAD857CC42EB}" destId="{549E1E1B-6BF7-4462-ACDC-540816A42EB8}" srcOrd="0" destOrd="0" parTransId="{EDB9E6F7-5014-4327-9E7D-66C61A3C242E}" sibTransId="{D1A8B830-024F-4710-A93E-7386243D1A06}"/>
    <dgm:cxn modelId="{27C45D3E-3180-4F4B-A1E8-5035DDE51508}" type="presOf" srcId="{0C65B873-C496-4A6E-8793-3088BB1BCA2D}" destId="{01B18826-4266-4338-A60C-24278E7D983D}" srcOrd="1" destOrd="0" presId="urn:microsoft.com/office/officeart/2005/8/layout/hProcess7"/>
    <dgm:cxn modelId="{42152461-6128-409F-861E-54E0A6423A46}" type="presOf" srcId="{59228EDF-CD86-4D0B-AEDF-12178EA9B8A2}" destId="{82EF576C-3BF2-4E0E-97C2-91F17BB0D5E3}" srcOrd="1" destOrd="0" presId="urn:microsoft.com/office/officeart/2005/8/layout/hProcess7"/>
    <dgm:cxn modelId="{2A271E62-B9E2-431A-90A2-28F15A0B6C51}" srcId="{CC832A14-F3DE-4F4C-A290-66B211DBA31E}" destId="{D745D310-6037-4FD8-A9C4-916219B9FD96}" srcOrd="3" destOrd="0" parTransId="{D3DF5BE9-0A74-4754-9B1E-CC3773C3AA36}" sibTransId="{596569FD-6A46-4B8A-9BE9-534E2DBF6D14}"/>
    <dgm:cxn modelId="{7F261847-5CD5-4E97-96E7-42E48A176082}" srcId="{CC832A14-F3DE-4F4C-A290-66B211DBA31E}" destId="{0C65B873-C496-4A6E-8793-3088BB1BCA2D}" srcOrd="1" destOrd="0" parTransId="{EB608A10-A46F-4978-BEF9-793E5C8B8ADE}" sibTransId="{B6FEA6ED-928F-4750-AF49-C219B52E0965}"/>
    <dgm:cxn modelId="{FE2DEE6E-C50B-4763-8F76-88B09501AD00}" type="presOf" srcId="{D745D310-6037-4FD8-A9C4-916219B9FD96}" destId="{5C9FBF2E-EF73-49D2-BD2B-19C6A7FA85D4}" srcOrd="1" destOrd="0" presId="urn:microsoft.com/office/officeart/2005/8/layout/hProcess7"/>
    <dgm:cxn modelId="{2CE23254-AD64-41CF-B35E-F0569843FD4F}" type="presOf" srcId="{549E1E1B-6BF7-4462-ACDC-540816A42EB8}" destId="{2B48D846-3252-4E08-A8A1-EAE205665727}" srcOrd="0" destOrd="0" presId="urn:microsoft.com/office/officeart/2005/8/layout/hProcess7"/>
    <dgm:cxn modelId="{67242A78-9C5D-4FBD-B0D1-F918E5D5E706}" type="presOf" srcId="{CC832A14-F3DE-4F4C-A290-66B211DBA31E}" destId="{5889CACF-B5D3-4890-944F-158CCF1400AF}" srcOrd="0" destOrd="0" presId="urn:microsoft.com/office/officeart/2005/8/layout/hProcess7"/>
    <dgm:cxn modelId="{52B10F8F-1F2F-44D5-8DC0-63D6029B13B6}" srcId="{CC832A14-F3DE-4F4C-A290-66B211DBA31E}" destId="{59228EDF-CD86-4D0B-AEDF-12178EA9B8A2}" srcOrd="0" destOrd="0" parTransId="{136185E6-B885-400E-B10A-5A283487373C}" sibTransId="{7581F93E-2540-47A6-80DC-E07230D1E2FF}"/>
    <dgm:cxn modelId="{10589B90-6CEB-44D0-9BE7-F2191539182D}" type="presOf" srcId="{87F1CACF-86FD-408B-A9B7-AAD857CC42EB}" destId="{8BEEC989-050F-4E3B-AC69-62CD23B66C02}" srcOrd="1" destOrd="0" presId="urn:microsoft.com/office/officeart/2005/8/layout/hProcess7"/>
    <dgm:cxn modelId="{E33AE993-8933-4159-B5C9-4CE9D5D8F6C2}" type="presOf" srcId="{D745D310-6037-4FD8-A9C4-916219B9FD96}" destId="{2CE31D2F-6BE4-4BB0-87DA-F756AB317E5F}" srcOrd="0" destOrd="0" presId="urn:microsoft.com/office/officeart/2005/8/layout/hProcess7"/>
    <dgm:cxn modelId="{E58ABABB-6E77-45A9-9A92-4B5F2B0266BA}" type="presOf" srcId="{1BCE798D-98B4-4F66-BFEA-08ED5685C129}" destId="{B7E03914-6843-4237-83CC-D05B5DDC170C}" srcOrd="0" destOrd="0" presId="urn:microsoft.com/office/officeart/2005/8/layout/hProcess7"/>
    <dgm:cxn modelId="{F56A5FC4-8C5E-40DA-8D97-C3C46B8CBA84}" type="presOf" srcId="{59228EDF-CD86-4D0B-AEDF-12178EA9B8A2}" destId="{86609097-6998-4289-BFC1-B457ACA13364}" srcOrd="0" destOrd="0" presId="urn:microsoft.com/office/officeart/2005/8/layout/hProcess7"/>
    <dgm:cxn modelId="{08AC82D0-1EDF-4EBE-BB49-A68B058A66F5}" srcId="{0C65B873-C496-4A6E-8793-3088BB1BCA2D}" destId="{402D3469-6895-4418-B235-61EB774C4E33}" srcOrd="0" destOrd="0" parTransId="{871D0DDA-AF35-4D9E-8A2D-30F2D6813958}" sibTransId="{5794F2B9-9676-4DC0-A239-064E17369B0E}"/>
    <dgm:cxn modelId="{BFD6CFC8-B4D0-4AD5-9DC9-384FF04C2AE6}" type="presParOf" srcId="{5889CACF-B5D3-4890-944F-158CCF1400AF}" destId="{82EAF1DC-A7D7-439E-B55F-B6EE457D9114}" srcOrd="0" destOrd="0" presId="urn:microsoft.com/office/officeart/2005/8/layout/hProcess7"/>
    <dgm:cxn modelId="{6BD7B7E9-558D-4CE6-87E4-399D8C44E496}" type="presParOf" srcId="{82EAF1DC-A7D7-439E-B55F-B6EE457D9114}" destId="{86609097-6998-4289-BFC1-B457ACA13364}" srcOrd="0" destOrd="0" presId="urn:microsoft.com/office/officeart/2005/8/layout/hProcess7"/>
    <dgm:cxn modelId="{FABF4300-0EF0-4E1D-8024-137D1AB18FF0}" type="presParOf" srcId="{82EAF1DC-A7D7-439E-B55F-B6EE457D9114}" destId="{82EF576C-3BF2-4E0E-97C2-91F17BB0D5E3}" srcOrd="1" destOrd="0" presId="urn:microsoft.com/office/officeart/2005/8/layout/hProcess7"/>
    <dgm:cxn modelId="{BFD22AC5-B3EF-47CB-BE3F-61EB69A725A9}" type="presParOf" srcId="{82EAF1DC-A7D7-439E-B55F-B6EE457D9114}" destId="{B7E03914-6843-4237-83CC-D05B5DDC170C}" srcOrd="2" destOrd="0" presId="urn:microsoft.com/office/officeart/2005/8/layout/hProcess7"/>
    <dgm:cxn modelId="{3B4112F9-7F72-42B0-8679-B97F9B83EEF1}" type="presParOf" srcId="{5889CACF-B5D3-4890-944F-158CCF1400AF}" destId="{7A0861DC-DB9F-4842-AF04-950E1107233E}" srcOrd="1" destOrd="0" presId="urn:microsoft.com/office/officeart/2005/8/layout/hProcess7"/>
    <dgm:cxn modelId="{7E699BD5-E347-43F5-86B2-68306B77B1D0}" type="presParOf" srcId="{5889CACF-B5D3-4890-944F-158CCF1400AF}" destId="{046ED555-3A39-4A96-AAB2-7B63E48748F7}" srcOrd="2" destOrd="0" presId="urn:microsoft.com/office/officeart/2005/8/layout/hProcess7"/>
    <dgm:cxn modelId="{62F40748-9204-4B19-91E7-9032D63A964C}" type="presParOf" srcId="{046ED555-3A39-4A96-AAB2-7B63E48748F7}" destId="{1C168A82-6955-477D-AB1C-8BC16232B956}" srcOrd="0" destOrd="0" presId="urn:microsoft.com/office/officeart/2005/8/layout/hProcess7"/>
    <dgm:cxn modelId="{CF03728F-6BEC-4D56-A17A-BCE578CEB27C}" type="presParOf" srcId="{046ED555-3A39-4A96-AAB2-7B63E48748F7}" destId="{49C433ED-65D1-4406-B0AB-7E7E9F6C409C}" srcOrd="1" destOrd="0" presId="urn:microsoft.com/office/officeart/2005/8/layout/hProcess7"/>
    <dgm:cxn modelId="{E267B414-EF9B-43B4-84A9-221D1968CFA9}" type="presParOf" srcId="{046ED555-3A39-4A96-AAB2-7B63E48748F7}" destId="{8F47F6F2-4BF0-4704-9F95-18CB9700948F}" srcOrd="2" destOrd="0" presId="urn:microsoft.com/office/officeart/2005/8/layout/hProcess7"/>
    <dgm:cxn modelId="{8BD822A2-C74D-41B3-893B-65B8EEB3C4D2}" type="presParOf" srcId="{5889CACF-B5D3-4890-944F-158CCF1400AF}" destId="{36FD83E8-A411-4C09-BDA3-F5EBA3C301C6}" srcOrd="3" destOrd="0" presId="urn:microsoft.com/office/officeart/2005/8/layout/hProcess7"/>
    <dgm:cxn modelId="{F88D4D99-6CB0-4E0B-861C-D990C695472A}" type="presParOf" srcId="{5889CACF-B5D3-4890-944F-158CCF1400AF}" destId="{B21DAAF1-2F4F-4A1E-A0C2-782ADB774D84}" srcOrd="4" destOrd="0" presId="urn:microsoft.com/office/officeart/2005/8/layout/hProcess7"/>
    <dgm:cxn modelId="{EFF240DC-65F1-43C5-A82B-1525455BA092}" type="presParOf" srcId="{B21DAAF1-2F4F-4A1E-A0C2-782ADB774D84}" destId="{44DD68D6-8810-4B9E-B4F1-D8BA3C85B8DC}" srcOrd="0" destOrd="0" presId="urn:microsoft.com/office/officeart/2005/8/layout/hProcess7"/>
    <dgm:cxn modelId="{68ED46E7-910D-4783-B5CD-D6D1C56E2B1E}" type="presParOf" srcId="{B21DAAF1-2F4F-4A1E-A0C2-782ADB774D84}" destId="{01B18826-4266-4338-A60C-24278E7D983D}" srcOrd="1" destOrd="0" presId="urn:microsoft.com/office/officeart/2005/8/layout/hProcess7"/>
    <dgm:cxn modelId="{02003ECD-A06A-44A4-A5FF-8E4A9BDC2918}" type="presParOf" srcId="{B21DAAF1-2F4F-4A1E-A0C2-782ADB774D84}" destId="{D11BE1DC-B096-4551-A23D-AF601669C2A2}" srcOrd="2" destOrd="0" presId="urn:microsoft.com/office/officeart/2005/8/layout/hProcess7"/>
    <dgm:cxn modelId="{029DD427-CDB3-49D3-A94E-ACF963A18A9D}" type="presParOf" srcId="{5889CACF-B5D3-4890-944F-158CCF1400AF}" destId="{A6882572-BE78-4923-B8C8-995828029389}" srcOrd="5" destOrd="0" presId="urn:microsoft.com/office/officeart/2005/8/layout/hProcess7"/>
    <dgm:cxn modelId="{BFD81F9D-939B-46E9-88F6-37E2B72B8597}" type="presParOf" srcId="{5889CACF-B5D3-4890-944F-158CCF1400AF}" destId="{EE96942A-4D9E-416B-AF81-97F4B63ABFAB}" srcOrd="6" destOrd="0" presId="urn:microsoft.com/office/officeart/2005/8/layout/hProcess7"/>
    <dgm:cxn modelId="{36E81C14-2854-4C99-93BD-FD5C18B5A8F9}" type="presParOf" srcId="{EE96942A-4D9E-416B-AF81-97F4B63ABFAB}" destId="{A14FCB70-08D3-4357-A7CA-779421CAA3AD}" srcOrd="0" destOrd="0" presId="urn:microsoft.com/office/officeart/2005/8/layout/hProcess7"/>
    <dgm:cxn modelId="{27445329-F0AB-4D85-B325-5ACE2D55BD20}" type="presParOf" srcId="{EE96942A-4D9E-416B-AF81-97F4B63ABFAB}" destId="{3266A38E-EA70-4D78-9338-A327E716EC1E}" srcOrd="1" destOrd="0" presId="urn:microsoft.com/office/officeart/2005/8/layout/hProcess7"/>
    <dgm:cxn modelId="{B7EB041D-6887-4339-856C-EFE80E7B28A4}" type="presParOf" srcId="{EE96942A-4D9E-416B-AF81-97F4B63ABFAB}" destId="{75B5D800-07DA-49D8-B665-A13846705BD7}" srcOrd="2" destOrd="0" presId="urn:microsoft.com/office/officeart/2005/8/layout/hProcess7"/>
    <dgm:cxn modelId="{BC228274-80F1-4D32-ABCC-C57C68BEFC32}" type="presParOf" srcId="{5889CACF-B5D3-4890-944F-158CCF1400AF}" destId="{4B709A12-0FCF-4AB8-BF54-979996F0AD84}" srcOrd="7" destOrd="0" presId="urn:microsoft.com/office/officeart/2005/8/layout/hProcess7"/>
    <dgm:cxn modelId="{656AAEBD-951B-49D6-B062-5FA63CF0DBD7}" type="presParOf" srcId="{5889CACF-B5D3-4890-944F-158CCF1400AF}" destId="{83FBE01E-2D6A-427F-8AEC-688E08572940}" srcOrd="8" destOrd="0" presId="urn:microsoft.com/office/officeart/2005/8/layout/hProcess7"/>
    <dgm:cxn modelId="{3C2835C1-C3E8-44D7-BB1C-4F005C3173EE}" type="presParOf" srcId="{83FBE01E-2D6A-427F-8AEC-688E08572940}" destId="{022E2F11-C7DA-47F1-BA6A-C668D6183B16}" srcOrd="0" destOrd="0" presId="urn:microsoft.com/office/officeart/2005/8/layout/hProcess7"/>
    <dgm:cxn modelId="{B2690144-E90E-4705-9EB6-A25C21FEA8DD}" type="presParOf" srcId="{83FBE01E-2D6A-427F-8AEC-688E08572940}" destId="{8BEEC989-050F-4E3B-AC69-62CD23B66C02}" srcOrd="1" destOrd="0" presId="urn:microsoft.com/office/officeart/2005/8/layout/hProcess7"/>
    <dgm:cxn modelId="{0DF72DC9-B4D1-4C82-AA65-229B0D1D0912}" type="presParOf" srcId="{83FBE01E-2D6A-427F-8AEC-688E08572940}" destId="{2B48D846-3252-4E08-A8A1-EAE205665727}" srcOrd="2" destOrd="0" presId="urn:microsoft.com/office/officeart/2005/8/layout/hProcess7"/>
    <dgm:cxn modelId="{2CFD2F1A-AF2E-4F08-B214-E1F9677FF638}" type="presParOf" srcId="{5889CACF-B5D3-4890-944F-158CCF1400AF}" destId="{1C7DA384-9A79-4200-AFC8-60F1F45A0FAE}" srcOrd="9" destOrd="0" presId="urn:microsoft.com/office/officeart/2005/8/layout/hProcess7"/>
    <dgm:cxn modelId="{14A1F1F0-C00A-416E-89BD-6A5F6304E6A5}" type="presParOf" srcId="{5889CACF-B5D3-4890-944F-158CCF1400AF}" destId="{59B2F72E-836D-47EE-B0AF-F58D3FA60CD3}" srcOrd="10" destOrd="0" presId="urn:microsoft.com/office/officeart/2005/8/layout/hProcess7"/>
    <dgm:cxn modelId="{A062985F-DC92-403C-AE8A-F9F793A1C944}" type="presParOf" srcId="{59B2F72E-836D-47EE-B0AF-F58D3FA60CD3}" destId="{73FE45B9-B2DE-4F08-9066-18273561CED6}" srcOrd="0" destOrd="0" presId="urn:microsoft.com/office/officeart/2005/8/layout/hProcess7"/>
    <dgm:cxn modelId="{1DF0F2F1-99CB-4D77-B0DF-05FCCE251C63}" type="presParOf" srcId="{59B2F72E-836D-47EE-B0AF-F58D3FA60CD3}" destId="{C57F1F49-797E-474B-9FB6-4909D6088D20}" srcOrd="1" destOrd="0" presId="urn:microsoft.com/office/officeart/2005/8/layout/hProcess7"/>
    <dgm:cxn modelId="{E6A3A7F7-265C-448F-A08D-355975AF8785}" type="presParOf" srcId="{59B2F72E-836D-47EE-B0AF-F58D3FA60CD3}" destId="{03CBF583-23D2-4D41-90FC-198894F3F929}" srcOrd="2" destOrd="0" presId="urn:microsoft.com/office/officeart/2005/8/layout/hProcess7"/>
    <dgm:cxn modelId="{3DFEC7E3-3316-4FDB-8B85-D482C715E18F}" type="presParOf" srcId="{5889CACF-B5D3-4890-944F-158CCF1400AF}" destId="{034E5D0E-07E0-49DA-8486-C22F2F0EB684}" srcOrd="11" destOrd="0" presId="urn:microsoft.com/office/officeart/2005/8/layout/hProcess7"/>
    <dgm:cxn modelId="{E1285069-C227-4AC4-B240-1F911064EFDD}" type="presParOf" srcId="{5889CACF-B5D3-4890-944F-158CCF1400AF}" destId="{26BE2619-C9F3-49D0-B199-9199BCD17666}" srcOrd="12" destOrd="0" presId="urn:microsoft.com/office/officeart/2005/8/layout/hProcess7"/>
    <dgm:cxn modelId="{032DC893-9B72-46F8-AC1A-BE27A865F49C}" type="presParOf" srcId="{26BE2619-C9F3-49D0-B199-9199BCD17666}" destId="{2CE31D2F-6BE4-4BB0-87DA-F756AB317E5F}" srcOrd="0" destOrd="0" presId="urn:microsoft.com/office/officeart/2005/8/layout/hProcess7"/>
    <dgm:cxn modelId="{B50A4233-97BC-4AEB-867D-1BA8D74172EA}" type="presParOf" srcId="{26BE2619-C9F3-49D0-B199-9199BCD17666}" destId="{5C9FBF2E-EF73-49D2-BD2B-19C6A7FA85D4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D9A35-055F-4EE0-96A2-3ED7F26DE6F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8ECEEE1-488D-4558-8067-1F13E8650EDD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三神</a:t>
          </a:r>
        </a:p>
      </dgm:t>
    </dgm:pt>
    <dgm:pt modelId="{555EE7E8-6C16-431C-95C1-958656793FEB}" type="parTrans" cxnId="{955E6C7C-5328-4BD5-A38F-ED59066A6A7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D6579AA-9D76-4039-B792-CC958D39BD4B}" type="sibTrans" cxnId="{955E6C7C-5328-4BD5-A38F-ED59066A6A7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093AEF7-9B7F-4F64-B0FA-2EA63D3C7985}">
      <dgm:prSet phldrT="[テキスト]" custT="1"/>
      <dgm:spPr>
        <a:solidFill>
          <a:srgbClr val="FFFF00"/>
        </a:solidFill>
      </dgm:spPr>
      <dgm:t>
        <a:bodyPr/>
        <a:lstStyle/>
        <a:p>
          <a:r>
            <a: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電気</a:t>
          </a:r>
          <a:endParaRPr kumimoji="1" lang="en-US" altLang="ja-JP" sz="28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gm:t>
    </dgm:pt>
    <dgm:pt modelId="{AD149FAC-44CA-49BB-9C20-D8F8E35FEBB0}" type="parTrans" cxnId="{5ADFA8A5-EC3D-4A74-BBA4-B078ECC52B8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98D566B-73B4-4B31-92F9-D6690A394496}" type="sibTrans" cxnId="{5ADFA8A5-EC3D-4A74-BBA4-B078ECC52B8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BABDE77-43F9-4180-81EE-C1BA9B7227E3}">
      <dgm:prSet phldrT="[テキスト]"/>
      <dgm:spPr/>
      <dgm:t>
        <a:bodyPr/>
        <a:lstStyle/>
        <a:p>
          <a:pPr algn="ctr"/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篠崎</a:t>
          </a:r>
        </a:p>
      </dgm:t>
    </dgm:pt>
    <dgm:pt modelId="{ADF32FE6-6CA6-44EE-97C1-D29797284B2A}" type="parTrans" cxnId="{0EB7CB8E-89EE-4416-A3E4-60FFDF6A58C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D4ADF49-9783-4938-A344-CB6CA6AE42F6}" type="sibTrans" cxnId="{0EB7CB8E-89EE-4416-A3E4-60FFDF6A58C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0CDB00A-6217-402C-8D1C-2C6CFE84BC2D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情報</a:t>
          </a:r>
          <a:endParaRPr kumimoji="1" lang="en-US" altLang="ja-JP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gm:t>
    </dgm:pt>
    <dgm:pt modelId="{87516250-A895-41D5-A841-2B8F20F1474B}" type="parTrans" cxnId="{3C58E6CE-A253-4A9B-A125-E47668EC213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D6E01BE-CDC2-4C97-BD97-A9D562551D8F}" type="sibTrans" cxnId="{3C58E6CE-A253-4A9B-A125-E47668EC213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4D8A1CD-0EA3-4A2F-96EC-1ABCBDBDF18A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制御</a:t>
          </a:r>
          <a:endParaRPr kumimoji="1" lang="en-US" altLang="ja-JP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gm:t>
    </dgm:pt>
    <dgm:pt modelId="{0BAF264E-F5BA-4155-93B0-946FB2820596}" type="parTrans" cxnId="{EA115BC4-AAFA-4B5F-B35E-D8699E61C7D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4C1415D-601F-486D-99B2-CD7B19CD089E}" type="sibTrans" cxnId="{EA115BC4-AAFA-4B5F-B35E-D8699E61C7D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589D59-338F-4459-9434-E6B5B6E512F7}">
      <dgm:prSet phldrT="[テキスト]"/>
      <dgm:spPr/>
      <dgm:t>
        <a:bodyPr/>
        <a:lstStyle/>
        <a:p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1D27F04-3149-49A3-B43B-2D8C8C301964}" type="parTrans" cxnId="{FF0AE9A2-BA76-4BA4-B8C6-710CC5509110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FBAA0B3-D036-49F9-B86B-8FE6E55C0365}" type="sibTrans" cxnId="{FF0AE9A2-BA76-4BA4-B8C6-710CC5509110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5CCFDD-7C80-441F-8677-09F0F2D90BB1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機械</a:t>
          </a:r>
          <a:endParaRPr kumimoji="1" lang="en-US" altLang="ja-JP" sz="28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gm:t>
    </dgm:pt>
    <dgm:pt modelId="{ECBDA529-FAD2-4773-8A60-DE60821B6D77}" type="sibTrans" cxnId="{0C93643A-8EFA-42F9-867E-E0429113CE6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A6210A1-2FD9-440D-9E3E-30FB68E31298}" type="parTrans" cxnId="{0C93643A-8EFA-42F9-867E-E0429113CE6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369F0C4-84F3-4183-8218-36129D9680EB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大栗</a:t>
          </a:r>
        </a:p>
      </dgm:t>
    </dgm:pt>
    <dgm:pt modelId="{C0EF0261-1738-4651-8439-CAFAC723119B}" type="parTrans" cxnId="{87E29D3E-C4B8-4B88-93A6-2F5836CCA94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97D0C4B-E701-45B0-9AA2-60C91C02670C}" type="sibTrans" cxnId="{87E29D3E-C4B8-4B88-93A6-2F5836CCA94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228212-6500-4A58-9B75-159320866CA0}">
      <dgm:prSet phldrT="[テキスト]" custT="1"/>
      <dgm:spPr/>
      <dgm:t>
        <a:bodyPr/>
        <a:lstStyle/>
        <a:p>
          <a:pPr algn="r"/>
          <a:endParaRPr kumimoji="1" lang="ja-JP" altLang="en-US" sz="1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2C3FA2-D9B8-43B6-8654-C72815B01D83}" type="sibTrans" cxnId="{72203A2E-6C35-4331-9033-4A4F0BC30567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7696D05-5BA8-48C9-90AE-84362D95BC00}" type="parTrans" cxnId="{72203A2E-6C35-4331-9033-4A4F0BC30567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1DA68B9-0C93-4193-9DE4-332A0A9BDDBA}">
      <dgm:prSet phldrT="[テキスト]"/>
      <dgm:spPr/>
      <dgm:t>
        <a:bodyPr/>
        <a:lstStyle/>
        <a:p>
          <a:pPr algn="ctr"/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福田</a:t>
          </a:r>
        </a:p>
      </dgm:t>
    </dgm:pt>
    <dgm:pt modelId="{008383B9-A981-467E-B837-FA8510B4FB33}" type="parTrans" cxnId="{B5B10211-2938-4F14-8AC2-859D33AC42B7}">
      <dgm:prSet/>
      <dgm:spPr/>
      <dgm:t>
        <a:bodyPr/>
        <a:lstStyle/>
        <a:p>
          <a:endParaRPr kumimoji="1" lang="ja-JP" altLang="en-US"/>
        </a:p>
      </dgm:t>
    </dgm:pt>
    <dgm:pt modelId="{931C5708-36F7-43B5-8810-D9F54BE5B884}" type="sibTrans" cxnId="{B5B10211-2938-4F14-8AC2-859D33AC42B7}">
      <dgm:prSet/>
      <dgm:spPr/>
      <dgm:t>
        <a:bodyPr/>
        <a:lstStyle/>
        <a:p>
          <a:endParaRPr kumimoji="1" lang="ja-JP" altLang="en-US"/>
        </a:p>
      </dgm:t>
    </dgm:pt>
    <dgm:pt modelId="{ECFF1598-9793-48DB-9786-96C14822C2A6}" type="pres">
      <dgm:prSet presAssocID="{6A7D9A35-055F-4EE0-96A2-3ED7F26DE6F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6E82837-759C-40C8-9EF6-A66A378A4FC0}" type="pres">
      <dgm:prSet presAssocID="{6A7D9A35-055F-4EE0-96A2-3ED7F26DE6F3}" presName="children" presStyleCnt="0"/>
      <dgm:spPr/>
    </dgm:pt>
    <dgm:pt modelId="{37CD1819-6EEA-4693-8C1D-AE76FEAD35FA}" type="pres">
      <dgm:prSet presAssocID="{6A7D9A35-055F-4EE0-96A2-3ED7F26DE6F3}" presName="child1group" presStyleCnt="0"/>
      <dgm:spPr/>
    </dgm:pt>
    <dgm:pt modelId="{CCF88BB0-6163-43EB-80EA-B7FDFEC161D8}" type="pres">
      <dgm:prSet presAssocID="{6A7D9A35-055F-4EE0-96A2-3ED7F26DE6F3}" presName="child1" presStyleLbl="bgAcc1" presStyleIdx="0" presStyleCnt="4"/>
      <dgm:spPr/>
    </dgm:pt>
    <dgm:pt modelId="{EBFFE221-6A71-4376-9067-5CC0047D91F9}" type="pres">
      <dgm:prSet presAssocID="{6A7D9A35-055F-4EE0-96A2-3ED7F26DE6F3}" presName="child1Text" presStyleLbl="bgAcc1" presStyleIdx="0" presStyleCnt="4">
        <dgm:presLayoutVars>
          <dgm:bulletEnabled val="1"/>
        </dgm:presLayoutVars>
      </dgm:prSet>
      <dgm:spPr/>
    </dgm:pt>
    <dgm:pt modelId="{F8E3B4C9-B5E0-4111-BC5C-4D38B590D2A2}" type="pres">
      <dgm:prSet presAssocID="{6A7D9A35-055F-4EE0-96A2-3ED7F26DE6F3}" presName="child2group" presStyleCnt="0"/>
      <dgm:spPr/>
    </dgm:pt>
    <dgm:pt modelId="{665D9233-AE5F-4B35-9ADF-FC82F4B19E8D}" type="pres">
      <dgm:prSet presAssocID="{6A7D9A35-055F-4EE0-96A2-3ED7F26DE6F3}" presName="child2" presStyleLbl="bgAcc1" presStyleIdx="1" presStyleCnt="4"/>
      <dgm:spPr/>
    </dgm:pt>
    <dgm:pt modelId="{2BD3D402-9780-4275-9FD7-02656C31A690}" type="pres">
      <dgm:prSet presAssocID="{6A7D9A35-055F-4EE0-96A2-3ED7F26DE6F3}" presName="child2Text" presStyleLbl="bgAcc1" presStyleIdx="1" presStyleCnt="4">
        <dgm:presLayoutVars>
          <dgm:bulletEnabled val="1"/>
        </dgm:presLayoutVars>
      </dgm:prSet>
      <dgm:spPr/>
    </dgm:pt>
    <dgm:pt modelId="{3ACCC419-E7DF-4A27-B4C3-FA6B484DA41A}" type="pres">
      <dgm:prSet presAssocID="{6A7D9A35-055F-4EE0-96A2-3ED7F26DE6F3}" presName="child3group" presStyleCnt="0"/>
      <dgm:spPr/>
    </dgm:pt>
    <dgm:pt modelId="{96F3B072-9826-4FE6-BF3C-11685E668C7D}" type="pres">
      <dgm:prSet presAssocID="{6A7D9A35-055F-4EE0-96A2-3ED7F26DE6F3}" presName="child3" presStyleLbl="bgAcc1" presStyleIdx="2" presStyleCnt="4"/>
      <dgm:spPr/>
    </dgm:pt>
    <dgm:pt modelId="{F4B69EEB-226F-4CAB-B71C-232D9E4E5454}" type="pres">
      <dgm:prSet presAssocID="{6A7D9A35-055F-4EE0-96A2-3ED7F26DE6F3}" presName="child3Text" presStyleLbl="bgAcc1" presStyleIdx="2" presStyleCnt="4">
        <dgm:presLayoutVars>
          <dgm:bulletEnabled val="1"/>
        </dgm:presLayoutVars>
      </dgm:prSet>
      <dgm:spPr/>
    </dgm:pt>
    <dgm:pt modelId="{2BB99C1F-6AB7-4401-A8C9-91EAFD687163}" type="pres">
      <dgm:prSet presAssocID="{6A7D9A35-055F-4EE0-96A2-3ED7F26DE6F3}" presName="child4group" presStyleCnt="0"/>
      <dgm:spPr/>
    </dgm:pt>
    <dgm:pt modelId="{06AEDC40-2C8D-4984-9C6A-1D5FFC48DEBC}" type="pres">
      <dgm:prSet presAssocID="{6A7D9A35-055F-4EE0-96A2-3ED7F26DE6F3}" presName="child4" presStyleLbl="bgAcc1" presStyleIdx="3" presStyleCnt="4"/>
      <dgm:spPr/>
    </dgm:pt>
    <dgm:pt modelId="{9A8FBCAA-273D-483B-9D03-834664D8FC90}" type="pres">
      <dgm:prSet presAssocID="{6A7D9A35-055F-4EE0-96A2-3ED7F26DE6F3}" presName="child4Text" presStyleLbl="bgAcc1" presStyleIdx="3" presStyleCnt="4">
        <dgm:presLayoutVars>
          <dgm:bulletEnabled val="1"/>
        </dgm:presLayoutVars>
      </dgm:prSet>
      <dgm:spPr/>
    </dgm:pt>
    <dgm:pt modelId="{63F031C5-E55A-449A-8A03-29AE723A5D7C}" type="pres">
      <dgm:prSet presAssocID="{6A7D9A35-055F-4EE0-96A2-3ED7F26DE6F3}" presName="childPlaceholder" presStyleCnt="0"/>
      <dgm:spPr/>
    </dgm:pt>
    <dgm:pt modelId="{9776C292-2D0C-49C2-ADE7-5AD4112ADE6F}" type="pres">
      <dgm:prSet presAssocID="{6A7D9A35-055F-4EE0-96A2-3ED7F26DE6F3}" presName="circle" presStyleCnt="0"/>
      <dgm:spPr/>
    </dgm:pt>
    <dgm:pt modelId="{8BD0916A-ECAB-4525-917D-DA9478C51766}" type="pres">
      <dgm:prSet presAssocID="{6A7D9A35-055F-4EE0-96A2-3ED7F26DE6F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9B1D56-9822-4E49-8C24-94910CC7A1C7}" type="pres">
      <dgm:prSet presAssocID="{6A7D9A35-055F-4EE0-96A2-3ED7F26DE6F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CF0EDF-535E-433C-9946-3902E7C21173}" type="pres">
      <dgm:prSet presAssocID="{6A7D9A35-055F-4EE0-96A2-3ED7F26DE6F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273802C-C074-4969-80A7-BF024139C237}" type="pres">
      <dgm:prSet presAssocID="{6A7D9A35-055F-4EE0-96A2-3ED7F26DE6F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FA55143-D6F8-4A5F-B345-9A9C15610130}" type="pres">
      <dgm:prSet presAssocID="{6A7D9A35-055F-4EE0-96A2-3ED7F26DE6F3}" presName="quadrantPlaceholder" presStyleCnt="0"/>
      <dgm:spPr/>
    </dgm:pt>
    <dgm:pt modelId="{47508F27-0027-4117-83F0-4B06667D618C}" type="pres">
      <dgm:prSet presAssocID="{6A7D9A35-055F-4EE0-96A2-3ED7F26DE6F3}" presName="center1" presStyleLbl="fgShp" presStyleIdx="0" presStyleCnt="2"/>
      <dgm:spPr/>
    </dgm:pt>
    <dgm:pt modelId="{1ABC127A-D7E6-4C7D-8371-20BCEFB78DE4}" type="pres">
      <dgm:prSet presAssocID="{6A7D9A35-055F-4EE0-96A2-3ED7F26DE6F3}" presName="center2" presStyleLbl="fgShp" presStyleIdx="1" presStyleCnt="2"/>
      <dgm:spPr/>
    </dgm:pt>
  </dgm:ptLst>
  <dgm:cxnLst>
    <dgm:cxn modelId="{9E1EED04-435E-497E-9461-3FB34A9A76D1}" type="presOf" srcId="{70CDB00A-6217-402C-8D1C-2C6CFE84BC2D}" destId="{48CF0EDF-535E-433C-9946-3902E7C21173}" srcOrd="0" destOrd="0" presId="urn:microsoft.com/office/officeart/2005/8/layout/cycle4"/>
    <dgm:cxn modelId="{B5B10211-2938-4F14-8AC2-859D33AC42B7}" srcId="{0093AEF7-9B7F-4F64-B0FA-2EA63D3C7985}" destId="{01DA68B9-0C93-4193-9DE4-332A0A9BDDBA}" srcOrd="1" destOrd="0" parTransId="{008383B9-A981-467E-B837-FA8510B4FB33}" sibTransId="{931C5708-36F7-43B5-8810-D9F54BE5B884}"/>
    <dgm:cxn modelId="{6A39C411-8BDB-4FBF-A5A9-F1DB6539DC64}" type="presOf" srcId="{4BABDE77-43F9-4180-81EE-C1BA9B7227E3}" destId="{665D9233-AE5F-4B35-9ADF-FC82F4B19E8D}" srcOrd="0" destOrd="0" presId="urn:microsoft.com/office/officeart/2005/8/layout/cycle4"/>
    <dgm:cxn modelId="{7842EC1C-CC96-4482-AB66-414E1626FC98}" type="presOf" srcId="{4BABDE77-43F9-4180-81EE-C1BA9B7227E3}" destId="{2BD3D402-9780-4275-9FD7-02656C31A690}" srcOrd="1" destOrd="0" presId="urn:microsoft.com/office/officeart/2005/8/layout/cycle4"/>
    <dgm:cxn modelId="{5B7A3D1F-546C-4622-B4A5-5A24AAFD5637}" type="presOf" srcId="{0E589D59-338F-4459-9434-E6B5B6E512F7}" destId="{06AEDC40-2C8D-4984-9C6A-1D5FFC48DEBC}" srcOrd="0" destOrd="0" presId="urn:microsoft.com/office/officeart/2005/8/layout/cycle4"/>
    <dgm:cxn modelId="{72203A2E-6C35-4331-9033-4A4F0BC30567}" srcId="{70CDB00A-6217-402C-8D1C-2C6CFE84BC2D}" destId="{86228212-6500-4A58-9B75-159320866CA0}" srcOrd="0" destOrd="0" parTransId="{47696D05-5BA8-48C9-90AE-84362D95BC00}" sibTransId="{A02C3FA2-D9B8-43B6-8654-C72815B01D83}"/>
    <dgm:cxn modelId="{D7249832-EE72-42AB-9CC7-C2861436EA7B}" type="presOf" srcId="{86228212-6500-4A58-9B75-159320866CA0}" destId="{F4B69EEB-226F-4CAB-B71C-232D9E4E5454}" srcOrd="1" destOrd="0" presId="urn:microsoft.com/office/officeart/2005/8/layout/cycle4"/>
    <dgm:cxn modelId="{0C93643A-8EFA-42F9-867E-E0429113CE6A}" srcId="{6A7D9A35-055F-4EE0-96A2-3ED7F26DE6F3}" destId="{435CCFDD-7C80-441F-8677-09F0F2D90BB1}" srcOrd="0" destOrd="0" parTransId="{EA6210A1-2FD9-440D-9E3E-30FB68E31298}" sibTransId="{ECBDA529-FAD2-4773-8A60-DE60821B6D77}"/>
    <dgm:cxn modelId="{17883C3E-3979-4797-89E0-230E1F7C517B}" type="presOf" srcId="{0E589D59-338F-4459-9434-E6B5B6E512F7}" destId="{9A8FBCAA-273D-483B-9D03-834664D8FC90}" srcOrd="1" destOrd="0" presId="urn:microsoft.com/office/officeart/2005/8/layout/cycle4"/>
    <dgm:cxn modelId="{87E29D3E-C4B8-4B88-93A6-2F5836CCA944}" srcId="{435CCFDD-7C80-441F-8677-09F0F2D90BB1}" destId="{8369F0C4-84F3-4183-8218-36129D9680EB}" srcOrd="1" destOrd="0" parTransId="{C0EF0261-1738-4651-8439-CAFAC723119B}" sibTransId="{097D0C4B-E701-45B0-9AA2-60C91C02670C}"/>
    <dgm:cxn modelId="{EBE5C541-BBB6-4647-994E-95724195076D}" type="presOf" srcId="{01DA68B9-0C93-4193-9DE4-332A0A9BDDBA}" destId="{2BD3D402-9780-4275-9FD7-02656C31A690}" srcOrd="1" destOrd="1" presId="urn:microsoft.com/office/officeart/2005/8/layout/cycle4"/>
    <dgm:cxn modelId="{CBEA524A-182D-4078-A296-1990D9495892}" type="presOf" srcId="{8369F0C4-84F3-4183-8218-36129D9680EB}" destId="{CCF88BB0-6163-43EB-80EA-B7FDFEC161D8}" srcOrd="0" destOrd="1" presId="urn:microsoft.com/office/officeart/2005/8/layout/cycle4"/>
    <dgm:cxn modelId="{F2E07F77-1328-4B61-AF94-4F8F6D55495A}" type="presOf" srcId="{E8ECEEE1-488D-4558-8067-1F13E8650EDD}" destId="{CCF88BB0-6163-43EB-80EA-B7FDFEC161D8}" srcOrd="0" destOrd="0" presId="urn:microsoft.com/office/officeart/2005/8/layout/cycle4"/>
    <dgm:cxn modelId="{955E6C7C-5328-4BD5-A38F-ED59066A6A7F}" srcId="{435CCFDD-7C80-441F-8677-09F0F2D90BB1}" destId="{E8ECEEE1-488D-4558-8067-1F13E8650EDD}" srcOrd="0" destOrd="0" parTransId="{555EE7E8-6C16-431C-95C1-958656793FEB}" sibTransId="{BD6579AA-9D76-4039-B792-CC958D39BD4B}"/>
    <dgm:cxn modelId="{D68B1181-85AD-40B6-BF94-9BB53F2F1BBF}" type="presOf" srcId="{8369F0C4-84F3-4183-8218-36129D9680EB}" destId="{EBFFE221-6A71-4376-9067-5CC0047D91F9}" srcOrd="1" destOrd="1" presId="urn:microsoft.com/office/officeart/2005/8/layout/cycle4"/>
    <dgm:cxn modelId="{A67CA781-BC4B-44E4-9D3F-42442168F6E8}" type="presOf" srcId="{86228212-6500-4A58-9B75-159320866CA0}" destId="{96F3B072-9826-4FE6-BF3C-11685E668C7D}" srcOrd="0" destOrd="0" presId="urn:microsoft.com/office/officeart/2005/8/layout/cycle4"/>
    <dgm:cxn modelId="{0EB7CB8E-89EE-4416-A3E4-60FFDF6A58C9}" srcId="{0093AEF7-9B7F-4F64-B0FA-2EA63D3C7985}" destId="{4BABDE77-43F9-4180-81EE-C1BA9B7227E3}" srcOrd="0" destOrd="0" parTransId="{ADF32FE6-6CA6-44EE-97C1-D29797284B2A}" sibTransId="{9D4ADF49-9783-4938-A344-CB6CA6AE42F6}"/>
    <dgm:cxn modelId="{964A5491-98D2-41DE-AA2E-46DAD6C30417}" type="presOf" srcId="{84D8A1CD-0EA3-4A2F-96EC-1ABCBDBDF18A}" destId="{A273802C-C074-4969-80A7-BF024139C237}" srcOrd="0" destOrd="0" presId="urn:microsoft.com/office/officeart/2005/8/layout/cycle4"/>
    <dgm:cxn modelId="{FF0AE9A2-BA76-4BA4-B8C6-710CC5509110}" srcId="{84D8A1CD-0EA3-4A2F-96EC-1ABCBDBDF18A}" destId="{0E589D59-338F-4459-9434-E6B5B6E512F7}" srcOrd="0" destOrd="0" parTransId="{A1D27F04-3149-49A3-B43B-2D8C8C301964}" sibTransId="{0FBAA0B3-D036-49F9-B86B-8FE6E55C0365}"/>
    <dgm:cxn modelId="{5ADFA8A5-EC3D-4A74-BBA4-B078ECC52B89}" srcId="{6A7D9A35-055F-4EE0-96A2-3ED7F26DE6F3}" destId="{0093AEF7-9B7F-4F64-B0FA-2EA63D3C7985}" srcOrd="1" destOrd="0" parTransId="{AD149FAC-44CA-49BB-9C20-D8F8E35FEBB0}" sibTransId="{898D566B-73B4-4B31-92F9-D6690A394496}"/>
    <dgm:cxn modelId="{699E24AD-45D3-4A08-95B8-6CDF70A1182D}" type="presOf" srcId="{435CCFDD-7C80-441F-8677-09F0F2D90BB1}" destId="{8BD0916A-ECAB-4525-917D-DA9478C51766}" srcOrd="0" destOrd="0" presId="urn:microsoft.com/office/officeart/2005/8/layout/cycle4"/>
    <dgm:cxn modelId="{EF650CC3-E0FB-4833-844D-9C4FB339A0ED}" type="presOf" srcId="{E8ECEEE1-488D-4558-8067-1F13E8650EDD}" destId="{EBFFE221-6A71-4376-9067-5CC0047D91F9}" srcOrd="1" destOrd="0" presId="urn:microsoft.com/office/officeart/2005/8/layout/cycle4"/>
    <dgm:cxn modelId="{EA115BC4-AAFA-4B5F-B35E-D8699E61C7D3}" srcId="{6A7D9A35-055F-4EE0-96A2-3ED7F26DE6F3}" destId="{84D8A1CD-0EA3-4A2F-96EC-1ABCBDBDF18A}" srcOrd="3" destOrd="0" parTransId="{0BAF264E-F5BA-4155-93B0-946FB2820596}" sibTransId="{F4C1415D-601F-486D-99B2-CD7B19CD089E}"/>
    <dgm:cxn modelId="{3C58E6CE-A253-4A9B-A125-E47668EC213D}" srcId="{6A7D9A35-055F-4EE0-96A2-3ED7F26DE6F3}" destId="{70CDB00A-6217-402C-8D1C-2C6CFE84BC2D}" srcOrd="2" destOrd="0" parTransId="{87516250-A895-41D5-A841-2B8F20F1474B}" sibTransId="{CD6E01BE-CDC2-4C97-BD97-A9D562551D8F}"/>
    <dgm:cxn modelId="{937072EB-4828-4522-8970-CAC8F0383023}" type="presOf" srcId="{0093AEF7-9B7F-4F64-B0FA-2EA63D3C7985}" destId="{E59B1D56-9822-4E49-8C24-94910CC7A1C7}" srcOrd="0" destOrd="0" presId="urn:microsoft.com/office/officeart/2005/8/layout/cycle4"/>
    <dgm:cxn modelId="{3E69C2F4-D829-43A3-B804-85D26E221811}" type="presOf" srcId="{01DA68B9-0C93-4193-9DE4-332A0A9BDDBA}" destId="{665D9233-AE5F-4B35-9ADF-FC82F4B19E8D}" srcOrd="0" destOrd="1" presId="urn:microsoft.com/office/officeart/2005/8/layout/cycle4"/>
    <dgm:cxn modelId="{BFA0BAFC-1699-4F66-89EA-1E13D5BA689B}" type="presOf" srcId="{6A7D9A35-055F-4EE0-96A2-3ED7F26DE6F3}" destId="{ECFF1598-9793-48DB-9786-96C14822C2A6}" srcOrd="0" destOrd="0" presId="urn:microsoft.com/office/officeart/2005/8/layout/cycle4"/>
    <dgm:cxn modelId="{FE394BCE-C667-49C9-9AEE-DDB801D96A19}" type="presParOf" srcId="{ECFF1598-9793-48DB-9786-96C14822C2A6}" destId="{F6E82837-759C-40C8-9EF6-A66A378A4FC0}" srcOrd="0" destOrd="0" presId="urn:microsoft.com/office/officeart/2005/8/layout/cycle4"/>
    <dgm:cxn modelId="{A8BD2184-BD49-49AF-88CC-C6232C82F2D3}" type="presParOf" srcId="{F6E82837-759C-40C8-9EF6-A66A378A4FC0}" destId="{37CD1819-6EEA-4693-8C1D-AE76FEAD35FA}" srcOrd="0" destOrd="0" presId="urn:microsoft.com/office/officeart/2005/8/layout/cycle4"/>
    <dgm:cxn modelId="{0924CC99-DF41-4EA1-981B-4F10D879495C}" type="presParOf" srcId="{37CD1819-6EEA-4693-8C1D-AE76FEAD35FA}" destId="{CCF88BB0-6163-43EB-80EA-B7FDFEC161D8}" srcOrd="0" destOrd="0" presId="urn:microsoft.com/office/officeart/2005/8/layout/cycle4"/>
    <dgm:cxn modelId="{ED97DC0F-2776-4744-BFA3-2A7B132ECEE8}" type="presParOf" srcId="{37CD1819-6EEA-4693-8C1D-AE76FEAD35FA}" destId="{EBFFE221-6A71-4376-9067-5CC0047D91F9}" srcOrd="1" destOrd="0" presId="urn:microsoft.com/office/officeart/2005/8/layout/cycle4"/>
    <dgm:cxn modelId="{6687D98E-29F2-4864-9C03-BB6F130BF23F}" type="presParOf" srcId="{F6E82837-759C-40C8-9EF6-A66A378A4FC0}" destId="{F8E3B4C9-B5E0-4111-BC5C-4D38B590D2A2}" srcOrd="1" destOrd="0" presId="urn:microsoft.com/office/officeart/2005/8/layout/cycle4"/>
    <dgm:cxn modelId="{2967D5DB-D8BA-4A51-8132-A47A64FCF01B}" type="presParOf" srcId="{F8E3B4C9-B5E0-4111-BC5C-4D38B590D2A2}" destId="{665D9233-AE5F-4B35-9ADF-FC82F4B19E8D}" srcOrd="0" destOrd="0" presId="urn:microsoft.com/office/officeart/2005/8/layout/cycle4"/>
    <dgm:cxn modelId="{FAE2B338-5D45-4B13-A6EA-86056729E687}" type="presParOf" srcId="{F8E3B4C9-B5E0-4111-BC5C-4D38B590D2A2}" destId="{2BD3D402-9780-4275-9FD7-02656C31A690}" srcOrd="1" destOrd="0" presId="urn:microsoft.com/office/officeart/2005/8/layout/cycle4"/>
    <dgm:cxn modelId="{08A30AC8-CD99-4D0A-8E39-3BD1F3837F5E}" type="presParOf" srcId="{F6E82837-759C-40C8-9EF6-A66A378A4FC0}" destId="{3ACCC419-E7DF-4A27-B4C3-FA6B484DA41A}" srcOrd="2" destOrd="0" presId="urn:microsoft.com/office/officeart/2005/8/layout/cycle4"/>
    <dgm:cxn modelId="{103EF5D3-5FAF-4435-B4A4-08670F95F0AA}" type="presParOf" srcId="{3ACCC419-E7DF-4A27-B4C3-FA6B484DA41A}" destId="{96F3B072-9826-4FE6-BF3C-11685E668C7D}" srcOrd="0" destOrd="0" presId="urn:microsoft.com/office/officeart/2005/8/layout/cycle4"/>
    <dgm:cxn modelId="{E6A0BFB7-FA93-49F8-96D6-8337CD7F6261}" type="presParOf" srcId="{3ACCC419-E7DF-4A27-B4C3-FA6B484DA41A}" destId="{F4B69EEB-226F-4CAB-B71C-232D9E4E5454}" srcOrd="1" destOrd="0" presId="urn:microsoft.com/office/officeart/2005/8/layout/cycle4"/>
    <dgm:cxn modelId="{F1774855-9DF8-4005-B996-476F9B8CDCCE}" type="presParOf" srcId="{F6E82837-759C-40C8-9EF6-A66A378A4FC0}" destId="{2BB99C1F-6AB7-4401-A8C9-91EAFD687163}" srcOrd="3" destOrd="0" presId="urn:microsoft.com/office/officeart/2005/8/layout/cycle4"/>
    <dgm:cxn modelId="{856857DD-3E39-4046-A2FE-84050ED7EE6A}" type="presParOf" srcId="{2BB99C1F-6AB7-4401-A8C9-91EAFD687163}" destId="{06AEDC40-2C8D-4984-9C6A-1D5FFC48DEBC}" srcOrd="0" destOrd="0" presId="urn:microsoft.com/office/officeart/2005/8/layout/cycle4"/>
    <dgm:cxn modelId="{2DE77BD7-025E-4928-9B62-2CA2017CCCEC}" type="presParOf" srcId="{2BB99C1F-6AB7-4401-A8C9-91EAFD687163}" destId="{9A8FBCAA-273D-483B-9D03-834664D8FC90}" srcOrd="1" destOrd="0" presId="urn:microsoft.com/office/officeart/2005/8/layout/cycle4"/>
    <dgm:cxn modelId="{8FE2B4FA-8042-4833-B757-ED761CF01A38}" type="presParOf" srcId="{F6E82837-759C-40C8-9EF6-A66A378A4FC0}" destId="{63F031C5-E55A-449A-8A03-29AE723A5D7C}" srcOrd="4" destOrd="0" presId="urn:microsoft.com/office/officeart/2005/8/layout/cycle4"/>
    <dgm:cxn modelId="{795F98E9-6129-4BF8-B472-27C239A1E00A}" type="presParOf" srcId="{ECFF1598-9793-48DB-9786-96C14822C2A6}" destId="{9776C292-2D0C-49C2-ADE7-5AD4112ADE6F}" srcOrd="1" destOrd="0" presId="urn:microsoft.com/office/officeart/2005/8/layout/cycle4"/>
    <dgm:cxn modelId="{FAA17007-EB1A-40A1-BB29-8445EC413D31}" type="presParOf" srcId="{9776C292-2D0C-49C2-ADE7-5AD4112ADE6F}" destId="{8BD0916A-ECAB-4525-917D-DA9478C51766}" srcOrd="0" destOrd="0" presId="urn:microsoft.com/office/officeart/2005/8/layout/cycle4"/>
    <dgm:cxn modelId="{C23C21FA-999F-4299-B54E-6CC0E81ACA1E}" type="presParOf" srcId="{9776C292-2D0C-49C2-ADE7-5AD4112ADE6F}" destId="{E59B1D56-9822-4E49-8C24-94910CC7A1C7}" srcOrd="1" destOrd="0" presId="urn:microsoft.com/office/officeart/2005/8/layout/cycle4"/>
    <dgm:cxn modelId="{0795558F-5B8C-4F90-A561-F5CE982A9FA8}" type="presParOf" srcId="{9776C292-2D0C-49C2-ADE7-5AD4112ADE6F}" destId="{48CF0EDF-535E-433C-9946-3902E7C21173}" srcOrd="2" destOrd="0" presId="urn:microsoft.com/office/officeart/2005/8/layout/cycle4"/>
    <dgm:cxn modelId="{92F71387-1D2A-41D3-9D2E-96B64FA00310}" type="presParOf" srcId="{9776C292-2D0C-49C2-ADE7-5AD4112ADE6F}" destId="{A273802C-C074-4969-80A7-BF024139C237}" srcOrd="3" destOrd="0" presId="urn:microsoft.com/office/officeart/2005/8/layout/cycle4"/>
    <dgm:cxn modelId="{6A253863-F0CA-4045-A3DB-107478059F07}" type="presParOf" srcId="{9776C292-2D0C-49C2-ADE7-5AD4112ADE6F}" destId="{5FA55143-D6F8-4A5F-B345-9A9C15610130}" srcOrd="4" destOrd="0" presId="urn:microsoft.com/office/officeart/2005/8/layout/cycle4"/>
    <dgm:cxn modelId="{D843789D-6C3F-4C91-A5A4-2B99BB2BDE2C}" type="presParOf" srcId="{ECFF1598-9793-48DB-9786-96C14822C2A6}" destId="{47508F27-0027-4117-83F0-4B06667D618C}" srcOrd="2" destOrd="0" presId="urn:microsoft.com/office/officeart/2005/8/layout/cycle4"/>
    <dgm:cxn modelId="{4C43E28D-E14B-4CA8-B0BE-57871FE28138}" type="presParOf" srcId="{ECFF1598-9793-48DB-9786-96C14822C2A6}" destId="{1ABC127A-D7E6-4C7D-8371-20BCEFB78DE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0749F-C672-4D75-BBED-9B75593C284E}">
      <dsp:nvSpPr>
        <dsp:cNvPr id="0" name=""/>
        <dsp:cNvSpPr/>
      </dsp:nvSpPr>
      <dsp:spPr>
        <a:xfrm>
          <a:off x="2661046" y="146666"/>
          <a:ext cx="2805906" cy="14029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未来建機の製作</a:t>
          </a:r>
        </a:p>
      </dsp:txBody>
      <dsp:txXfrm>
        <a:off x="2702137" y="187757"/>
        <a:ext cx="2723724" cy="1320771"/>
      </dsp:txXfrm>
    </dsp:sp>
    <dsp:sp modelId="{D4EDB7E0-C46A-49B8-AFF4-9466524B2BAF}">
      <dsp:nvSpPr>
        <dsp:cNvPr id="0" name=""/>
        <dsp:cNvSpPr/>
      </dsp:nvSpPr>
      <dsp:spPr>
        <a:xfrm rot="3544677">
          <a:off x="5159188" y="2618558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>
        <a:off x="5306498" y="2716765"/>
        <a:ext cx="1167307" cy="294619"/>
      </dsp:txXfrm>
    </dsp:sp>
    <dsp:sp modelId="{88BF23D5-15E2-4453-9A2E-BEF3E172BB14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最新技術への</a:t>
          </a:r>
          <a:br>
            <a:rPr kumimoji="1" lang="en-US" altLang="ja-JP" sz="2800" kern="1200" dirty="0"/>
          </a:br>
          <a:r>
            <a:rPr kumimoji="1" lang="ja-JP" altLang="en-US" sz="2800" kern="1200" dirty="0"/>
            <a:t>アプローチ</a:t>
          </a:r>
        </a:p>
      </dsp:txBody>
      <dsp:txXfrm>
        <a:off x="5018795" y="4055232"/>
        <a:ext cx="2723724" cy="1320771"/>
      </dsp:txXfrm>
    </dsp:sp>
    <dsp:sp modelId="{F03AF764-2342-414B-8294-BA78F020A868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10800000">
        <a:off x="3480346" y="4568308"/>
        <a:ext cx="1167307" cy="294619"/>
      </dsp:txXfrm>
    </dsp:sp>
    <dsp:sp modelId="{4B75D436-4F42-4ECC-9A58-2B0DA63A6821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コンテスト出場</a:t>
          </a:r>
        </a:p>
      </dsp:txBody>
      <dsp:txXfrm>
        <a:off x="385480" y="4055232"/>
        <a:ext cx="2723724" cy="1320771"/>
      </dsp:txXfrm>
    </dsp:sp>
    <dsp:sp modelId="{DDB7FD54-85BB-4BF9-BC7F-66F1C14E88A6}">
      <dsp:nvSpPr>
        <dsp:cNvPr id="0" name=""/>
        <dsp:cNvSpPr/>
      </dsp:nvSpPr>
      <dsp:spPr>
        <a:xfrm rot="18055323">
          <a:off x="1517161" y="256718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>
        <a:off x="1664471" y="2665393"/>
        <a:ext cx="1167307" cy="29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09097-6998-4289-BFC1-B457ACA13364}">
      <dsp:nvSpPr>
        <dsp:cNvPr id="0" name=""/>
        <dsp:cNvSpPr/>
      </dsp:nvSpPr>
      <dsp:spPr>
        <a:xfrm>
          <a:off x="0" y="1585773"/>
          <a:ext cx="2233201" cy="409565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 dirty="0"/>
        </a:p>
      </dsp:txBody>
      <dsp:txXfrm rot="16200000">
        <a:off x="-1455898" y="3041671"/>
        <a:ext cx="3358437" cy="446640"/>
      </dsp:txXfrm>
    </dsp:sp>
    <dsp:sp modelId="{B7E03914-6843-4237-83CC-D05B5DDC170C}">
      <dsp:nvSpPr>
        <dsp:cNvPr id="0" name=""/>
        <dsp:cNvSpPr/>
      </dsp:nvSpPr>
      <dsp:spPr>
        <a:xfrm>
          <a:off x="446640" y="1585773"/>
          <a:ext cx="1663734" cy="4095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0" bIns="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/>
            <a:t>STEP1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ﾛﾎﾞｯﾄ建機</a:t>
          </a:r>
          <a:endParaRPr kumimoji="1" lang="en-US" altLang="ja-JP" sz="2800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無線操縦</a:t>
          </a:r>
          <a:endParaRPr kumimoji="1" lang="en-US" altLang="ja-JP" sz="2800" kern="1200" dirty="0"/>
        </a:p>
      </dsp:txBody>
      <dsp:txXfrm>
        <a:off x="446640" y="1585773"/>
        <a:ext cx="1663734" cy="4095655"/>
      </dsp:txXfrm>
    </dsp:sp>
    <dsp:sp modelId="{44DD68D6-8810-4B9E-B4F1-D8BA3C85B8DC}">
      <dsp:nvSpPr>
        <dsp:cNvPr id="0" name=""/>
        <dsp:cNvSpPr/>
      </dsp:nvSpPr>
      <dsp:spPr>
        <a:xfrm>
          <a:off x="2325348" y="1585773"/>
          <a:ext cx="2233201" cy="409565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432" rIns="35560" bIns="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800" kern="1200" dirty="0"/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 dirty="0"/>
        </a:p>
      </dsp:txBody>
      <dsp:txXfrm rot="16200000">
        <a:off x="869450" y="3041671"/>
        <a:ext cx="3358437" cy="446640"/>
      </dsp:txXfrm>
    </dsp:sp>
    <dsp:sp modelId="{49C433ED-65D1-4406-B0AB-7E7E9F6C409C}">
      <dsp:nvSpPr>
        <dsp:cNvPr id="0" name=""/>
        <dsp:cNvSpPr/>
      </dsp:nvSpPr>
      <dsp:spPr>
        <a:xfrm rot="5400000">
          <a:off x="2129343" y="3140071"/>
          <a:ext cx="393797" cy="3349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BE1DC-B096-4551-A23D-AF601669C2A2}">
      <dsp:nvSpPr>
        <dsp:cNvPr id="0" name=""/>
        <dsp:cNvSpPr/>
      </dsp:nvSpPr>
      <dsp:spPr>
        <a:xfrm>
          <a:off x="2771988" y="1585773"/>
          <a:ext cx="1663734" cy="4095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0" bIns="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/>
            <a:t>STEP2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　</a:t>
          </a:r>
          <a:r>
            <a:rPr kumimoji="1" lang="en-US" altLang="ja-JP" sz="2800" kern="1200" dirty="0"/>
            <a:t>MG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　</a:t>
          </a:r>
          <a:r>
            <a:rPr kumimoji="1" lang="en-US" altLang="ja-JP" sz="2800" kern="1200" dirty="0"/>
            <a:t>MC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2800" kern="1200" dirty="0"/>
        </a:p>
      </dsp:txBody>
      <dsp:txXfrm>
        <a:off x="2771988" y="1585773"/>
        <a:ext cx="1663734" cy="4095655"/>
      </dsp:txXfrm>
    </dsp:sp>
    <dsp:sp modelId="{022E2F11-C7DA-47F1-BA6A-C668D6183B16}">
      <dsp:nvSpPr>
        <dsp:cNvPr id="0" name=""/>
        <dsp:cNvSpPr/>
      </dsp:nvSpPr>
      <dsp:spPr>
        <a:xfrm>
          <a:off x="4636711" y="1585773"/>
          <a:ext cx="2233201" cy="409565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432" rIns="35560" bIns="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 dirty="0"/>
        </a:p>
      </dsp:txBody>
      <dsp:txXfrm rot="16200000">
        <a:off x="3180813" y="3041671"/>
        <a:ext cx="3358437" cy="446640"/>
      </dsp:txXfrm>
    </dsp:sp>
    <dsp:sp modelId="{3266A38E-EA70-4D78-9338-A327E716EC1E}">
      <dsp:nvSpPr>
        <dsp:cNvPr id="0" name=""/>
        <dsp:cNvSpPr/>
      </dsp:nvSpPr>
      <dsp:spPr>
        <a:xfrm rot="5400000">
          <a:off x="4440706" y="3140071"/>
          <a:ext cx="393797" cy="3349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8D846-3252-4E08-A8A1-EAE205665727}">
      <dsp:nvSpPr>
        <dsp:cNvPr id="0" name=""/>
        <dsp:cNvSpPr/>
      </dsp:nvSpPr>
      <dsp:spPr>
        <a:xfrm>
          <a:off x="5083351" y="1585773"/>
          <a:ext cx="1663734" cy="4095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0" bIns="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/>
            <a:t>STEP3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自動化</a:t>
          </a:r>
          <a:endParaRPr kumimoji="1" lang="en-US" altLang="ja-JP" sz="2800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協調作業</a:t>
          </a:r>
          <a:endParaRPr kumimoji="1" lang="en-US" altLang="ja-JP" sz="2800" kern="1200" dirty="0"/>
        </a:p>
      </dsp:txBody>
      <dsp:txXfrm>
        <a:off x="5083351" y="1585773"/>
        <a:ext cx="1663734" cy="4095655"/>
      </dsp:txXfrm>
    </dsp:sp>
    <dsp:sp modelId="{2CE31D2F-6BE4-4BB0-87DA-F756AB317E5F}">
      <dsp:nvSpPr>
        <dsp:cNvPr id="0" name=""/>
        <dsp:cNvSpPr/>
      </dsp:nvSpPr>
      <dsp:spPr>
        <a:xfrm>
          <a:off x="6941514" y="1585773"/>
          <a:ext cx="2233201" cy="409565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 rot="16200000">
        <a:off x="5485616" y="3041671"/>
        <a:ext cx="3358437" cy="446640"/>
      </dsp:txXfrm>
    </dsp:sp>
    <dsp:sp modelId="{C57F1F49-797E-474B-9FB6-4909D6088D20}">
      <dsp:nvSpPr>
        <dsp:cNvPr id="0" name=""/>
        <dsp:cNvSpPr/>
      </dsp:nvSpPr>
      <dsp:spPr>
        <a:xfrm rot="5400000">
          <a:off x="6752069" y="3140071"/>
          <a:ext cx="393797" cy="3349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3B072-9826-4FE6-BF3C-11685E668C7D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750448" y="4156276"/>
        <a:ext cx="1797595" cy="1224300"/>
      </dsp:txXfrm>
    </dsp:sp>
    <dsp:sp modelId="{06AEDC40-2C8D-4984-9C6A-1D5FFC48DEBC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23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79956" y="4156276"/>
        <a:ext cx="1797595" cy="1224300"/>
      </dsp:txXfrm>
    </dsp:sp>
    <dsp:sp modelId="{665D9233-AE5F-4B35-9ADF-FC82F4B19E8D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>
              <a:latin typeface="Meiryo UI" panose="020B0604030504040204" pitchFamily="50" charset="-128"/>
              <a:ea typeface="Meiryo UI" panose="020B0604030504040204" pitchFamily="50" charset="-128"/>
            </a:rPr>
            <a:t>篠崎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>
              <a:latin typeface="Meiryo UI" panose="020B0604030504040204" pitchFamily="50" charset="-128"/>
              <a:ea typeface="Meiryo UI" panose="020B0604030504040204" pitchFamily="50" charset="-128"/>
            </a:rPr>
            <a:t>福田</a:t>
          </a:r>
        </a:p>
      </dsp:txBody>
      <dsp:txXfrm>
        <a:off x="5750448" y="38090"/>
        <a:ext cx="1797595" cy="1224300"/>
      </dsp:txXfrm>
    </dsp:sp>
    <dsp:sp modelId="{CCF88BB0-6163-43EB-80EA-B7FDFEC161D8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>
              <a:latin typeface="Meiryo UI" panose="020B0604030504040204" pitchFamily="50" charset="-128"/>
              <a:ea typeface="Meiryo UI" panose="020B0604030504040204" pitchFamily="50" charset="-128"/>
            </a:rPr>
            <a:t>三神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>
              <a:latin typeface="Meiryo UI" panose="020B0604030504040204" pitchFamily="50" charset="-128"/>
              <a:ea typeface="Meiryo UI" panose="020B0604030504040204" pitchFamily="50" charset="-128"/>
            </a:rPr>
            <a:t>大栗</a:t>
          </a:r>
        </a:p>
      </dsp:txBody>
      <dsp:txXfrm>
        <a:off x="579956" y="38090"/>
        <a:ext cx="1797595" cy="1224300"/>
      </dsp:txXfrm>
    </dsp:sp>
    <dsp:sp modelId="{8BD0916A-ECAB-4525-917D-DA9478C51766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機械</a:t>
          </a:r>
          <a:endParaRPr kumimoji="1" lang="en-US" altLang="ja-JP" sz="2800" kern="12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sp:txBody>
      <dsp:txXfrm>
        <a:off x="2350740" y="996074"/>
        <a:ext cx="1659072" cy="1659072"/>
      </dsp:txXfrm>
    </dsp:sp>
    <dsp:sp modelId="{E59B1D56-9822-4E49-8C24-94910CC7A1C7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電気</a:t>
          </a:r>
          <a:endParaRPr kumimoji="1" lang="en-US" altLang="ja-JP" sz="2800" kern="12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sp:txBody>
      <dsp:txXfrm rot="-5400000">
        <a:off x="4118186" y="996074"/>
        <a:ext cx="1659072" cy="1659072"/>
      </dsp:txXfrm>
    </dsp:sp>
    <dsp:sp modelId="{48CF0EDF-535E-433C-9946-3902E7C21173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情報</a:t>
          </a:r>
          <a:endParaRPr kumimoji="1" lang="en-US" altLang="ja-JP" sz="2700" kern="12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sp:txBody>
      <dsp:txXfrm rot="10800000">
        <a:off x="4118186" y="2763520"/>
        <a:ext cx="1659072" cy="1659072"/>
      </dsp:txXfrm>
    </dsp:sp>
    <dsp:sp modelId="{A273802C-C074-4969-80A7-BF024139C237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制御</a:t>
          </a:r>
          <a:endParaRPr kumimoji="1" lang="en-US" altLang="ja-JP" sz="2700" kern="12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工学</a:t>
          </a:r>
        </a:p>
      </dsp:txBody>
      <dsp:txXfrm rot="5400000">
        <a:off x="2350740" y="2763520"/>
        <a:ext cx="1659072" cy="1659072"/>
      </dsp:txXfrm>
    </dsp:sp>
    <dsp:sp modelId="{47508F27-0027-4117-83F0-4B06667D618C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127A-D7E6-4C7D-8371-20BCEFB78DE4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63E9F-E3DB-4EB3-B30E-15301F68D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CDEA83-B761-4930-AF26-5831F0B6E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55937-5345-4807-B755-E3DE2069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B15DC-87DE-49AC-BB43-CD376AB8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653A8-4C13-44E3-AD49-A47E98C7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3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D97DE-64F5-40BE-80AE-9AC4DBE3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9629F8-BA36-49FB-A22A-BB98629C2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C6EDB-63C6-4B0F-BAF4-4AEA0649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21837-7398-4AE4-8475-8253CE51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F0FFE-47F1-4062-B1C6-B0EA50F4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1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F6087E-976F-4DBB-BC63-15E3C16BB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477A2-4EAA-43A3-8C5D-30AAB3EB9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022CB-C5C5-4B9F-8077-B8BF25B4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A29BF7-6049-4E9F-86B2-76111DF9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B55F45-E94E-4C30-A92C-A5B56322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9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9CEF-6A8B-45CB-98DC-E0E0D6E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C2DD7-DB45-4343-877B-A7D63A88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68D94F-BDC3-4C30-B48A-6A2349AC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57D37-5B28-454B-A977-71D8A04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50835-B3D5-4F7D-A874-862ED58E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パワーショベル が含まれている画像&#10;&#10;自動的に生成された説明">
            <a:extLst>
              <a:ext uri="{FF2B5EF4-FFF2-40B4-BE49-F238E27FC236}">
                <a16:creationId xmlns:a16="http://schemas.microsoft.com/office/drawing/2014/main" id="{BBB5CB10-E552-4802-85F8-5313CAA82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984" y="5853309"/>
            <a:ext cx="1392375" cy="8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22886-6DAA-40CF-9602-CCE57838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0EDA0A-2DDC-43F4-86F4-273445FD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DCA2C-E965-47BD-8838-66B14387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8D742-1C5B-4DD3-8B57-2B1ADC27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CE3793-CD6C-4E16-B945-0FDB25DC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EA6E7-9BDA-474E-A099-27FF3476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C8D69-2D29-4BE4-B2A6-797A93124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C8ADA7-629A-4ADF-83B3-4DC6C4FDC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CFEECA-5789-498C-9BAC-E9D81FA8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68511-9601-496E-ABCF-ABC99414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50A0E8-9450-47BF-BD53-D683C3DB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3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2EEB5-BEB2-49D7-BEF1-8B5112F3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0CD61-22E4-4AD8-B7DD-E1CB2469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00BC84-5E59-44AD-991E-1556F17D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3D750D-D292-491F-A7EE-06E69C4D6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9E70CA-0091-48CB-B115-6C1D4FC7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60BA34-6D21-4077-B6E7-B95C29E3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7645DB-6A5C-42B1-9B8C-3CFD1316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AE33B4-4002-4F7F-A9F3-72293B41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3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7D1AB-4F20-40D6-BFEA-BEF60E06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AD3D26-F5DC-4721-8720-40794097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7D2111-397D-4B20-84EC-3553ED73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9C9D8-FCC2-4CB5-A757-AF7F97E7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4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0E136-EDC7-4CE5-A7B0-CB1DC789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CA7DC4-5F8C-4461-A0E9-03B109C0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832350-E03D-431B-8640-26C4A0D1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39CDE-E047-4327-ADCF-B5EC15FF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F6E11-C4FA-4EDD-BD85-EE9110EC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CC60EE-0815-4CA5-9713-FE6B8961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2BAB7C-7301-45C3-AAE6-13FF1E6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40FE10-487F-4094-8FDB-F01FFA7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65267F-3A1D-41EC-9BE0-8CCC551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9EDE2-2F8C-46ED-929E-D5D5E0F6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E87505-39DA-4153-897A-897555D37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1E16F1-7988-4E61-80CB-D310E8C20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5615A-C5FE-4B8B-9343-4E657FF0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BE4035-4A18-4DCE-B942-EDBD9D13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AC7954-3D22-4C63-ADF4-9FAE9988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2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4D8BFA-B762-4582-BC99-AA4FD368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995C1-201D-46E5-8E97-FCE41B53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B3AD6-938B-4816-BCB1-2663D304F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A853-0CCE-4009-960E-1B8C810880F6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21EA2-32B1-49E1-A477-14FDBA56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1AE64-E748-45B3-B40B-37DEBF1F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5407-7B51-4C2D-9E14-5A2AEAD6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6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0wcVNAAPc" TargetMode="External"/><Relationship Id="rId2" Type="http://schemas.openxmlformats.org/officeDocument/2006/relationships/hyperlink" Target="https://www.youtube.com/watch?v=2V6QE0GJ-z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pRCT1LJjSk" TargetMode="External"/><Relationship Id="rId4" Type="http://schemas.openxmlformats.org/officeDocument/2006/relationships/hyperlink" Target="https://www.youtube.com/watch?v=SOA0xib2EU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34FAF-9735-4A0C-850C-A706A784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6771" y="1763410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5600" dirty="0">
                <a:latin typeface="Meiryo UI" panose="020B0604030504040204" pitchFamily="50" charset="-128"/>
                <a:ea typeface="Meiryo UI" panose="020B0604030504040204" pitchFamily="50" charset="-128"/>
              </a:rPr>
              <a:t>ものづくり</a:t>
            </a:r>
            <a:br>
              <a:rPr kumimoji="1" lang="en-US" altLang="ja-JP" sz="5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サークル</a:t>
            </a:r>
            <a:r>
              <a:rPr kumimoji="1" lang="en-US" altLang="ja-JP" sz="5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5600" dirty="0">
                <a:latin typeface="Meiryo UI" panose="020B0604030504040204" pitchFamily="50" charset="-128"/>
                <a:ea typeface="Meiryo UI" panose="020B0604030504040204" pitchFamily="50" charset="-128"/>
              </a:rPr>
              <a:t>仮</a:t>
            </a:r>
            <a:r>
              <a:rPr kumimoji="1" lang="en-US" altLang="ja-JP" sz="5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br>
              <a:rPr kumimoji="1" lang="en-US" altLang="ja-JP" sz="5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6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3E834F-5D23-41E7-AF5B-4181C6C9E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r="1046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38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65B17-628C-4A92-839D-0B825F4C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おわり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図 4" descr="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F6177697-1F98-4CCF-8F8F-656C10B06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236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8B95C3-F68D-4F4B-AA9C-25EB03F2F532}"/>
              </a:ext>
            </a:extLst>
          </p:cNvPr>
          <p:cNvSpPr txBox="1"/>
          <p:nvPr/>
        </p:nvSpPr>
        <p:spPr>
          <a:xfrm>
            <a:off x="3278563" y="1319206"/>
            <a:ext cx="563487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ものづくりサークル（仮）</a:t>
            </a:r>
            <a:endParaRPr kumimoji="1"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未来建機製作所</a:t>
            </a:r>
            <a:endParaRPr kumimoji="1" lang="en-US" altLang="ja-JP" sz="4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B8AB4-73CA-4BDE-9B2E-B86D717F77A4}"/>
              </a:ext>
            </a:extLst>
          </p:cNvPr>
          <p:cNvSpPr/>
          <p:nvPr/>
        </p:nvSpPr>
        <p:spPr>
          <a:xfrm>
            <a:off x="2825393" y="3637052"/>
            <a:ext cx="6645668" cy="1582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13B37-0EAA-46A8-95D9-2486542D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未来建機製作所の目的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DB9F6F87-7598-4333-B3ED-1ACB856CB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231487"/>
              </p:ext>
            </p:extLst>
          </p:nvPr>
        </p:nvGraphicFramePr>
        <p:xfrm>
          <a:off x="2032000" y="11788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3682FA4A-0EDA-4134-ACF5-4361FFDCF86F}"/>
              </a:ext>
            </a:extLst>
          </p:cNvPr>
          <p:cNvSpPr/>
          <p:nvPr/>
        </p:nvSpPr>
        <p:spPr>
          <a:xfrm>
            <a:off x="5060664" y="3041151"/>
            <a:ext cx="2070671" cy="2070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スキルアップ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7E6B4-27A0-47D8-91A3-35853BF77ED6}"/>
              </a:ext>
            </a:extLst>
          </p:cNvPr>
          <p:cNvSpPr txBox="1"/>
          <p:nvPr/>
        </p:nvSpPr>
        <p:spPr>
          <a:xfrm>
            <a:off x="7643972" y="1325563"/>
            <a:ext cx="21598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PJT1:</a:t>
            </a:r>
          </a:p>
          <a:p>
            <a:r>
              <a:rPr lang="en-US" altLang="ja-JP" sz="2800" dirty="0"/>
              <a:t>PJT2:</a:t>
            </a:r>
          </a:p>
          <a:p>
            <a:r>
              <a:rPr kumimoji="1" lang="en-US" altLang="ja-JP" sz="2800" dirty="0"/>
              <a:t>PJT3: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31662C-58B7-4F41-BAB6-24CDCE469998}"/>
              </a:ext>
            </a:extLst>
          </p:cNvPr>
          <p:cNvSpPr txBox="1"/>
          <p:nvPr/>
        </p:nvSpPr>
        <p:spPr>
          <a:xfrm>
            <a:off x="9891730" y="5219311"/>
            <a:ext cx="215985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PJT1:</a:t>
            </a:r>
          </a:p>
          <a:p>
            <a:r>
              <a:rPr lang="en-US" altLang="ja-JP" sz="2800" dirty="0"/>
              <a:t>PJT2:</a:t>
            </a:r>
          </a:p>
          <a:p>
            <a:r>
              <a:rPr kumimoji="1" lang="en-US" altLang="ja-JP" sz="2800" dirty="0"/>
              <a:t>PJT3: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114F87-82ED-4F8C-BBE1-56F59CDF72FC}"/>
              </a:ext>
            </a:extLst>
          </p:cNvPr>
          <p:cNvSpPr txBox="1"/>
          <p:nvPr/>
        </p:nvSpPr>
        <p:spPr>
          <a:xfrm>
            <a:off x="91183" y="5222843"/>
            <a:ext cx="21598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PJT1:</a:t>
            </a:r>
          </a:p>
          <a:p>
            <a:r>
              <a:rPr lang="en-US" altLang="ja-JP" sz="2800" dirty="0"/>
              <a:t>PJT2:</a:t>
            </a:r>
          </a:p>
          <a:p>
            <a:r>
              <a:rPr kumimoji="1" lang="en-US" altLang="ja-JP" sz="2800" dirty="0"/>
              <a:t>PJT3: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D49646-5E03-4D2F-9366-96A9731D8A3F}"/>
              </a:ext>
            </a:extLst>
          </p:cNvPr>
          <p:cNvSpPr txBox="1"/>
          <p:nvPr/>
        </p:nvSpPr>
        <p:spPr>
          <a:xfrm>
            <a:off x="253429" y="1325563"/>
            <a:ext cx="3172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それぞれの目的ごとに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プロジェクトを用意し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並行で進める</a:t>
            </a:r>
          </a:p>
        </p:txBody>
      </p:sp>
    </p:spTree>
    <p:extLst>
      <p:ext uri="{BB962C8B-B14F-4D97-AF65-F5344CB8AC3E}">
        <p14:creationId xmlns:p14="http://schemas.microsoft.com/office/powerpoint/2010/main" val="22379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9EC144-1BE9-4E87-BD94-9005DE55FC56}"/>
              </a:ext>
            </a:extLst>
          </p:cNvPr>
          <p:cNvSpPr/>
          <p:nvPr/>
        </p:nvSpPr>
        <p:spPr>
          <a:xfrm>
            <a:off x="2047982" y="256853"/>
            <a:ext cx="8096036" cy="12534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未来建機の製作</a:t>
            </a:r>
            <a:endParaRPr kumimoji="1" lang="ja-JP" altLang="en-US" sz="44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822FF39-557D-4E93-A382-2E6BC0410337}"/>
              </a:ext>
            </a:extLst>
          </p:cNvPr>
          <p:cNvGrpSpPr/>
          <p:nvPr/>
        </p:nvGrpSpPr>
        <p:grpSpPr>
          <a:xfrm>
            <a:off x="1508642" y="883576"/>
            <a:ext cx="9174716" cy="6116478"/>
            <a:chOff x="1631932" y="94250"/>
            <a:chExt cx="9174716" cy="6116478"/>
          </a:xfrm>
        </p:grpSpPr>
        <p:graphicFrame>
          <p:nvGraphicFramePr>
            <p:cNvPr id="10" name="図表 9">
              <a:extLst>
                <a:ext uri="{FF2B5EF4-FFF2-40B4-BE49-F238E27FC236}">
                  <a16:creationId xmlns:a16="http://schemas.microsoft.com/office/drawing/2014/main" id="{0289E07C-9221-433F-B300-592C1C4CDB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0890781"/>
                </p:ext>
              </p:extLst>
            </p:nvPr>
          </p:nvGraphicFramePr>
          <p:xfrm>
            <a:off x="1631932" y="94250"/>
            <a:ext cx="9174716" cy="61164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5AD74CA3-AD64-495F-8888-77284846BEC6}"/>
                </a:ext>
              </a:extLst>
            </p:cNvPr>
            <p:cNvGrpSpPr/>
            <p:nvPr/>
          </p:nvGrpSpPr>
          <p:grpSpPr>
            <a:xfrm>
              <a:off x="8937430" y="1817123"/>
              <a:ext cx="1704830" cy="4105929"/>
              <a:chOff x="5042255" y="1575499"/>
              <a:chExt cx="1704830" cy="410592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72CC905-5AE6-431B-B0C3-1548CB858FF2}"/>
                  </a:ext>
                </a:extLst>
              </p:cNvPr>
              <p:cNvSpPr/>
              <p:nvPr/>
            </p:nvSpPr>
            <p:spPr>
              <a:xfrm>
                <a:off x="5083351" y="1585773"/>
                <a:ext cx="1663734" cy="40956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7093308-BE70-4BC1-BE89-C76A4E22BBAE}"/>
                  </a:ext>
                </a:extLst>
              </p:cNvPr>
              <p:cNvSpPr txBox="1"/>
              <p:nvPr/>
            </p:nvSpPr>
            <p:spPr>
              <a:xfrm>
                <a:off x="5042255" y="1575499"/>
                <a:ext cx="1663734" cy="409565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137160" rIns="0" bIns="0" numCol="1" spcCol="1270" anchor="t" anchorCtr="0">
                <a:noAutofit/>
              </a:bodyPr>
              <a:lstStyle/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kumimoji="1" lang="en-US" altLang="ja-JP" sz="4000" kern="1200" dirty="0"/>
                  <a:t>STEP4</a:t>
                </a:r>
                <a:endParaRPr lang="en-US" altLang="ja-JP" sz="4000" dirty="0"/>
              </a:p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ja-JP" sz="1400" dirty="0"/>
              </a:p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ja-JP" altLang="en-US" sz="2800" dirty="0"/>
                  <a:t>未来建機</a:t>
                </a:r>
                <a:endParaRPr lang="en-US" altLang="ja-JP" sz="2800" dirty="0"/>
              </a:p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ja-JP" sz="1200" dirty="0"/>
              </a:p>
              <a:p>
                <a:pPr marL="0" lvl="0" indent="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ja-JP" altLang="en-US" sz="2800" dirty="0"/>
                  <a:t>自律化</a:t>
                </a:r>
                <a:endParaRPr lang="en-US" altLang="ja-JP" sz="2800" dirty="0"/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590C38-96C4-451A-8A4F-F0D3BEBB4962}"/>
              </a:ext>
            </a:extLst>
          </p:cNvPr>
          <p:cNvSpPr txBox="1"/>
          <p:nvPr/>
        </p:nvSpPr>
        <p:spPr>
          <a:xfrm>
            <a:off x="2162872" y="1744181"/>
            <a:ext cx="832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ターゲット：建機への理解深める、未来建機を提案する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B6BCEBA-E112-4D7E-A4FB-FB34C75568E5}"/>
              </a:ext>
            </a:extLst>
          </p:cNvPr>
          <p:cNvSpPr/>
          <p:nvPr/>
        </p:nvSpPr>
        <p:spPr>
          <a:xfrm>
            <a:off x="1428108" y="2352782"/>
            <a:ext cx="2383604" cy="4349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9EC144-1BE9-4E87-BD94-9005DE55FC56}"/>
              </a:ext>
            </a:extLst>
          </p:cNvPr>
          <p:cNvSpPr/>
          <p:nvPr/>
        </p:nvSpPr>
        <p:spPr>
          <a:xfrm>
            <a:off x="2047982" y="256853"/>
            <a:ext cx="8096036" cy="12534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latin typeface="Meiryo UI" panose="020B0604030504040204" pitchFamily="50" charset="-128"/>
                <a:ea typeface="Meiryo UI" panose="020B0604030504040204" pitchFamily="50" charset="-128"/>
              </a:rPr>
              <a:t>未来建機の製作</a:t>
            </a:r>
            <a:endParaRPr kumimoji="1"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67B83D-43B8-46E1-85D0-D8FC5164EA69}"/>
              </a:ext>
            </a:extLst>
          </p:cNvPr>
          <p:cNvSpPr txBox="1"/>
          <p:nvPr/>
        </p:nvSpPr>
        <p:spPr>
          <a:xfrm>
            <a:off x="1254047" y="1880171"/>
            <a:ext cx="604845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&lt;STEP1&gt;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・ロボットショベル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マシンガイダンス、自動掘削、遠隔操縦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・ロボットダンプ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自己位置推定、経路計画、障害物回避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・ロボットブルドーザ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自動敷き均し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D3FDE54-8325-47BA-BB20-D220BBD2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99" y="3932428"/>
            <a:ext cx="4446066" cy="1836298"/>
          </a:xfrm>
          <a:prstGeom prst="rect">
            <a:avLst/>
          </a:prstGeom>
        </p:spPr>
      </p:pic>
      <p:pic>
        <p:nvPicPr>
          <p:cNvPr id="18" name="図 17" descr="挿絵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1716EFE-C54E-4DBA-80E7-F9A72CABB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61" y="5021702"/>
            <a:ext cx="2444499" cy="1836298"/>
          </a:xfrm>
          <a:prstGeom prst="rect">
            <a:avLst/>
          </a:prstGeom>
        </p:spPr>
      </p:pic>
      <p:pic>
        <p:nvPicPr>
          <p:cNvPr id="20" name="図 1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B1EB7E0-127F-410C-8EEE-180ECBA1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58" y="2099888"/>
            <a:ext cx="2356779" cy="183629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F61C66E-3786-428B-9FAC-9F05390652AA}"/>
              </a:ext>
            </a:extLst>
          </p:cNvPr>
          <p:cNvSpPr/>
          <p:nvPr/>
        </p:nvSpPr>
        <p:spPr>
          <a:xfrm>
            <a:off x="10017303" y="5691883"/>
            <a:ext cx="2174697" cy="1166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3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9EC144-1BE9-4E87-BD94-9005DE55FC56}"/>
              </a:ext>
            </a:extLst>
          </p:cNvPr>
          <p:cNvSpPr/>
          <p:nvPr/>
        </p:nvSpPr>
        <p:spPr>
          <a:xfrm>
            <a:off x="2047982" y="256853"/>
            <a:ext cx="8096036" cy="12534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latin typeface="Meiryo UI" panose="020B0604030504040204" pitchFamily="50" charset="-128"/>
                <a:ea typeface="Meiryo UI" panose="020B0604030504040204" pitchFamily="50" charset="-128"/>
              </a:rPr>
              <a:t>最新技術へのアプローチ</a:t>
            </a:r>
            <a:endParaRPr kumimoji="1"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67B83D-43B8-46E1-85D0-D8FC5164EA69}"/>
              </a:ext>
            </a:extLst>
          </p:cNvPr>
          <p:cNvSpPr txBox="1"/>
          <p:nvPr/>
        </p:nvSpPr>
        <p:spPr>
          <a:xfrm>
            <a:off x="1946423" y="1974538"/>
            <a:ext cx="96968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ターゲット：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最新技術を理解し、実装する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キーワード：モデルベース開発、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制御理論（古典制御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現代制御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SLAM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、行動計画、画像処理、機械学習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matlab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ハードウェアプラットフォーム：車輪型ロボット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0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9EC144-1BE9-4E87-BD94-9005DE55FC56}"/>
              </a:ext>
            </a:extLst>
          </p:cNvPr>
          <p:cNvSpPr/>
          <p:nvPr/>
        </p:nvSpPr>
        <p:spPr>
          <a:xfrm>
            <a:off x="2047982" y="256853"/>
            <a:ext cx="8096036" cy="12534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latin typeface="Meiryo UI" panose="020B0604030504040204" pitchFamily="50" charset="-128"/>
                <a:ea typeface="Meiryo UI" panose="020B0604030504040204" pitchFamily="50" charset="-128"/>
              </a:rPr>
              <a:t>最新技術へのアプローチ</a:t>
            </a:r>
            <a:endParaRPr kumimoji="1" lang="ja-JP" altLang="en-US" sz="4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50769F-8E1C-4270-A7F3-9E2E9EFE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37" y="4602345"/>
            <a:ext cx="1512882" cy="21542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51C7D9-2067-4B3B-BEF0-EA8598158116}"/>
              </a:ext>
            </a:extLst>
          </p:cNvPr>
          <p:cNvSpPr txBox="1"/>
          <p:nvPr/>
        </p:nvSpPr>
        <p:spPr>
          <a:xfrm>
            <a:off x="1299151" y="1855143"/>
            <a:ext cx="83728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・トラ技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2019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月号を参考に倒立振子ロボットの製作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現代制御（カルマンフィルタ）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古典制御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・トラ技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2019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月号を参考に自律移動ロボットの製作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自己位置推定　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画像処理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34DC56-FA92-4C4D-A248-F4CD52ED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37" y="1798128"/>
            <a:ext cx="1530756" cy="22164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D2CD203-1993-448B-BDA3-5382CB41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21" y="2509067"/>
            <a:ext cx="1762125" cy="18398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5FF9D5-5F61-4BD7-BC01-9C9134B6D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321" y="5002428"/>
            <a:ext cx="1762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9EC144-1BE9-4E87-BD94-9005DE55FC56}"/>
              </a:ext>
            </a:extLst>
          </p:cNvPr>
          <p:cNvSpPr/>
          <p:nvPr/>
        </p:nvSpPr>
        <p:spPr>
          <a:xfrm>
            <a:off x="2047982" y="256853"/>
            <a:ext cx="8096036" cy="12534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コンテスト出場</a:t>
            </a:r>
            <a:endParaRPr kumimoji="1"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67B83D-43B8-46E1-85D0-D8FC5164EA69}"/>
              </a:ext>
            </a:extLst>
          </p:cNvPr>
          <p:cNvSpPr txBox="1"/>
          <p:nvPr/>
        </p:nvSpPr>
        <p:spPr>
          <a:xfrm>
            <a:off x="1931542" y="1869899"/>
            <a:ext cx="918713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ターゲット：外部への活動アピール、賞金獲得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・マイクロマウス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hlinkClick r:id="rId2"/>
              </a:rPr>
              <a:t>https://www.youtube.com/watch?v=2V6QE0GJ-zw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・知能ロボットコンテスト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hlinkClick r:id="rId3"/>
              </a:rPr>
              <a:t>https://www.youtube.com/watch?v=mT0wcVNAAPc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・レスキューロボットコンテスト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hlinkClick r:id="rId4"/>
              </a:rPr>
              <a:t>https://www.youtube.com/watch?v=SOA0xib2EUc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・つくばチャレンジ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hlinkClick r:id="rId5"/>
              </a:rPr>
              <a:t>https://www.youtube.com/watch?v=RpRCT1LJjSk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ラズパイコン、ものづくり文化展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8380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AB0A4-2D45-499A-9D38-2A65B47B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9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今後の進め方</a:t>
            </a:r>
            <a:r>
              <a:rPr lang="ja-JP" altLang="en-US" dirty="0"/>
              <a:t>と</a:t>
            </a:r>
            <a:r>
              <a:rPr kumimoji="1" lang="ja-JP" altLang="en-US" dirty="0"/>
              <a:t>担当分野について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B94BEC45-EE65-4DCA-9EB9-DD7F5EC68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362979"/>
              </p:ext>
            </p:extLst>
          </p:nvPr>
        </p:nvGraphicFramePr>
        <p:xfrm>
          <a:off x="2032000" y="13164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四角形: 角を丸くする 4">
            <a:extLst>
              <a:ext uri="{FF2B5EF4-FFF2-40B4-BE49-F238E27FC236}">
                <a16:creationId xmlns:a16="http://schemas.microsoft.com/office/drawing/2014/main" id="{A2E7DDD0-7716-4A46-BA85-9BB69FDCBD2D}"/>
              </a:ext>
            </a:extLst>
          </p:cNvPr>
          <p:cNvSpPr txBox="1"/>
          <p:nvPr/>
        </p:nvSpPr>
        <p:spPr>
          <a:xfrm>
            <a:off x="2635374" y="5220445"/>
            <a:ext cx="1797595" cy="13879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ja-JP" altLang="en-US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福田</a:t>
            </a: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1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ja-JP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1" indent="-228600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ja-JP" altLang="en-US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瀬川</a:t>
            </a:r>
            <a:endParaRPr kumimoji="1" lang="en-US" altLang="ja-JP" sz="2300" kern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1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1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kumimoji="1" lang="en-US" altLang="ja-JP" sz="500" kern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3851DF9D-16A7-4F69-AD36-679C01DF8BFC}"/>
              </a:ext>
            </a:extLst>
          </p:cNvPr>
          <p:cNvSpPr txBox="1"/>
          <p:nvPr/>
        </p:nvSpPr>
        <p:spPr>
          <a:xfrm>
            <a:off x="8235672" y="5220445"/>
            <a:ext cx="1797595" cy="13879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ja-JP" altLang="en-US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瀬川</a:t>
            </a: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1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ja-JP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1" indent="-228600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kumimoji="1" lang="ja-JP" altLang="en-US" sz="2300" kern="1200" dirty="0">
                <a:latin typeface="Meiryo UI" panose="020B0604030504040204" pitchFamily="50" charset="-128"/>
                <a:ea typeface="Meiryo UI" panose="020B0604030504040204" pitchFamily="50" charset="-128"/>
              </a:rPr>
              <a:t>村上</a:t>
            </a:r>
            <a:endParaRPr kumimoji="1" lang="en-US" altLang="ja-JP" sz="2300" kern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1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kumimoji="1" lang="en-US" altLang="ja-JP" sz="500" kern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1" indent="-228600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ja-JP" altLang="en-US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銭　</a:t>
            </a:r>
            <a:endParaRPr kumimoji="1" lang="ja-JP" altLang="en-US" sz="2300" kern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75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ワイド画面</PresentationFormat>
  <Paragraphs>103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Calibri</vt:lpstr>
      <vt:lpstr>Office テーマ</vt:lpstr>
      <vt:lpstr>ものづくり サークル(仮) について</vt:lpstr>
      <vt:lpstr>PowerPoint プレゼンテーション</vt:lpstr>
      <vt:lpstr>未来建機製作所の目的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今後の進め方と担当分野について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ものづくり サークル(仮) について</dc:title>
  <dc:creator>福田 大輝</dc:creator>
  <cp:lastModifiedBy>福田 大輝</cp:lastModifiedBy>
  <cp:revision>2</cp:revision>
  <dcterms:created xsi:type="dcterms:W3CDTF">2019-10-21T01:27:35Z</dcterms:created>
  <dcterms:modified xsi:type="dcterms:W3CDTF">2019-10-21T01:28:22Z</dcterms:modified>
</cp:coreProperties>
</file>