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70" r:id="rId4"/>
    <p:sldId id="258" r:id="rId5"/>
    <p:sldId id="265" r:id="rId6"/>
    <p:sldId id="266" r:id="rId7"/>
    <p:sldId id="267" r:id="rId8"/>
    <p:sldId id="269" r:id="rId9"/>
    <p:sldId id="268" r:id="rId10"/>
    <p:sldId id="264" r:id="rId11"/>
    <p:sldId id="259" r:id="rId12"/>
    <p:sldId id="257" r:id="rId13"/>
    <p:sldId id="262" r:id="rId14"/>
    <p:sldId id="261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ri" initials="T" lastIdx="1" clrIdx="0">
    <p:extLst>
      <p:ext uri="{19B8F6BF-5375-455C-9EA6-DF929625EA0E}">
        <p15:presenceInfo xmlns:p15="http://schemas.microsoft.com/office/powerpoint/2012/main" userId="To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4353" autoAdjust="0"/>
  </p:normalViewPr>
  <p:slideViewPr>
    <p:cSldViewPr snapToGrid="0">
      <p:cViewPr varScale="1">
        <p:scale>
          <a:sx n="63" d="100"/>
          <a:sy n="63" d="100"/>
        </p:scale>
        <p:origin x="8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914C6-D99A-461A-A715-C307187A033A}" type="datetimeFigureOut">
              <a:rPr kumimoji="1" lang="ja-JP" altLang="en-US" smtClean="0"/>
              <a:t>2019/6/15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87C14-CCE8-4040-B524-1919469FE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82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87C14-CCE8-4040-B524-1919469FE3B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522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87C14-CCE8-4040-B524-1919469FE3B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37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87C14-CCE8-4040-B524-1919469FE3B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731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F08B8A-5F93-4B99-B0F9-1ED8CA811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EEADD1-6DB0-4FBA-98E9-8B00292D8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AC662E-FAC5-43D0-991B-13DDAA17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7F6CA1-3C2A-45F0-8E10-93E2EF8E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A5D168-888A-49F5-9520-105EEF65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44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BAB9A1-FA15-4EB6-8D90-2DE0F96D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FB0391-987A-4AED-A4A5-29B60E85C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F6B21-31C4-4280-B7F4-CF031AF9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18D165-4F88-4E74-BF9A-DAEA8B67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3E65CD-0DB1-4C4D-8EC5-7239B658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03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3F4B8A7-6B69-44E5-99D5-C2C33F59F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BC0DCE-E39E-470F-868A-52AF276BA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D6DE80-35CF-455F-B563-83698A15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3F71C1-0CF0-4394-94DC-FBA168A5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A7CD94-259F-43E1-9E83-57C245C5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53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3C524-78DA-4A52-8156-CC29B4F4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F6CED-1E04-4687-AD61-A0FAD594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7C9B80-7756-4BA2-A36E-B6E0CABC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2236A6-47EA-404E-8A82-370650FE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EDBCC8-13D6-42E6-93AA-3A2ECB16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9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D2231-FA04-4DE3-A28B-A4EBC1F98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229745-4973-4C57-A17D-A79A085BF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8231E1-4706-49E0-94F4-89A40249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0B3E30-903D-4E6F-ABF3-EEB8A239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AB9C64-DCC5-4361-9CE2-BEBFBC8A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69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91BA73-9433-4B6D-80D4-C69EE136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EE811F-227F-4ED5-9C92-2056F31D6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3EBDEA-09C6-4A16-A0A9-64DFCA966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736886-6A96-4DEC-B110-A7DAFE7B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1E4546-633D-4C28-B873-C2989AE9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C86E43-95CD-47E7-991C-1890F48B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78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343261-F23D-4608-861D-36F16120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1C58AC-30BC-4328-856F-618AFCD6A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90656F-D78A-4EDC-8561-7E348EC8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A3CD67-8206-4BC8-8705-BC487DB23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2DFF81-38B5-4375-B698-8075583A7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77D18FB-958C-464D-AFF7-34CB090D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2019/6/15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D9C779-F364-4136-9358-6FAD701B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BD430CF-4B98-429A-BF27-4ECA5730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31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B8380-FBD9-46E1-9E2A-45064DDC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30AB148-C947-4C33-8F21-F2CADBBF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2019/6/15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86D71D-42DB-47A7-9CDD-15074162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1A252B-A68D-4DCD-AC7F-ADAE342C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5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9A063D-69F0-4DE8-B7E8-7CD80A2C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2019/6/15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B72258-E76D-48BF-B735-E37A790F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0B4168-C3C6-43D4-98EE-77695BE4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32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4AAB8C-A582-4FAA-A90D-B511C014B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5EA689-124D-4055-9B68-8BE67CF89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990B05-E68D-48AC-A598-F25547A33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28FC79-448E-44BB-986B-21E362E5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7C3B3C-BD32-466F-9A05-9EABBBB6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19E3D1-9AFE-41F1-A386-A9D028FB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97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2B015F-BF0A-454E-AD6A-42B1913F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EC5486E-2D8D-4AEB-B549-BB3D7C86D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0BDEC0-C2F2-4721-868A-852D50616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D90BF8-CB96-4E35-8215-C12D7546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BE9CB3-40AD-43B9-ABF1-8D297F6A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B56778-A8D0-488B-A591-4C32842F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50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C1F6700-65FA-451F-B358-77598CB7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E2D709-E639-4B82-ABA0-3AC47F7B7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B67B3B-7620-4BBD-87D7-197C6963C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E3D01-A946-4B39-8EF1-8926F2956510}" type="datetimeFigureOut">
              <a:rPr kumimoji="1" lang="ja-JP" altLang="en-US" smtClean="0"/>
              <a:t>2019/6/15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CFC69B-76B7-4CFD-A917-4C886EAF2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12EDE6-ACBC-4DBA-B1F2-6088EA1C6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68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kondo-robot.com/product/03121" TargetMode="External"/><Relationship Id="rId3" Type="http://schemas.openxmlformats.org/officeDocument/2006/relationships/hyperlink" Target="https://www.switch-science.com/catalog/3920/" TargetMode="External"/><Relationship Id="rId7" Type="http://schemas.openxmlformats.org/officeDocument/2006/relationships/hyperlink" Target="https://kondo-robot.com/product/0211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leshop.jp/shop/g/gG69411/" TargetMode="External"/><Relationship Id="rId5" Type="http://schemas.openxmlformats.org/officeDocument/2006/relationships/hyperlink" Target="https://kondo-robot.com/product/krs-4031hv-ics" TargetMode="External"/><Relationship Id="rId4" Type="http://schemas.openxmlformats.org/officeDocument/2006/relationships/hyperlink" Target="https://kondo-robot.com/product/life_f3_210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matsu-kenki.co.jp/products/download/pdf/demolition/PC30_35MR-5.pdf#search=%27PC30MR5%27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EEEE5-CC3D-4951-AAEA-B0DC9AF83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99600" cy="2387600"/>
          </a:xfrm>
        </p:spPr>
        <p:txBody>
          <a:bodyPr/>
          <a:lstStyle/>
          <a:p>
            <a:r>
              <a:rPr kumimoji="1" lang="ja-JP" altLang="en-US" dirty="0"/>
              <a:t>電動ラジコンショベル構想</a:t>
            </a:r>
          </a:p>
        </p:txBody>
      </p:sp>
    </p:spTree>
    <p:extLst>
      <p:ext uri="{BB962C8B-B14F-4D97-AF65-F5344CB8AC3E}">
        <p14:creationId xmlns:p14="http://schemas.microsoft.com/office/powerpoint/2010/main" val="67000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B6956-EE63-4D3B-8C53-777E068D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9407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参考情報</a:t>
            </a:r>
          </a:p>
        </p:txBody>
      </p:sp>
    </p:spTree>
    <p:extLst>
      <p:ext uri="{BB962C8B-B14F-4D97-AF65-F5344CB8AC3E}">
        <p14:creationId xmlns:p14="http://schemas.microsoft.com/office/powerpoint/2010/main" val="4056259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03D081-7787-4018-97A9-E8315BD5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各コンポーネント情報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3AAF923-7BD3-43CF-832A-00DA79D47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079132"/>
              </p:ext>
            </p:extLst>
          </p:nvPr>
        </p:nvGraphicFramePr>
        <p:xfrm>
          <a:off x="478465" y="2240122"/>
          <a:ext cx="1139810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0095">
                  <a:extLst>
                    <a:ext uri="{9D8B030D-6E8A-4147-A177-3AD203B41FA5}">
                      <a16:colId xmlns:a16="http://schemas.microsoft.com/office/drawing/2014/main" val="798443527"/>
                    </a:ext>
                  </a:extLst>
                </a:gridCol>
                <a:gridCol w="3122900">
                  <a:extLst>
                    <a:ext uri="{9D8B030D-6E8A-4147-A177-3AD203B41FA5}">
                      <a16:colId xmlns:a16="http://schemas.microsoft.com/office/drawing/2014/main" val="3611205866"/>
                    </a:ext>
                  </a:extLst>
                </a:gridCol>
                <a:gridCol w="2158410">
                  <a:extLst>
                    <a:ext uri="{9D8B030D-6E8A-4147-A177-3AD203B41FA5}">
                      <a16:colId xmlns:a16="http://schemas.microsoft.com/office/drawing/2014/main" val="2775905220"/>
                    </a:ext>
                  </a:extLst>
                </a:gridCol>
                <a:gridCol w="2328530">
                  <a:extLst>
                    <a:ext uri="{9D8B030D-6E8A-4147-A177-3AD203B41FA5}">
                      <a16:colId xmlns:a16="http://schemas.microsoft.com/office/drawing/2014/main" val="1879517572"/>
                    </a:ext>
                  </a:extLst>
                </a:gridCol>
                <a:gridCol w="1818167">
                  <a:extLst>
                    <a:ext uri="{9D8B030D-6E8A-4147-A177-3AD203B41FA5}">
                      <a16:colId xmlns:a16="http://schemas.microsoft.com/office/drawing/2014/main" val="4018633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コンポ名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製品名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価格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製品情報リンク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67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メイン</a:t>
                      </a:r>
                      <a:r>
                        <a:rPr kumimoji="1" lang="en-US" altLang="ja-JP" dirty="0"/>
                        <a:t>CPU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altLang="ja-JP" b="0" dirty="0"/>
                        <a:t>Raspberry Pi 3 Model 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\6,000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3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0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バッテリ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ROBO</a:t>
                      </a:r>
                      <a:r>
                        <a:rPr lang="ja-JP" altLang="en-US" b="0" dirty="0"/>
                        <a:t>ﾊﾟﾜｰｾﾙ</a:t>
                      </a:r>
                      <a:r>
                        <a:rPr lang="en-US" altLang="ja-JP" b="0" dirty="0"/>
                        <a:t>F3-2100(Li-</a:t>
                      </a:r>
                      <a:r>
                        <a:rPr lang="en-US" altLang="ja-JP" b="0" dirty="0" err="1"/>
                        <a:t>fe</a:t>
                      </a:r>
                      <a:r>
                        <a:rPr lang="en-US" altLang="ja-JP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\4,500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4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984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サーボモータ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KRS4031HV ICS</a:t>
                      </a:r>
                      <a:endParaRPr lang="en-US" altLang="ja-JP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\5,000×6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5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70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スリップリング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RC402-L16A-16SP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\2,000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6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03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USB-</a:t>
                      </a:r>
                      <a:r>
                        <a:rPr kumimoji="1" lang="ja-JP" altLang="en-US" dirty="0"/>
                        <a:t>ｼﾘｱﾙ変換器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Dual USB</a:t>
                      </a:r>
                      <a:r>
                        <a:rPr lang="ja-JP" altLang="en-US" b="0" dirty="0"/>
                        <a:t>アダプター</a:t>
                      </a:r>
                      <a:r>
                        <a:rPr lang="en-US" altLang="ja-JP" b="0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\6,000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7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78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ICS</a:t>
                      </a:r>
                      <a:r>
                        <a:rPr kumimoji="1" lang="ja-JP" altLang="en-US" dirty="0"/>
                        <a:t>変換器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ICS</a:t>
                      </a:r>
                      <a:r>
                        <a:rPr lang="ja-JP" altLang="en-US" b="0" dirty="0"/>
                        <a:t>変換基板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\1,800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8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使用しない予定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97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64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03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D9E17F-FD5E-4829-8E46-CE7B8DD0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-158040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外形寸法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E592C67-45D3-4599-B681-FF9787F9E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60" y="2045677"/>
            <a:ext cx="9265920" cy="481232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84BE13E-B4C3-479C-8D8C-5A3497AB20AD}"/>
              </a:ext>
            </a:extLst>
          </p:cNvPr>
          <p:cNvSpPr txBox="1"/>
          <p:nvPr/>
        </p:nvSpPr>
        <p:spPr>
          <a:xfrm>
            <a:off x="2209800" y="872883"/>
            <a:ext cx="67505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ＰＣ３０ＭＲ－５の</a:t>
            </a:r>
            <a:r>
              <a:rPr lang="ja-JP" altLang="en-US" sz="3200" dirty="0"/>
              <a:t>１／９</a:t>
            </a:r>
            <a:r>
              <a:rPr kumimoji="1" lang="ja-JP" altLang="en-US" sz="3200" dirty="0"/>
              <a:t>スケール</a:t>
            </a:r>
            <a:endParaRPr kumimoji="1" lang="en-US" altLang="ja-JP" sz="3200" dirty="0"/>
          </a:p>
          <a:p>
            <a:r>
              <a:rPr lang="en-US" altLang="ja-JP" sz="3200" dirty="0">
                <a:hlinkClick r:id="rId3"/>
              </a:rPr>
              <a:t>PC30MR-5</a:t>
            </a:r>
            <a:r>
              <a:rPr lang="ja-JP" altLang="en-US" sz="3200" dirty="0">
                <a:hlinkClick r:id="rId3"/>
              </a:rPr>
              <a:t>カタログへのリンク</a:t>
            </a:r>
            <a:endParaRPr lang="en-US" altLang="ja-JP" sz="3200" dirty="0"/>
          </a:p>
          <a:p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40721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5F8D956-155F-4EC0-A41F-BC817FEAE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272"/>
            <a:ext cx="4086225" cy="57912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C7CF85B-4B5C-4DDA-A789-896733F19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069" y="107272"/>
            <a:ext cx="82200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11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40C445A-43D3-40B5-8885-23AEFFA6C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93" y="0"/>
            <a:ext cx="5815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0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タイトル 1">
            <a:extLst>
              <a:ext uri="{FF2B5EF4-FFF2-40B4-BE49-F238E27FC236}">
                <a16:creationId xmlns:a16="http://schemas.microsoft.com/office/drawing/2014/main" id="{33C3C8BA-8D83-4319-9464-8AC82037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446" y="0"/>
            <a:ext cx="10515600" cy="1325563"/>
          </a:xfrm>
        </p:spPr>
        <p:txBody>
          <a:bodyPr/>
          <a:lstStyle/>
          <a:p>
            <a:pPr algn="ctr"/>
            <a:r>
              <a:rPr lang="ja-JP" altLang="en-US" dirty="0"/>
              <a:t>ハードウェア</a:t>
            </a:r>
            <a:endParaRPr kumimoji="1" lang="ja-JP" altLang="en-US" dirty="0"/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F23921E5-1383-44EE-9E38-5765DB99D2B6}"/>
              </a:ext>
            </a:extLst>
          </p:cNvPr>
          <p:cNvGrpSpPr/>
          <p:nvPr/>
        </p:nvGrpSpPr>
        <p:grpSpPr>
          <a:xfrm>
            <a:off x="1281206" y="1822234"/>
            <a:ext cx="6869940" cy="4259693"/>
            <a:chOff x="293465" y="1705693"/>
            <a:chExt cx="6869940" cy="4259693"/>
          </a:xfrm>
        </p:grpSpPr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86589E41-5539-47E6-B8BB-29CDC7787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3051" y="5268845"/>
              <a:ext cx="3590354" cy="696541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1D85C2B3-C87C-47B1-BDFF-3FFCBF766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9358" y="1705693"/>
              <a:ext cx="2164723" cy="2777627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F5E0FA2E-E4F9-422E-85D5-6E7D43AF1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465" y="3156942"/>
              <a:ext cx="3532364" cy="1836604"/>
            </a:xfrm>
            <a:prstGeom prst="rect">
              <a:avLst/>
            </a:prstGeom>
          </p:spPr>
        </p:pic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C3500DB-C81D-4DF9-813E-312567D2E64A}"/>
                </a:ext>
              </a:extLst>
            </p:cNvPr>
            <p:cNvCxnSpPr>
              <a:cxnSpLocks/>
            </p:cNvCxnSpPr>
            <p:nvPr/>
          </p:nvCxnSpPr>
          <p:spPr>
            <a:xfrm>
              <a:off x="4007223" y="4123764"/>
              <a:ext cx="69028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E0EF07FA-B961-4882-B3CE-AEE977D087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9954" y="4581367"/>
              <a:ext cx="0" cy="55540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7C6B0B00-9A4C-44A0-A801-A94B908EA3DE}"/>
              </a:ext>
            </a:extLst>
          </p:cNvPr>
          <p:cNvGrpSpPr/>
          <p:nvPr/>
        </p:nvGrpSpPr>
        <p:grpSpPr>
          <a:xfrm>
            <a:off x="3790649" y="933511"/>
            <a:ext cx="2026450" cy="2155632"/>
            <a:chOff x="2980722" y="819812"/>
            <a:chExt cx="2026450" cy="2155632"/>
          </a:xfrm>
        </p:grpSpPr>
        <p:pic>
          <p:nvPicPr>
            <p:cNvPr id="49" name="図 48">
              <a:extLst>
                <a:ext uri="{FF2B5EF4-FFF2-40B4-BE49-F238E27FC236}">
                  <a16:creationId xmlns:a16="http://schemas.microsoft.com/office/drawing/2014/main" id="{5C5614EB-E06F-4DB7-84F7-5611C6DE5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80722" y="819812"/>
              <a:ext cx="1581150" cy="1562100"/>
            </a:xfrm>
            <a:prstGeom prst="rect">
              <a:avLst/>
            </a:prstGeom>
          </p:spPr>
        </p:pic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F4395977-D26A-4F63-BF64-24891672976F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>
              <a:off x="4114423" y="2533553"/>
              <a:ext cx="892749" cy="44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57EB7F98-5068-4652-AD71-53D9B754B0A0}"/>
                </a:ext>
              </a:extLst>
            </p:cNvPr>
            <p:cNvSpPr txBox="1"/>
            <p:nvPr/>
          </p:nvSpPr>
          <p:spPr>
            <a:xfrm>
              <a:off x="3237260" y="2348887"/>
              <a:ext cx="8771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ＩＭＵ</a:t>
              </a:r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F9D9ED49-1225-4F5F-ABA8-4D1F6B3F0FA3}"/>
              </a:ext>
            </a:extLst>
          </p:cNvPr>
          <p:cNvGrpSpPr/>
          <p:nvPr/>
        </p:nvGrpSpPr>
        <p:grpSpPr>
          <a:xfrm>
            <a:off x="8151146" y="1126322"/>
            <a:ext cx="2590779" cy="2157010"/>
            <a:chOff x="7653480" y="1171040"/>
            <a:chExt cx="2590779" cy="2157010"/>
          </a:xfrm>
        </p:grpSpPr>
        <p:pic>
          <p:nvPicPr>
            <p:cNvPr id="48" name="図 47">
              <a:extLst>
                <a:ext uri="{FF2B5EF4-FFF2-40B4-BE49-F238E27FC236}">
                  <a16:creationId xmlns:a16="http://schemas.microsoft.com/office/drawing/2014/main" id="{56C86AE2-BBBD-4DD3-BC70-5263A7FB4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05959" y="1171040"/>
              <a:ext cx="1638300" cy="1581150"/>
            </a:xfrm>
            <a:prstGeom prst="rect">
              <a:avLst/>
            </a:prstGeom>
          </p:spPr>
        </p:pic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21E56B05-C430-47BA-8D7D-4AE97BAC42B8}"/>
                </a:ext>
              </a:extLst>
            </p:cNvPr>
            <p:cNvCxnSpPr>
              <a:cxnSpLocks/>
              <a:stCxn id="53" idx="1"/>
            </p:cNvCxnSpPr>
            <p:nvPr/>
          </p:nvCxnSpPr>
          <p:spPr>
            <a:xfrm flipH="1">
              <a:off x="7653480" y="2884515"/>
              <a:ext cx="1298318" cy="4435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A45EAEDE-76C2-47B3-BC5A-9E930251B725}"/>
                </a:ext>
              </a:extLst>
            </p:cNvPr>
            <p:cNvSpPr txBox="1"/>
            <p:nvPr/>
          </p:nvSpPr>
          <p:spPr>
            <a:xfrm>
              <a:off x="8951798" y="2699849"/>
              <a:ext cx="8771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カメラ</a:t>
              </a:r>
            </a:p>
          </p:txBody>
        </p:sp>
      </p:grp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30E57A1-1525-470D-BFA2-66D016C1AF13}"/>
              </a:ext>
            </a:extLst>
          </p:cNvPr>
          <p:cNvSpPr txBox="1"/>
          <p:nvPr/>
        </p:nvSpPr>
        <p:spPr>
          <a:xfrm>
            <a:off x="6812318" y="47571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接続容易化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C167FE8-032E-45AF-9586-AC9E8CD9FEA9}"/>
              </a:ext>
            </a:extLst>
          </p:cNvPr>
          <p:cNvSpPr txBox="1"/>
          <p:nvPr/>
        </p:nvSpPr>
        <p:spPr>
          <a:xfrm>
            <a:off x="804268" y="1944820"/>
            <a:ext cx="20313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モータ直駆動　</a:t>
            </a:r>
            <a:r>
              <a:rPr kumimoji="1" lang="en-US" altLang="ja-JP" dirty="0"/>
              <a:t>or</a:t>
            </a:r>
          </a:p>
          <a:p>
            <a:r>
              <a:rPr lang="ja-JP" altLang="en-US" dirty="0"/>
              <a:t>電動シリンダ駆動</a:t>
            </a:r>
            <a:endParaRPr kumimoji="1" lang="ja-JP" altLang="en-US" dirty="0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D1EDA333-FDEA-4056-8FE4-534DC0F563F6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1819931" y="2591151"/>
            <a:ext cx="503076" cy="843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1D98092-5350-4847-88CC-8AE519F992F5}"/>
              </a:ext>
            </a:extLst>
          </p:cNvPr>
          <p:cNvSpPr txBox="1"/>
          <p:nvPr/>
        </p:nvSpPr>
        <p:spPr>
          <a:xfrm>
            <a:off x="721446" y="5877458"/>
            <a:ext cx="32031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各部品は</a:t>
            </a:r>
            <a:endParaRPr kumimoji="1" lang="en-US" altLang="ja-JP" dirty="0"/>
          </a:p>
          <a:p>
            <a:r>
              <a:rPr lang="ja-JP" altLang="en-US" dirty="0"/>
              <a:t>ＣＮＣ </a:t>
            </a:r>
            <a:r>
              <a:rPr lang="en-US" altLang="ja-JP" dirty="0"/>
              <a:t>or 3D</a:t>
            </a:r>
            <a:r>
              <a:rPr lang="ja-JP" altLang="en-US" dirty="0"/>
              <a:t>プリンタ</a:t>
            </a:r>
            <a:r>
              <a:rPr lang="en-US" altLang="ja-JP" dirty="0"/>
              <a:t> </a:t>
            </a:r>
            <a:r>
              <a:rPr lang="ja-JP" altLang="en-US" dirty="0"/>
              <a:t>で製作</a:t>
            </a:r>
            <a:endParaRPr kumimoji="1" lang="ja-JP" altLang="en-US" dirty="0"/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A8FD8496-8E8E-40AF-9005-F88546F779E4}"/>
              </a:ext>
            </a:extLst>
          </p:cNvPr>
          <p:cNvGrpSpPr/>
          <p:nvPr/>
        </p:nvGrpSpPr>
        <p:grpSpPr>
          <a:xfrm>
            <a:off x="8113674" y="3306705"/>
            <a:ext cx="2747881" cy="1465745"/>
            <a:chOff x="8340186" y="3787721"/>
            <a:chExt cx="2747881" cy="1465745"/>
          </a:xfrm>
        </p:grpSpPr>
        <p:pic>
          <p:nvPicPr>
            <p:cNvPr id="72" name="図 71">
              <a:extLst>
                <a:ext uri="{FF2B5EF4-FFF2-40B4-BE49-F238E27FC236}">
                  <a16:creationId xmlns:a16="http://schemas.microsoft.com/office/drawing/2014/main" id="{F8701A55-6FF0-4E1E-B568-1FC900222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87867" y="3787721"/>
              <a:ext cx="1600200" cy="1066800"/>
            </a:xfrm>
            <a:prstGeom prst="rect">
              <a:avLst/>
            </a:prstGeom>
          </p:spPr>
        </p:pic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90FA05D2-41FB-40E7-87F3-0F67B2A5B8A4}"/>
                </a:ext>
              </a:extLst>
            </p:cNvPr>
            <p:cNvCxnSpPr>
              <a:cxnSpLocks/>
              <a:stCxn id="74" idx="1"/>
            </p:cNvCxnSpPr>
            <p:nvPr/>
          </p:nvCxnSpPr>
          <p:spPr>
            <a:xfrm flipH="1" flipV="1">
              <a:off x="8340186" y="4528423"/>
              <a:ext cx="1326584" cy="540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1A6E70E6-5407-43DF-B59C-35B957E36217}"/>
                </a:ext>
              </a:extLst>
            </p:cNvPr>
            <p:cNvSpPr txBox="1"/>
            <p:nvPr/>
          </p:nvSpPr>
          <p:spPr>
            <a:xfrm>
              <a:off x="9666770" y="4884134"/>
              <a:ext cx="1107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ラズパイ</a:t>
              </a:r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355970E1-AFE5-42F6-9047-7850F515E0BB}"/>
              </a:ext>
            </a:extLst>
          </p:cNvPr>
          <p:cNvGrpSpPr/>
          <p:nvPr/>
        </p:nvGrpSpPr>
        <p:grpSpPr>
          <a:xfrm>
            <a:off x="6921901" y="4972738"/>
            <a:ext cx="3939654" cy="1511336"/>
            <a:chOff x="-561899" y="5211062"/>
            <a:chExt cx="3939654" cy="1511336"/>
          </a:xfrm>
        </p:grpSpPr>
        <p:pic>
          <p:nvPicPr>
            <p:cNvPr id="79" name="図 78">
              <a:extLst>
                <a:ext uri="{FF2B5EF4-FFF2-40B4-BE49-F238E27FC236}">
                  <a16:creationId xmlns:a16="http://schemas.microsoft.com/office/drawing/2014/main" id="{6E7633B8-40BB-47E2-8385-7E14EDA50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77555" y="5211062"/>
              <a:ext cx="1347437" cy="1215099"/>
            </a:xfrm>
            <a:prstGeom prst="rect">
              <a:avLst/>
            </a:prstGeom>
          </p:spPr>
        </p:pic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43BEEDE6-1498-4B1E-A173-9712F9A22439}"/>
                </a:ext>
              </a:extLst>
            </p:cNvPr>
            <p:cNvSpPr txBox="1"/>
            <p:nvPr/>
          </p:nvSpPr>
          <p:spPr>
            <a:xfrm>
              <a:off x="1577262" y="6353066"/>
              <a:ext cx="180049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スリップリング</a:t>
              </a:r>
            </a:p>
          </p:txBody>
        </p: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E3B5F2C2-9001-406A-932E-FC79A2531D61}"/>
                </a:ext>
              </a:extLst>
            </p:cNvPr>
            <p:cNvCxnSpPr>
              <a:cxnSpLocks/>
              <a:stCxn id="80" idx="1"/>
            </p:cNvCxnSpPr>
            <p:nvPr/>
          </p:nvCxnSpPr>
          <p:spPr>
            <a:xfrm flipH="1" flipV="1">
              <a:off x="-561899" y="5364841"/>
              <a:ext cx="2139161" cy="1172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29267F3-FDE0-4837-9C6F-BFABC1290B32}"/>
              </a:ext>
            </a:extLst>
          </p:cNvPr>
          <p:cNvSpPr txBox="1"/>
          <p:nvPr/>
        </p:nvSpPr>
        <p:spPr>
          <a:xfrm>
            <a:off x="3764587" y="4905567"/>
            <a:ext cx="24929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アタッチメントを用意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4875B81-810C-490E-9ABB-CD8239644199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3586483" y="4905567"/>
            <a:ext cx="178104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8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191808-229D-4166-A311-6C18F4B2F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製作機械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5272E79-D04F-47D0-8785-B5E1D5416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130" y="1154478"/>
            <a:ext cx="5391150" cy="444241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E5D2167-53AA-43D6-A46A-6EC9FB725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130" y="5596889"/>
            <a:ext cx="5391150" cy="104775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517AB14-2E07-4C91-988C-824771B10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880" y="5603873"/>
            <a:ext cx="1828800" cy="54292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9039436-2FFF-4EE3-84E5-0B8F589D5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95" y="1154478"/>
            <a:ext cx="5478477" cy="444241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E10FADF-67AE-4F53-A9CA-CCC04B15D0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75" y="6031864"/>
            <a:ext cx="59912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CD4B95-4AED-4EB6-88DD-8E07C80E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79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システム図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8F645AE-CDFC-4178-B102-4F8B31ED3CB2}"/>
              </a:ext>
            </a:extLst>
          </p:cNvPr>
          <p:cNvSpPr txBox="1"/>
          <p:nvPr/>
        </p:nvSpPr>
        <p:spPr>
          <a:xfrm>
            <a:off x="1091773" y="3534958"/>
            <a:ext cx="23391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メインＣＰＵ</a:t>
            </a:r>
            <a:endParaRPr kumimoji="1" lang="en-US" altLang="ja-JP" sz="2800" dirty="0"/>
          </a:p>
          <a:p>
            <a:r>
              <a:rPr lang="ja-JP" altLang="en-US" sz="2800" dirty="0"/>
              <a:t>（ﾗｽﾞﾊﾟｲ</a:t>
            </a:r>
            <a:r>
              <a:rPr lang="en-US" altLang="ja-JP" sz="2800" dirty="0"/>
              <a:t>3</a:t>
            </a:r>
            <a:r>
              <a:rPr lang="ja-JP" altLang="en-US" sz="2800" dirty="0"/>
              <a:t>）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F7F2195-8E65-482E-A30D-D17751A03820}"/>
              </a:ext>
            </a:extLst>
          </p:cNvPr>
          <p:cNvSpPr txBox="1"/>
          <p:nvPr/>
        </p:nvSpPr>
        <p:spPr>
          <a:xfrm>
            <a:off x="207258" y="5303918"/>
            <a:ext cx="37753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センサ</a:t>
            </a:r>
            <a:r>
              <a:rPr kumimoji="1" lang="en-US" altLang="ja-JP" sz="2800" dirty="0"/>
              <a:t>(IMU,GPS</a:t>
            </a:r>
            <a:r>
              <a:rPr kumimoji="1" lang="ja-JP" altLang="en-US" sz="2800" dirty="0"/>
              <a:t>など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BAA33E7-B2BB-48ED-B174-1E9F7F8CEC32}"/>
              </a:ext>
            </a:extLst>
          </p:cNvPr>
          <p:cNvSpPr txBox="1"/>
          <p:nvPr/>
        </p:nvSpPr>
        <p:spPr>
          <a:xfrm>
            <a:off x="633652" y="1015032"/>
            <a:ext cx="326082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dirty="0" err="1"/>
              <a:t>LiFe</a:t>
            </a:r>
            <a:r>
              <a:rPr kumimoji="1" lang="ja-JP" altLang="en-US" sz="2800" dirty="0"/>
              <a:t>バッテリ</a:t>
            </a:r>
            <a:r>
              <a:rPr lang="en-US" altLang="ja-JP" sz="2800" dirty="0"/>
              <a:t>(</a:t>
            </a:r>
            <a:r>
              <a:rPr kumimoji="1" lang="en-US" altLang="ja-JP" sz="2800" dirty="0"/>
              <a:t>12V)</a:t>
            </a:r>
            <a:endParaRPr kumimoji="1" lang="ja-JP" altLang="en-US" sz="2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A73A53E-D755-4702-93E8-2595FD39447B}"/>
              </a:ext>
            </a:extLst>
          </p:cNvPr>
          <p:cNvSpPr txBox="1"/>
          <p:nvPr/>
        </p:nvSpPr>
        <p:spPr>
          <a:xfrm>
            <a:off x="9850398" y="3750402"/>
            <a:ext cx="18004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ｽﾘｯﾌﾟﾘﾝｸﾞ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945D0FE1-15FE-42C1-8FC6-C2D13A6DEDF5}"/>
              </a:ext>
            </a:extLst>
          </p:cNvPr>
          <p:cNvGrpSpPr/>
          <p:nvPr/>
        </p:nvGrpSpPr>
        <p:grpSpPr>
          <a:xfrm>
            <a:off x="4591549" y="5230248"/>
            <a:ext cx="2315829" cy="858500"/>
            <a:chOff x="1663938" y="5110480"/>
            <a:chExt cx="2315829" cy="858500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C76753E-5FA6-44D4-92FD-7C591F12B3A1}"/>
                </a:ext>
              </a:extLst>
            </p:cNvPr>
            <p:cNvSpPr txBox="1"/>
            <p:nvPr/>
          </p:nvSpPr>
          <p:spPr>
            <a:xfrm>
              <a:off x="1978898" y="544576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　　　　　　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424B8B7-A966-4C74-9AC8-5C581469188B}"/>
                </a:ext>
              </a:extLst>
            </p:cNvPr>
            <p:cNvSpPr txBox="1"/>
            <p:nvPr/>
          </p:nvSpPr>
          <p:spPr>
            <a:xfrm>
              <a:off x="1826498" y="529336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　　　　　　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C722455-0454-485A-BA94-CD65DEA404CB}"/>
                </a:ext>
              </a:extLst>
            </p:cNvPr>
            <p:cNvSpPr txBox="1"/>
            <p:nvPr/>
          </p:nvSpPr>
          <p:spPr>
            <a:xfrm>
              <a:off x="1663938" y="511048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800" dirty="0"/>
                <a:t>ｻｰﾎﾞﾓｰﾀ</a:t>
              </a:r>
              <a:r>
                <a:rPr lang="en-US" altLang="ja-JP" sz="2800" dirty="0"/>
                <a:t>×3</a:t>
              </a: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1205EBC-643A-441B-A542-244A66C956DA}"/>
              </a:ext>
            </a:extLst>
          </p:cNvPr>
          <p:cNvGrpSpPr/>
          <p:nvPr/>
        </p:nvGrpSpPr>
        <p:grpSpPr>
          <a:xfrm>
            <a:off x="9930676" y="5237173"/>
            <a:ext cx="2163429" cy="706100"/>
            <a:chOff x="1663938" y="5110480"/>
            <a:chExt cx="2163429" cy="706100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418C766-3586-4B30-9A36-A5CA037A67E0}"/>
                </a:ext>
              </a:extLst>
            </p:cNvPr>
            <p:cNvSpPr txBox="1"/>
            <p:nvPr/>
          </p:nvSpPr>
          <p:spPr>
            <a:xfrm>
              <a:off x="1826498" y="529336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　　　　　　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40BF345A-9644-40DC-B1F7-2B5B6064E8EE}"/>
                </a:ext>
              </a:extLst>
            </p:cNvPr>
            <p:cNvSpPr txBox="1"/>
            <p:nvPr/>
          </p:nvSpPr>
          <p:spPr>
            <a:xfrm>
              <a:off x="1663938" y="511048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800" dirty="0"/>
                <a:t>ｻｰﾎﾞﾓｰﾀ</a:t>
              </a:r>
              <a:r>
                <a:rPr lang="en-US" altLang="ja-JP" sz="2800" dirty="0"/>
                <a:t>×2</a:t>
              </a: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6C22B3E-3BCA-4F04-A86B-5B61B6875016}"/>
              </a:ext>
            </a:extLst>
          </p:cNvPr>
          <p:cNvSpPr txBox="1"/>
          <p:nvPr/>
        </p:nvSpPr>
        <p:spPr>
          <a:xfrm>
            <a:off x="4358087" y="3528969"/>
            <a:ext cx="179247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dirty="0"/>
              <a:t>USB-</a:t>
            </a:r>
            <a:r>
              <a:rPr kumimoji="1" lang="ja-JP" altLang="en-US" sz="2800" dirty="0"/>
              <a:t>ｼﾘｱﾙ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変換器</a:t>
            </a:r>
            <a:endParaRPr kumimoji="1" lang="en-US" altLang="ja-JP" sz="28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88CE1EA-9B47-41AF-8C55-ADA866D2043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261324" y="2762799"/>
            <a:ext cx="0" cy="772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7828615-F703-4394-8C4C-28C19E3F9F85}"/>
              </a:ext>
            </a:extLst>
          </p:cNvPr>
          <p:cNvSpPr txBox="1"/>
          <p:nvPr/>
        </p:nvSpPr>
        <p:spPr>
          <a:xfrm>
            <a:off x="671786" y="2233203"/>
            <a:ext cx="504176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DC/DC</a:t>
            </a:r>
            <a:r>
              <a:rPr kumimoji="1" lang="ja-JP" altLang="en-US" sz="2800" dirty="0"/>
              <a:t>コンバータ</a:t>
            </a:r>
            <a:r>
              <a:rPr lang="en-US" altLang="ja-JP" sz="2800" dirty="0"/>
              <a:t>(5V3A</a:t>
            </a:r>
            <a:r>
              <a:rPr lang="ja-JP" altLang="en-US" sz="2800" dirty="0"/>
              <a:t>出力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D581A4D-B5F8-4E76-81A5-3669B6611C4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264067" y="1538252"/>
            <a:ext cx="0" cy="694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B797816-517E-4B0A-8DD0-6024C4C78CDC}"/>
              </a:ext>
            </a:extLst>
          </p:cNvPr>
          <p:cNvSpPr txBox="1"/>
          <p:nvPr/>
        </p:nvSpPr>
        <p:spPr>
          <a:xfrm>
            <a:off x="6792513" y="3253394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12</a:t>
            </a:r>
            <a:r>
              <a:rPr kumimoji="1" lang="en-US" altLang="ja-JP" sz="2800" dirty="0"/>
              <a:t>V</a:t>
            </a:r>
            <a:endParaRPr kumimoji="1" lang="ja-JP" altLang="en-US" sz="2800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BBA7F43A-280B-419C-8A00-EE7744778B15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 flipV="1">
            <a:off x="3430875" y="4006023"/>
            <a:ext cx="927212" cy="5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4AB7323-AE9D-4F0B-A211-E85061F3DB6E}"/>
              </a:ext>
            </a:extLst>
          </p:cNvPr>
          <p:cNvSpPr txBox="1"/>
          <p:nvPr/>
        </p:nvSpPr>
        <p:spPr>
          <a:xfrm>
            <a:off x="3452906" y="3534958"/>
            <a:ext cx="1074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USB</a:t>
            </a:r>
            <a:endParaRPr kumimoji="1" lang="ja-JP" altLang="en-US" sz="2800" dirty="0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2C5E6E7-562D-4A63-9D4B-92E8C0343886}"/>
              </a:ext>
            </a:extLst>
          </p:cNvPr>
          <p:cNvCxnSpPr>
            <a:cxnSpLocks/>
          </p:cNvCxnSpPr>
          <p:nvPr/>
        </p:nvCxnSpPr>
        <p:spPr>
          <a:xfrm>
            <a:off x="6847020" y="2100570"/>
            <a:ext cx="0" cy="1672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A13BB99-6809-4A06-96ED-4FA170B036CD}"/>
              </a:ext>
            </a:extLst>
          </p:cNvPr>
          <p:cNvCxnSpPr>
            <a:cxnSpLocks/>
          </p:cNvCxnSpPr>
          <p:nvPr/>
        </p:nvCxnSpPr>
        <p:spPr>
          <a:xfrm>
            <a:off x="2261323" y="2100570"/>
            <a:ext cx="45742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FB43428-04C1-4410-B9A7-096BFA7F7DF3}"/>
              </a:ext>
            </a:extLst>
          </p:cNvPr>
          <p:cNvCxnSpPr>
            <a:cxnSpLocks/>
          </p:cNvCxnSpPr>
          <p:nvPr/>
        </p:nvCxnSpPr>
        <p:spPr>
          <a:xfrm>
            <a:off x="7287020" y="3861038"/>
            <a:ext cx="25633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4D6CA7D6-08EC-40F7-9F7F-25094C506A49}"/>
              </a:ext>
            </a:extLst>
          </p:cNvPr>
          <p:cNvCxnSpPr>
            <a:cxnSpLocks/>
          </p:cNvCxnSpPr>
          <p:nvPr/>
        </p:nvCxnSpPr>
        <p:spPr>
          <a:xfrm>
            <a:off x="5681907" y="4686056"/>
            <a:ext cx="0" cy="544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2229CDB-C99A-473A-9C06-A15AFA5EE4BE}"/>
              </a:ext>
            </a:extLst>
          </p:cNvPr>
          <p:cNvSpPr txBox="1"/>
          <p:nvPr/>
        </p:nvSpPr>
        <p:spPr>
          <a:xfrm>
            <a:off x="5747171" y="4756747"/>
            <a:ext cx="173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ｼﾘｱﾙ通信</a:t>
            </a:r>
            <a:endParaRPr kumimoji="1" lang="ja-JP" altLang="en-US" sz="28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876732E-5C7C-4E11-81B9-D24BA43E35C3}"/>
              </a:ext>
            </a:extLst>
          </p:cNvPr>
          <p:cNvSpPr txBox="1"/>
          <p:nvPr/>
        </p:nvSpPr>
        <p:spPr>
          <a:xfrm>
            <a:off x="4813910" y="6221909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ﾊﾞｹｯﾄ</a:t>
            </a:r>
            <a:r>
              <a:rPr kumimoji="1" lang="en-US" altLang="ja-JP" dirty="0"/>
              <a:t>/</a:t>
            </a:r>
            <a:r>
              <a:rPr kumimoji="1" lang="ja-JP" altLang="en-US" dirty="0"/>
              <a:t>ｱｰﾑ</a:t>
            </a:r>
            <a:r>
              <a:rPr kumimoji="1" lang="en-US" altLang="ja-JP" dirty="0"/>
              <a:t>/</a:t>
            </a:r>
            <a:r>
              <a:rPr kumimoji="1" lang="ja-JP" altLang="en-US" dirty="0"/>
              <a:t>ﾌﾞｰﾑ用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E5DA692-ED1B-4DD4-ADF8-C403058F1DC5}"/>
              </a:ext>
            </a:extLst>
          </p:cNvPr>
          <p:cNvSpPr txBox="1"/>
          <p:nvPr/>
        </p:nvSpPr>
        <p:spPr>
          <a:xfrm>
            <a:off x="10424325" y="62517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走行用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E1CF3BB-10F1-423F-AD62-F591320EEDB3}"/>
              </a:ext>
            </a:extLst>
          </p:cNvPr>
          <p:cNvSpPr txBox="1"/>
          <p:nvPr/>
        </p:nvSpPr>
        <p:spPr>
          <a:xfrm>
            <a:off x="8105766" y="62219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旋回</a:t>
            </a:r>
            <a:r>
              <a:rPr kumimoji="1" lang="ja-JP" altLang="en-US" dirty="0"/>
              <a:t>用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A00F96-24D1-4FEC-99F0-45931904E362}"/>
              </a:ext>
            </a:extLst>
          </p:cNvPr>
          <p:cNvSpPr txBox="1"/>
          <p:nvPr/>
        </p:nvSpPr>
        <p:spPr>
          <a:xfrm>
            <a:off x="7543914" y="5230248"/>
            <a:ext cx="200086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ｻｰﾎﾞﾓｰﾀ</a:t>
            </a:r>
            <a:r>
              <a:rPr lang="en-US" altLang="ja-JP" sz="2800" dirty="0"/>
              <a:t>×1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59A8F9F1-EEFD-43E5-BA65-580AD0D40F53}"/>
              </a:ext>
            </a:extLst>
          </p:cNvPr>
          <p:cNvCxnSpPr>
            <a:cxnSpLocks/>
          </p:cNvCxnSpPr>
          <p:nvPr/>
        </p:nvCxnSpPr>
        <p:spPr>
          <a:xfrm>
            <a:off x="8544347" y="4151136"/>
            <a:ext cx="0" cy="1065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1421D97B-808A-4870-B067-8A13EFB04F3F}"/>
              </a:ext>
            </a:extLst>
          </p:cNvPr>
          <p:cNvCxnSpPr>
            <a:cxnSpLocks/>
          </p:cNvCxnSpPr>
          <p:nvPr/>
        </p:nvCxnSpPr>
        <p:spPr>
          <a:xfrm>
            <a:off x="10883970" y="4277129"/>
            <a:ext cx="0" cy="953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0BF4671C-3065-495F-B448-0D9C6EF17F1F}"/>
              </a:ext>
            </a:extLst>
          </p:cNvPr>
          <p:cNvCxnSpPr>
            <a:cxnSpLocks/>
          </p:cNvCxnSpPr>
          <p:nvPr/>
        </p:nvCxnSpPr>
        <p:spPr>
          <a:xfrm>
            <a:off x="7287020" y="4151136"/>
            <a:ext cx="1257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E40523F3-DA1D-4FE1-AE2C-A0D2DAD14AC1}"/>
              </a:ext>
            </a:extLst>
          </p:cNvPr>
          <p:cNvGrpSpPr/>
          <p:nvPr/>
        </p:nvGrpSpPr>
        <p:grpSpPr>
          <a:xfrm>
            <a:off x="8771558" y="1054368"/>
            <a:ext cx="3305533" cy="2056999"/>
            <a:chOff x="8377694" y="1268226"/>
            <a:chExt cx="3305533" cy="2056999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0C5BEDB-ED4D-4984-892B-D8F069C95713}"/>
                </a:ext>
              </a:extLst>
            </p:cNvPr>
            <p:cNvSpPr txBox="1"/>
            <p:nvPr/>
          </p:nvSpPr>
          <p:spPr>
            <a:xfrm>
              <a:off x="8377694" y="1268226"/>
              <a:ext cx="2698175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800" dirty="0"/>
                <a:t>スマホ</a:t>
              </a:r>
              <a:endParaRPr kumimoji="1" lang="en-US" altLang="ja-JP" sz="2800" dirty="0"/>
            </a:p>
            <a:p>
              <a:pPr algn="ctr"/>
              <a:r>
                <a:rPr lang="ja-JP" altLang="en-US" sz="2800" dirty="0"/>
                <a:t>（操作アプリ）</a:t>
              </a:r>
              <a:endParaRPr kumimoji="1" lang="ja-JP" altLang="en-US" sz="2800" dirty="0"/>
            </a:p>
          </p:txBody>
        </p:sp>
        <p:sp>
          <p:nvSpPr>
            <p:cNvPr id="79" name="稲妻 78">
              <a:extLst>
                <a:ext uri="{FF2B5EF4-FFF2-40B4-BE49-F238E27FC236}">
                  <a16:creationId xmlns:a16="http://schemas.microsoft.com/office/drawing/2014/main" id="{D605B08F-C64B-4F75-9B9E-DB3B1336865A}"/>
                </a:ext>
              </a:extLst>
            </p:cNvPr>
            <p:cNvSpPr/>
            <p:nvPr/>
          </p:nvSpPr>
          <p:spPr>
            <a:xfrm flipH="1">
              <a:off x="8689850" y="2284071"/>
              <a:ext cx="1010082" cy="926027"/>
            </a:xfrm>
            <a:prstGeom prst="lightningBol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9FDD9F3C-C8F7-417E-907C-E48696670CBC}"/>
                </a:ext>
              </a:extLst>
            </p:cNvPr>
            <p:cNvSpPr txBox="1"/>
            <p:nvPr/>
          </p:nvSpPr>
          <p:spPr>
            <a:xfrm>
              <a:off x="9778277" y="2371118"/>
              <a:ext cx="19049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err="1"/>
                <a:t>WiFi</a:t>
              </a:r>
              <a:r>
                <a:rPr kumimoji="1" lang="en-US" altLang="ja-JP" sz="2800" dirty="0"/>
                <a:t> or</a:t>
              </a:r>
            </a:p>
            <a:p>
              <a:r>
                <a:rPr kumimoji="1" lang="en-US" altLang="ja-JP" sz="2800" dirty="0"/>
                <a:t>Bluetooth</a:t>
              </a:r>
              <a:endParaRPr kumimoji="1" lang="ja-JP" altLang="en-US" sz="2800" dirty="0"/>
            </a:p>
          </p:txBody>
        </p:sp>
      </p:grp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7FEECEE4-8686-48EB-9B34-EBD0741DFE22}"/>
              </a:ext>
            </a:extLst>
          </p:cNvPr>
          <p:cNvSpPr txBox="1"/>
          <p:nvPr/>
        </p:nvSpPr>
        <p:spPr>
          <a:xfrm>
            <a:off x="2264455" y="3107436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5V</a:t>
            </a:r>
            <a:endParaRPr kumimoji="1" lang="ja-JP" altLang="en-US" sz="2800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BC0D75C-75B7-4021-8DEE-85E37D7F08CE}"/>
              </a:ext>
            </a:extLst>
          </p:cNvPr>
          <p:cNvSpPr txBox="1"/>
          <p:nvPr/>
        </p:nvSpPr>
        <p:spPr>
          <a:xfrm>
            <a:off x="8549753" y="4639041"/>
            <a:ext cx="173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ｼﾘｱﾙ通信</a:t>
            </a:r>
            <a:endParaRPr kumimoji="1" lang="ja-JP" altLang="en-US" sz="28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4E582AD7-C0CB-472F-8807-B22E5B176036}"/>
              </a:ext>
            </a:extLst>
          </p:cNvPr>
          <p:cNvSpPr txBox="1"/>
          <p:nvPr/>
        </p:nvSpPr>
        <p:spPr>
          <a:xfrm>
            <a:off x="7832995" y="3364679"/>
            <a:ext cx="173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ｼﾘｱﾙ通信</a:t>
            </a:r>
            <a:endParaRPr kumimoji="1" lang="ja-JP" altLang="en-US" sz="2800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46C8C249-048B-4073-9341-C0F0D34566A9}"/>
              </a:ext>
            </a:extLst>
          </p:cNvPr>
          <p:cNvCxnSpPr>
            <a:cxnSpLocks/>
          </p:cNvCxnSpPr>
          <p:nvPr/>
        </p:nvCxnSpPr>
        <p:spPr>
          <a:xfrm>
            <a:off x="2164898" y="4489065"/>
            <a:ext cx="0" cy="817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A6382EF-E4B0-4DC8-9FCE-8D5295AA2A73}"/>
              </a:ext>
            </a:extLst>
          </p:cNvPr>
          <p:cNvSpPr txBox="1"/>
          <p:nvPr/>
        </p:nvSpPr>
        <p:spPr>
          <a:xfrm>
            <a:off x="6384209" y="3744412"/>
            <a:ext cx="90281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分配</a:t>
            </a:r>
            <a:endParaRPr kumimoji="1" lang="en-US" altLang="ja-JP" sz="2800" dirty="0"/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9AB207C0-5093-4F11-A24D-1BFB076656C3}"/>
              </a:ext>
            </a:extLst>
          </p:cNvPr>
          <p:cNvCxnSpPr>
            <a:cxnSpLocks/>
            <a:stCxn id="21" idx="3"/>
            <a:endCxn id="71" idx="1"/>
          </p:cNvCxnSpPr>
          <p:nvPr/>
        </p:nvCxnSpPr>
        <p:spPr>
          <a:xfrm flipV="1">
            <a:off x="6150565" y="4006022"/>
            <a:ext cx="23364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40FE3A40-55F8-48C8-8FEC-A44AA9713AC5}"/>
              </a:ext>
            </a:extLst>
          </p:cNvPr>
          <p:cNvCxnSpPr>
            <a:cxnSpLocks/>
          </p:cNvCxnSpPr>
          <p:nvPr/>
        </p:nvCxnSpPr>
        <p:spPr>
          <a:xfrm>
            <a:off x="5681907" y="4695498"/>
            <a:ext cx="11537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16A488F1-5584-467D-809D-E776994CA8CA}"/>
              </a:ext>
            </a:extLst>
          </p:cNvPr>
          <p:cNvCxnSpPr>
            <a:cxnSpLocks/>
          </p:cNvCxnSpPr>
          <p:nvPr/>
        </p:nvCxnSpPr>
        <p:spPr>
          <a:xfrm>
            <a:off x="6835614" y="4267632"/>
            <a:ext cx="0" cy="427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4C719AED-A922-43AA-B913-112B5A07C14A}"/>
              </a:ext>
            </a:extLst>
          </p:cNvPr>
          <p:cNvCxnSpPr>
            <a:cxnSpLocks/>
          </p:cNvCxnSpPr>
          <p:nvPr/>
        </p:nvCxnSpPr>
        <p:spPr>
          <a:xfrm>
            <a:off x="7287020" y="4010604"/>
            <a:ext cx="25633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C4E83928-C3D7-45D1-BC03-FD7987AD3530}"/>
              </a:ext>
            </a:extLst>
          </p:cNvPr>
          <p:cNvCxnSpPr>
            <a:cxnSpLocks/>
          </p:cNvCxnSpPr>
          <p:nvPr/>
        </p:nvCxnSpPr>
        <p:spPr>
          <a:xfrm>
            <a:off x="10750644" y="4284054"/>
            <a:ext cx="0" cy="953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39B14EA6-3F71-44D9-AF3E-F32D59FCD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005" y="1097894"/>
            <a:ext cx="1052582" cy="73726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E60A594-D8DC-46B7-8244-22B63721311A}"/>
              </a:ext>
            </a:extLst>
          </p:cNvPr>
          <p:cNvSpPr txBox="1"/>
          <p:nvPr/>
        </p:nvSpPr>
        <p:spPr>
          <a:xfrm>
            <a:off x="6055147" y="1125901"/>
            <a:ext cx="24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ﾗｽﾞﾊﾟｲ</a:t>
            </a:r>
            <a:r>
              <a:rPr kumimoji="1" lang="ja-JP" altLang="en-US" dirty="0"/>
              <a:t>用ﾕﾆﾊﾞｰｻﾙ基板</a:t>
            </a:r>
            <a:endParaRPr kumimoji="1" lang="en-US" altLang="ja-JP" dirty="0"/>
          </a:p>
          <a:p>
            <a:r>
              <a:rPr lang="ja-JP" altLang="en-US" dirty="0"/>
              <a:t>に実装する</a:t>
            </a:r>
            <a:endParaRPr kumimoji="1" lang="ja-JP" altLang="en-US" dirty="0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DBED2074-5988-4FC4-B385-CB99E68E4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74437"/>
            <a:ext cx="1042289" cy="697072"/>
          </a:xfrm>
          <a:prstGeom prst="rect">
            <a:avLst/>
          </a:prstGeom>
        </p:spPr>
      </p:pic>
      <p:pic>
        <p:nvPicPr>
          <p:cNvPr id="69" name="図 68">
            <a:extLst>
              <a:ext uri="{FF2B5EF4-FFF2-40B4-BE49-F238E27FC236}">
                <a16:creationId xmlns:a16="http://schemas.microsoft.com/office/drawing/2014/main" id="{86686879-DE38-4D91-B874-817742689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4804" y="4322576"/>
            <a:ext cx="777931" cy="70152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B504E15F-3B2E-4777-8EBF-EEFCB67B5C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4094" y="4546639"/>
            <a:ext cx="973903" cy="496889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7366B4C3-A619-425F-AA91-493A475A2E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8941" y="6014935"/>
            <a:ext cx="599418" cy="617223"/>
          </a:xfrm>
          <a:prstGeom prst="rect">
            <a:avLst/>
          </a:prstGeom>
        </p:spPr>
      </p:pic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91E8CDCC-5376-43E8-92AA-D6169A8F4A18}"/>
              </a:ext>
            </a:extLst>
          </p:cNvPr>
          <p:cNvCxnSpPr>
            <a:cxnSpLocks/>
          </p:cNvCxnSpPr>
          <p:nvPr/>
        </p:nvCxnSpPr>
        <p:spPr>
          <a:xfrm>
            <a:off x="492892" y="1917999"/>
            <a:ext cx="0" cy="98066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FBE318A1-FC60-40A2-ADD1-C2C09651334F}"/>
              </a:ext>
            </a:extLst>
          </p:cNvPr>
          <p:cNvCxnSpPr>
            <a:cxnSpLocks/>
          </p:cNvCxnSpPr>
          <p:nvPr/>
        </p:nvCxnSpPr>
        <p:spPr>
          <a:xfrm>
            <a:off x="521935" y="1917999"/>
            <a:ext cx="7068111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63C171BA-F9CC-4F49-AC08-37E015F9EAF7}"/>
              </a:ext>
            </a:extLst>
          </p:cNvPr>
          <p:cNvCxnSpPr>
            <a:cxnSpLocks/>
          </p:cNvCxnSpPr>
          <p:nvPr/>
        </p:nvCxnSpPr>
        <p:spPr>
          <a:xfrm>
            <a:off x="492892" y="2898663"/>
            <a:ext cx="5755508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BF525031-B2EF-414A-8330-A337DA08DB39}"/>
              </a:ext>
            </a:extLst>
          </p:cNvPr>
          <p:cNvCxnSpPr>
            <a:cxnSpLocks/>
          </p:cNvCxnSpPr>
          <p:nvPr/>
        </p:nvCxnSpPr>
        <p:spPr>
          <a:xfrm>
            <a:off x="6248400" y="4371509"/>
            <a:ext cx="1341646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7E87BA36-B08D-48BD-B5ED-52B0FCCDEC90}"/>
              </a:ext>
            </a:extLst>
          </p:cNvPr>
          <p:cNvCxnSpPr>
            <a:cxnSpLocks/>
          </p:cNvCxnSpPr>
          <p:nvPr/>
        </p:nvCxnSpPr>
        <p:spPr>
          <a:xfrm>
            <a:off x="7590046" y="1917999"/>
            <a:ext cx="0" cy="247383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9615472F-B78E-45B5-8D8D-3BBEC24D116C}"/>
              </a:ext>
            </a:extLst>
          </p:cNvPr>
          <p:cNvCxnSpPr>
            <a:cxnSpLocks/>
          </p:cNvCxnSpPr>
          <p:nvPr/>
        </p:nvCxnSpPr>
        <p:spPr>
          <a:xfrm>
            <a:off x="6248400" y="2898663"/>
            <a:ext cx="0" cy="1472846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7AFCDC49-042B-487B-9D67-D2CE1E9E73C8}"/>
              </a:ext>
            </a:extLst>
          </p:cNvPr>
          <p:cNvCxnSpPr>
            <a:cxnSpLocks/>
          </p:cNvCxnSpPr>
          <p:nvPr/>
        </p:nvCxnSpPr>
        <p:spPr>
          <a:xfrm flipV="1">
            <a:off x="4694991" y="1442984"/>
            <a:ext cx="734142" cy="4626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455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E6A8C4-8683-4C9B-9058-4B7E9B78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042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コントローラ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B4002DF-7F45-4A7B-A027-942C8ACB7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47" y="2080559"/>
            <a:ext cx="5486400" cy="368617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BF791A9-00C7-4B44-9BD3-A596FDF54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0" y="2080560"/>
            <a:ext cx="4951428" cy="368617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5C9635-4996-46F7-9D8E-6E07A5E5DDE6}"/>
              </a:ext>
            </a:extLst>
          </p:cNvPr>
          <p:cNvSpPr txBox="1"/>
          <p:nvPr/>
        </p:nvSpPr>
        <p:spPr>
          <a:xfrm>
            <a:off x="2564593" y="59095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スマホ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14E16F-0C88-4057-97BB-7DA02951266C}"/>
              </a:ext>
            </a:extLst>
          </p:cNvPr>
          <p:cNvSpPr txBox="1"/>
          <p:nvPr/>
        </p:nvSpPr>
        <p:spPr>
          <a:xfrm>
            <a:off x="7793547" y="5880847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VR</a:t>
            </a:r>
            <a:r>
              <a:rPr kumimoji="1" lang="ja-JP" altLang="en-US" dirty="0"/>
              <a:t>＋ジョイスティック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5FC1E15-160A-4BDD-910A-E3C337BFA007}"/>
              </a:ext>
            </a:extLst>
          </p:cNvPr>
          <p:cNvSpPr txBox="1"/>
          <p:nvPr/>
        </p:nvSpPr>
        <p:spPr>
          <a:xfrm>
            <a:off x="2564593" y="146950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STEP1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306BB7-1DD8-48E6-8C49-0351F792FC81}"/>
              </a:ext>
            </a:extLst>
          </p:cNvPr>
          <p:cNvSpPr txBox="1"/>
          <p:nvPr/>
        </p:nvSpPr>
        <p:spPr>
          <a:xfrm>
            <a:off x="8627108" y="155145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STEP2</a:t>
            </a:r>
            <a:endParaRPr kumimoji="1" lang="ja-JP" altLang="en-US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62F35CD-B7FB-4433-B125-9CEE941C98CC}"/>
              </a:ext>
            </a:extLst>
          </p:cNvPr>
          <p:cNvCxnSpPr>
            <a:cxnSpLocks/>
          </p:cNvCxnSpPr>
          <p:nvPr/>
        </p:nvCxnSpPr>
        <p:spPr>
          <a:xfrm flipV="1">
            <a:off x="5809128" y="1838838"/>
            <a:ext cx="0" cy="46157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84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C7591A-F44C-4BA9-8D7A-0438F5AA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86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シミュレータ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FD8D14-6784-4973-BD89-801E3C6DA527}"/>
              </a:ext>
            </a:extLst>
          </p:cNvPr>
          <p:cNvSpPr txBox="1"/>
          <p:nvPr/>
        </p:nvSpPr>
        <p:spPr>
          <a:xfrm>
            <a:off x="1997931" y="573741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モデル作成／動作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3A8FE2-50D5-4A77-B423-3C941C0E2E46}"/>
              </a:ext>
            </a:extLst>
          </p:cNvPr>
          <p:cNvSpPr txBox="1"/>
          <p:nvPr/>
        </p:nvSpPr>
        <p:spPr>
          <a:xfrm>
            <a:off x="2564593" y="146950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STEP1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9DCC305-7201-4111-91A9-0F9E31DAF7E9}"/>
              </a:ext>
            </a:extLst>
          </p:cNvPr>
          <p:cNvSpPr txBox="1"/>
          <p:nvPr/>
        </p:nvSpPr>
        <p:spPr>
          <a:xfrm>
            <a:off x="8627108" y="155145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STEP2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123DB8C-7BC4-4165-BFE3-79C1F56019C9}"/>
              </a:ext>
            </a:extLst>
          </p:cNvPr>
          <p:cNvSpPr txBox="1"/>
          <p:nvPr/>
        </p:nvSpPr>
        <p:spPr>
          <a:xfrm>
            <a:off x="7829614" y="574548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各コントローラとの連携</a:t>
            </a:r>
            <a:endParaRPr kumimoji="1" lang="ja-JP" altLang="en-US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13B5E5E-ED00-479D-A4B9-2982A3968529}"/>
              </a:ext>
            </a:extLst>
          </p:cNvPr>
          <p:cNvGrpSpPr/>
          <p:nvPr/>
        </p:nvGrpSpPr>
        <p:grpSpPr>
          <a:xfrm>
            <a:off x="6723714" y="2058805"/>
            <a:ext cx="4704790" cy="3410636"/>
            <a:chOff x="6723714" y="2058805"/>
            <a:chExt cx="4704790" cy="3410636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5103FA42-ADA2-4B77-B5BE-A88D52935FE1}"/>
                </a:ext>
              </a:extLst>
            </p:cNvPr>
            <p:cNvGrpSpPr/>
            <p:nvPr/>
          </p:nvGrpSpPr>
          <p:grpSpPr>
            <a:xfrm>
              <a:off x="6723714" y="2058805"/>
              <a:ext cx="4704790" cy="3410636"/>
              <a:chOff x="838200" y="2123198"/>
              <a:chExt cx="4704790" cy="3410636"/>
            </a:xfrm>
          </p:grpSpPr>
          <p:pic>
            <p:nvPicPr>
              <p:cNvPr id="4" name="図 3">
                <a:extLst>
                  <a:ext uri="{FF2B5EF4-FFF2-40B4-BE49-F238E27FC236}">
                    <a16:creationId xmlns:a16="http://schemas.microsoft.com/office/drawing/2014/main" id="{05245283-5152-4A9D-AC25-28AA10067C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2123198"/>
                <a:ext cx="4704790" cy="3410636"/>
              </a:xfrm>
              <a:prstGeom prst="rect">
                <a:avLst/>
              </a:prstGeom>
            </p:spPr>
          </p:pic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95E7A7F2-B220-4316-A1F8-03322A758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1" y="2123199"/>
                <a:ext cx="1726392" cy="1175814"/>
              </a:xfrm>
              <a:prstGeom prst="rect">
                <a:avLst/>
              </a:prstGeom>
            </p:spPr>
          </p:pic>
        </p:grp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BEC76E36-3A85-4F47-97EB-C30B1A8A9803}"/>
                </a:ext>
              </a:extLst>
            </p:cNvPr>
            <p:cNvCxnSpPr>
              <a:cxnSpLocks/>
            </p:cNvCxnSpPr>
            <p:nvPr/>
          </p:nvCxnSpPr>
          <p:spPr>
            <a:xfrm>
              <a:off x="7633540" y="3281242"/>
              <a:ext cx="394447" cy="458839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014D7B9C-65BA-483A-88F3-719EADE0A0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26706" y="3327545"/>
              <a:ext cx="339347" cy="436578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25DC166-A517-4CC9-B55B-C42C89BD165C}"/>
              </a:ext>
            </a:extLst>
          </p:cNvPr>
          <p:cNvCxnSpPr>
            <a:cxnSpLocks/>
          </p:cNvCxnSpPr>
          <p:nvPr/>
        </p:nvCxnSpPr>
        <p:spPr>
          <a:xfrm flipV="1">
            <a:off x="6006351" y="1920784"/>
            <a:ext cx="0" cy="45577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>
            <a:extLst>
              <a:ext uri="{FF2B5EF4-FFF2-40B4-BE49-F238E27FC236}">
                <a16:creationId xmlns:a16="http://schemas.microsoft.com/office/drawing/2014/main" id="{A19500BD-F6C1-40D8-AF2C-D008DB215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6" y="2058805"/>
            <a:ext cx="4560750" cy="342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1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E36A1-63CD-4998-A851-4E77ED4CC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16"/>
            <a:ext cx="10515600" cy="1325563"/>
          </a:xfrm>
        </p:spPr>
        <p:txBody>
          <a:bodyPr/>
          <a:lstStyle/>
          <a:p>
            <a:pPr algn="ctr"/>
            <a:r>
              <a:rPr lang="ja-JP" altLang="en-US" dirty="0"/>
              <a:t>ソフトウェア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56B8DD-3F74-4B37-AF89-29B18E2AB2F3}"/>
              </a:ext>
            </a:extLst>
          </p:cNvPr>
          <p:cNvSpPr txBox="1"/>
          <p:nvPr/>
        </p:nvSpPr>
        <p:spPr>
          <a:xfrm>
            <a:off x="3575053" y="3187723"/>
            <a:ext cx="18004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モーション作成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E1EB0CA-49AA-460C-B22B-18935D9688CC}"/>
              </a:ext>
            </a:extLst>
          </p:cNvPr>
          <p:cNvSpPr txBox="1"/>
          <p:nvPr/>
        </p:nvSpPr>
        <p:spPr>
          <a:xfrm>
            <a:off x="3650125" y="4424911"/>
            <a:ext cx="16818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画像処理</a:t>
            </a:r>
            <a:r>
              <a:rPr kumimoji="1" lang="en-US" altLang="ja-JP" dirty="0"/>
              <a:t>/</a:t>
            </a:r>
            <a:r>
              <a:rPr kumimoji="1" lang="ja-JP" altLang="en-US" dirty="0"/>
              <a:t>認識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771BEFD-400B-4CD8-8C9D-5B69B5C34E8F}"/>
              </a:ext>
            </a:extLst>
          </p:cNvPr>
          <p:cNvSpPr txBox="1"/>
          <p:nvPr/>
        </p:nvSpPr>
        <p:spPr>
          <a:xfrm>
            <a:off x="6470901" y="3169517"/>
            <a:ext cx="16818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経路生成</a:t>
            </a:r>
            <a:r>
              <a:rPr kumimoji="1" lang="en-US" altLang="ja-JP" dirty="0"/>
              <a:t>/</a:t>
            </a:r>
            <a:r>
              <a:rPr kumimoji="1" lang="ja-JP" altLang="en-US" dirty="0"/>
              <a:t>追従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27CF90-EDA4-45D3-B106-F4DF6E694284}"/>
              </a:ext>
            </a:extLst>
          </p:cNvPr>
          <p:cNvSpPr txBox="1"/>
          <p:nvPr/>
        </p:nvSpPr>
        <p:spPr>
          <a:xfrm>
            <a:off x="9322474" y="4424911"/>
            <a:ext cx="2031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マシンガイダンス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24A9CA4-E11E-4BC6-A47A-B51EA114C0E4}"/>
              </a:ext>
            </a:extLst>
          </p:cNvPr>
          <p:cNvSpPr txBox="1"/>
          <p:nvPr/>
        </p:nvSpPr>
        <p:spPr>
          <a:xfrm>
            <a:off x="9266369" y="3165937"/>
            <a:ext cx="2143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協調作業</a:t>
            </a:r>
            <a:r>
              <a:rPr kumimoji="1" lang="en-US" altLang="ja-JP" dirty="0"/>
              <a:t>/</a:t>
            </a:r>
            <a:r>
              <a:rPr kumimoji="1" lang="ja-JP" altLang="en-US" dirty="0"/>
              <a:t>集団知能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26A08FA-B62A-41CE-B0E7-568E5C096A9E}"/>
              </a:ext>
            </a:extLst>
          </p:cNvPr>
          <p:cNvSpPr txBox="1"/>
          <p:nvPr/>
        </p:nvSpPr>
        <p:spPr>
          <a:xfrm>
            <a:off x="6355486" y="4424911"/>
            <a:ext cx="19127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自動掘削</a:t>
            </a:r>
            <a:r>
              <a:rPr kumimoji="1" lang="en-US" altLang="ja-JP" dirty="0"/>
              <a:t>/</a:t>
            </a:r>
            <a:r>
              <a:rPr lang="ja-JP" altLang="en-US" dirty="0"/>
              <a:t>積込み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28868BB-20BE-44AD-8C6A-8C06745D86C5}"/>
              </a:ext>
            </a:extLst>
          </p:cNvPr>
          <p:cNvSpPr txBox="1"/>
          <p:nvPr/>
        </p:nvSpPr>
        <p:spPr>
          <a:xfrm>
            <a:off x="594768" y="3429000"/>
            <a:ext cx="193033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ファームウェア</a:t>
            </a:r>
            <a:endParaRPr lang="en-US" altLang="ja-JP" dirty="0"/>
          </a:p>
          <a:p>
            <a:r>
              <a:rPr lang="ja-JP" altLang="en-US" dirty="0"/>
              <a:t>・モータ制御</a:t>
            </a:r>
            <a:endParaRPr lang="en-US" altLang="ja-JP" dirty="0"/>
          </a:p>
          <a:p>
            <a:r>
              <a:rPr kumimoji="1" lang="ja-JP" altLang="en-US" dirty="0"/>
              <a:t>・センサ値受信</a:t>
            </a:r>
            <a:endParaRPr kumimoji="1" lang="en-US" altLang="ja-JP" dirty="0"/>
          </a:p>
          <a:p>
            <a:r>
              <a:rPr lang="ja-JP" altLang="en-US" dirty="0"/>
              <a:t>・無線通信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CD2FE5-FD1F-4230-9436-ADB28CBEF799}"/>
              </a:ext>
            </a:extLst>
          </p:cNvPr>
          <p:cNvSpPr txBox="1"/>
          <p:nvPr/>
        </p:nvSpPr>
        <p:spPr>
          <a:xfrm>
            <a:off x="1022664" y="170166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STEP1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458CB5-1867-4A7F-8BA3-746DF3AEC39D}"/>
              </a:ext>
            </a:extLst>
          </p:cNvPr>
          <p:cNvSpPr txBox="1"/>
          <p:nvPr/>
        </p:nvSpPr>
        <p:spPr>
          <a:xfrm>
            <a:off x="4042058" y="170166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STEP2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45DE59E-3C86-41E8-B5A4-7C1032A4AE5C}"/>
              </a:ext>
            </a:extLst>
          </p:cNvPr>
          <p:cNvSpPr txBox="1"/>
          <p:nvPr/>
        </p:nvSpPr>
        <p:spPr>
          <a:xfrm>
            <a:off x="9889135" y="169442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STEP4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63B5CA7-AAA7-483E-B008-446F7F43963B}"/>
              </a:ext>
            </a:extLst>
          </p:cNvPr>
          <p:cNvSpPr txBox="1"/>
          <p:nvPr/>
        </p:nvSpPr>
        <p:spPr>
          <a:xfrm>
            <a:off x="6862834" y="170166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STEP3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C2FD569-216D-4F76-B97E-841CCF6F47B0}"/>
              </a:ext>
            </a:extLst>
          </p:cNvPr>
          <p:cNvCxnSpPr>
            <a:cxnSpLocks/>
          </p:cNvCxnSpPr>
          <p:nvPr/>
        </p:nvCxnSpPr>
        <p:spPr>
          <a:xfrm flipV="1">
            <a:off x="5818093" y="2241176"/>
            <a:ext cx="0" cy="42134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484085B-65A5-4E06-ACC4-CE9F7ED7188F}"/>
              </a:ext>
            </a:extLst>
          </p:cNvPr>
          <p:cNvCxnSpPr>
            <a:cxnSpLocks/>
          </p:cNvCxnSpPr>
          <p:nvPr/>
        </p:nvCxnSpPr>
        <p:spPr>
          <a:xfrm flipV="1">
            <a:off x="3275702" y="2241176"/>
            <a:ext cx="0" cy="42134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2D163FE-8835-4564-AF19-998B980DE086}"/>
              </a:ext>
            </a:extLst>
          </p:cNvPr>
          <p:cNvCxnSpPr>
            <a:cxnSpLocks/>
          </p:cNvCxnSpPr>
          <p:nvPr/>
        </p:nvCxnSpPr>
        <p:spPr>
          <a:xfrm flipV="1">
            <a:off x="8785411" y="2241176"/>
            <a:ext cx="0" cy="41327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694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F7BFDA-9C30-451A-9A64-D614AB29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440" y="-118211"/>
            <a:ext cx="1112012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モータ制御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17B93E7-B917-4D0B-95BA-5C666A370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442" y="416403"/>
            <a:ext cx="2951467" cy="3713136"/>
          </a:xfrm>
          <a:prstGeom prst="rect">
            <a:avLst/>
          </a:prstGeom>
        </p:spPr>
      </p:pic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88F9A9DE-D856-4DA1-A6BD-24F839492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010700"/>
              </p:ext>
            </p:extLst>
          </p:nvPr>
        </p:nvGraphicFramePr>
        <p:xfrm>
          <a:off x="665330" y="1004152"/>
          <a:ext cx="8072268" cy="30737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1952">
                  <a:extLst>
                    <a:ext uri="{9D8B030D-6E8A-4147-A177-3AD203B41FA5}">
                      <a16:colId xmlns:a16="http://schemas.microsoft.com/office/drawing/2014/main" val="1783246727"/>
                    </a:ext>
                  </a:extLst>
                </a:gridCol>
                <a:gridCol w="2829198">
                  <a:extLst>
                    <a:ext uri="{9D8B030D-6E8A-4147-A177-3AD203B41FA5}">
                      <a16:colId xmlns:a16="http://schemas.microsoft.com/office/drawing/2014/main" val="878106380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283578107"/>
                    </a:ext>
                  </a:extLst>
                </a:gridCol>
                <a:gridCol w="2539998">
                  <a:extLst>
                    <a:ext uri="{9D8B030D-6E8A-4147-A177-3AD203B41FA5}">
                      <a16:colId xmlns:a16="http://schemas.microsoft.com/office/drawing/2014/main" val="1095356952"/>
                    </a:ext>
                  </a:extLst>
                </a:gridCol>
              </a:tblGrid>
              <a:tr h="41179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モータ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動作要求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制御方法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備考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973087"/>
                  </a:ext>
                </a:extLst>
              </a:tr>
              <a:tr h="51510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ブーム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動作指令中に継続回転</a:t>
                      </a:r>
                    </a:p>
                    <a:p>
                      <a:r>
                        <a:rPr kumimoji="1" lang="ja-JP" altLang="en-US" dirty="0"/>
                        <a:t>＋限界角度で停止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検討中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7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アーム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↑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検討中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465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バケット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↑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検討中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73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旋回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動作指令中に継続回転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速度制御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KONDO</a:t>
                      </a:r>
                      <a:r>
                        <a:rPr kumimoji="1" lang="ja-JP" altLang="en-US" dirty="0"/>
                        <a:t>サーボの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無限回転モード使用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600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走行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速度制御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KONDO</a:t>
                      </a:r>
                      <a:r>
                        <a:rPr kumimoji="1" lang="ja-JP" altLang="en-US" dirty="0"/>
                        <a:t>サーボの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無限回転モード使用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719036"/>
                  </a:ext>
                </a:extLst>
              </a:tr>
            </a:tbl>
          </a:graphicData>
        </a:graphic>
      </p:graphicFrame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96855DC-1AD8-4A04-9409-E25E3EA5F413}"/>
              </a:ext>
            </a:extLst>
          </p:cNvPr>
          <p:cNvGrpSpPr/>
          <p:nvPr/>
        </p:nvGrpSpPr>
        <p:grpSpPr>
          <a:xfrm>
            <a:off x="203051" y="1550005"/>
            <a:ext cx="396240" cy="3941665"/>
            <a:chOff x="162560" y="1626015"/>
            <a:chExt cx="396240" cy="3941665"/>
          </a:xfrm>
        </p:grpSpPr>
        <p:sp>
          <p:nvSpPr>
            <p:cNvPr id="6" name="左中かっこ 5">
              <a:extLst>
                <a:ext uri="{FF2B5EF4-FFF2-40B4-BE49-F238E27FC236}">
                  <a16:creationId xmlns:a16="http://schemas.microsoft.com/office/drawing/2014/main" id="{0B3D6E00-E3D1-436C-AC62-E2DB3C12FB61}"/>
                </a:ext>
              </a:extLst>
            </p:cNvPr>
            <p:cNvSpPr/>
            <p:nvPr/>
          </p:nvSpPr>
          <p:spPr>
            <a:xfrm>
              <a:off x="228600" y="1626015"/>
              <a:ext cx="330200" cy="1325563"/>
            </a:xfrm>
            <a:prstGeom prst="leftBrace">
              <a:avLst>
                <a:gd name="adj1" fmla="val 8333"/>
                <a:gd name="adj2" fmla="val 538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9CB6F816-C5F2-4202-9082-4815A75A96C2}"/>
                </a:ext>
              </a:extLst>
            </p:cNvPr>
            <p:cNvCxnSpPr>
              <a:cxnSpLocks/>
            </p:cNvCxnSpPr>
            <p:nvPr/>
          </p:nvCxnSpPr>
          <p:spPr>
            <a:xfrm>
              <a:off x="162560" y="2348981"/>
              <a:ext cx="0" cy="32186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6C52A402-2058-48C7-9462-505B2EAADBDA}"/>
                </a:ext>
              </a:extLst>
            </p:cNvPr>
            <p:cNvCxnSpPr>
              <a:cxnSpLocks/>
            </p:cNvCxnSpPr>
            <p:nvPr/>
          </p:nvCxnSpPr>
          <p:spPr>
            <a:xfrm>
              <a:off x="162560" y="5567680"/>
              <a:ext cx="2846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D25D5DE-F05C-4BB8-A78E-13B6EFD744B8}"/>
              </a:ext>
            </a:extLst>
          </p:cNvPr>
          <p:cNvSpPr txBox="1"/>
          <p:nvPr/>
        </p:nvSpPr>
        <p:spPr>
          <a:xfrm>
            <a:off x="670562" y="4199008"/>
            <a:ext cx="113183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案①：</a:t>
            </a:r>
            <a:r>
              <a:rPr lang="ja-JP" altLang="en-US" dirty="0"/>
              <a:t>微小</a:t>
            </a:r>
            <a:r>
              <a:rPr kumimoji="1" lang="ja-JP" altLang="en-US" dirty="0"/>
              <a:t>角度制御</a:t>
            </a:r>
            <a:endParaRPr kumimoji="1" lang="en-US" altLang="ja-JP" dirty="0"/>
          </a:p>
          <a:p>
            <a:r>
              <a:rPr lang="ja-JP" altLang="en-US" dirty="0"/>
              <a:t>　　　動作指令受信中のみ微小目標角度を継続送信する。</a:t>
            </a:r>
            <a:endParaRPr lang="en-US" altLang="ja-JP" dirty="0"/>
          </a:p>
          <a:p>
            <a:r>
              <a:rPr lang="ja-JP" altLang="en-US" dirty="0"/>
              <a:t>　　　目標角度を調整すれば疑似的に速度制御可能。回転と停止を繰返すので発振的になる。</a:t>
            </a:r>
            <a:endParaRPr lang="en-US" altLang="ja-JP" dirty="0"/>
          </a:p>
          <a:p>
            <a:r>
              <a:rPr lang="ja-JP" altLang="en-US" dirty="0"/>
              <a:t>案②：限界角度制御</a:t>
            </a:r>
            <a:endParaRPr lang="en-US" altLang="ja-JP" dirty="0"/>
          </a:p>
          <a:p>
            <a:r>
              <a:rPr lang="ja-JP" altLang="en-US" dirty="0"/>
              <a:t>　　　動作指令受信中のみ限界角度を継続送信する。滑らかに動作可能。</a:t>
            </a:r>
            <a:endParaRPr lang="en-US" altLang="ja-JP" dirty="0"/>
          </a:p>
          <a:p>
            <a:r>
              <a:rPr lang="ja-JP" altLang="en-US" dirty="0"/>
              <a:t>　　　指令停止または限界角度時に、現在角度を送信し停止させる。</a:t>
            </a:r>
            <a:r>
              <a:rPr lang="en-US" altLang="ja-JP" dirty="0"/>
              <a:t>(</a:t>
            </a:r>
            <a:r>
              <a:rPr lang="ja-JP" altLang="en-US" dirty="0"/>
              <a:t>可能？</a:t>
            </a:r>
            <a:r>
              <a:rPr lang="en-US" altLang="ja-JP" dirty="0"/>
              <a:t>)</a:t>
            </a:r>
            <a:endParaRPr kumimoji="1" lang="en-US" altLang="ja-JP" sz="1000" dirty="0"/>
          </a:p>
          <a:p>
            <a:r>
              <a:rPr lang="ja-JP" altLang="en-US" dirty="0"/>
              <a:t>案③：速度制御（無限回転モード）</a:t>
            </a:r>
            <a:endParaRPr lang="en-US" altLang="ja-JP" dirty="0"/>
          </a:p>
          <a:p>
            <a:r>
              <a:rPr kumimoji="1" lang="ja-JP" altLang="en-US" dirty="0"/>
              <a:t>　　　滑らかに動作可能だが、</a:t>
            </a:r>
            <a:r>
              <a:rPr lang="ja-JP" altLang="en-US" dirty="0"/>
              <a:t>構造的に</a:t>
            </a:r>
            <a:r>
              <a:rPr kumimoji="1" lang="ja-JP" altLang="en-US" dirty="0"/>
              <a:t>無限回転できないので動作中の現在角度取得必須。</a:t>
            </a:r>
            <a:endParaRPr kumimoji="1" lang="en-US" altLang="ja-JP" dirty="0"/>
          </a:p>
          <a:p>
            <a:r>
              <a:rPr lang="ja-JP" altLang="en-US" dirty="0"/>
              <a:t>　　　停止時はフリーとなるので、摩擦等で姿勢維持必要。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70033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F8DD8-F4B2-458E-BA9B-33516A7C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299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スケジュール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DDD2F51C-F5DD-41BA-9143-451D426EC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166111"/>
              </p:ext>
            </p:extLst>
          </p:nvPr>
        </p:nvGraphicFramePr>
        <p:xfrm>
          <a:off x="120000" y="1019287"/>
          <a:ext cx="11952000" cy="48194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63641929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554827735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1750734235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619000620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286083403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553736093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3187778783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1461769318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511035497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07586385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4243001802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1883533585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3373243662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1915317525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1366582135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622585943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1062185956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3611215988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726132423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07273911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3286066063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3840270551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264600"/>
                  </a:ext>
                </a:extLst>
              </a:tr>
              <a:tr h="369346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0659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ﾊｰﾄﾞｳｪｱ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147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18666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回路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6969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82222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ｺﾝﾄﾛｰﾗ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ｽﾏﾎ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9792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13028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ｼﾐｭﾚｰﾀ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1528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VR</a:t>
                      </a:r>
                      <a:r>
                        <a:rPr kumimoji="1" lang="ja-JP" altLang="en-US" dirty="0"/>
                        <a:t>連携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7162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kumimoji="1" lang="ja-JP" altLang="en-US" dirty="0"/>
                        <a:t>ｿﾌﾄｳｪｱ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ﾌｧｰﾑｳｪｱ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28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ﾓｰｼｮﾝ作成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3970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画像認識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61480"/>
                  </a:ext>
                </a:extLst>
              </a:tr>
            </a:tbl>
          </a:graphicData>
        </a:graphic>
      </p:graphicFrame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87DDFCFE-E57B-43EF-A2A7-E347B59CC720}"/>
              </a:ext>
            </a:extLst>
          </p:cNvPr>
          <p:cNvSpPr/>
          <p:nvPr/>
        </p:nvSpPr>
        <p:spPr>
          <a:xfrm flipV="1">
            <a:off x="3190254" y="820950"/>
            <a:ext cx="242047" cy="19833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EB6E9D7-21FE-4782-80D0-23FEE21842CB}"/>
              </a:ext>
            </a:extLst>
          </p:cNvPr>
          <p:cNvSpPr txBox="1"/>
          <p:nvPr/>
        </p:nvSpPr>
        <p:spPr>
          <a:xfrm>
            <a:off x="8020148" y="5950761"/>
            <a:ext cx="227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10/11 </a:t>
            </a:r>
            <a:r>
              <a:rPr lang="ja-JP" altLang="en-US" dirty="0"/>
              <a:t>ﾗｽﾞﾊﾟｲｺﾝﾃｽﾄ</a:t>
            </a:r>
            <a:endParaRPr lang="en-US" altLang="ja-JP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0E337CF-39E9-42D8-A207-D96AC0489C57}"/>
              </a:ext>
            </a:extLst>
          </p:cNvPr>
          <p:cNvCxnSpPr>
            <a:cxnSpLocks/>
          </p:cNvCxnSpPr>
          <p:nvPr/>
        </p:nvCxnSpPr>
        <p:spPr>
          <a:xfrm>
            <a:off x="10614212" y="1766047"/>
            <a:ext cx="0" cy="44823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385677-8504-4453-B098-52A45C1B2F3A}"/>
              </a:ext>
            </a:extLst>
          </p:cNvPr>
          <p:cNvSpPr txBox="1"/>
          <p:nvPr/>
        </p:nvSpPr>
        <p:spPr>
          <a:xfrm>
            <a:off x="8835936" y="6397179"/>
            <a:ext cx="291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10/31 </a:t>
            </a:r>
            <a:r>
              <a:rPr lang="ja-JP" altLang="en-US" dirty="0"/>
              <a:t>ものづくり文化展</a:t>
            </a:r>
            <a:endParaRPr lang="en-US" altLang="ja-JP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59264CB-DD5E-41AE-99FB-BCC80C83D10B}"/>
              </a:ext>
            </a:extLst>
          </p:cNvPr>
          <p:cNvCxnSpPr>
            <a:cxnSpLocks/>
          </p:cNvCxnSpPr>
          <p:nvPr/>
        </p:nvCxnSpPr>
        <p:spPr>
          <a:xfrm>
            <a:off x="12072000" y="1766047"/>
            <a:ext cx="0" cy="50004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C0EB845-05D7-46DA-B5FC-7EEB288EEFE6}"/>
              </a:ext>
            </a:extLst>
          </p:cNvPr>
          <p:cNvCxnSpPr>
            <a:cxnSpLocks/>
          </p:cNvCxnSpPr>
          <p:nvPr/>
        </p:nvCxnSpPr>
        <p:spPr>
          <a:xfrm>
            <a:off x="10130118" y="6117498"/>
            <a:ext cx="484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8E3FCA5-9C84-4692-B889-BCA2A821D66E}"/>
              </a:ext>
            </a:extLst>
          </p:cNvPr>
          <p:cNvCxnSpPr>
            <a:cxnSpLocks/>
          </p:cNvCxnSpPr>
          <p:nvPr/>
        </p:nvCxnSpPr>
        <p:spPr>
          <a:xfrm>
            <a:off x="11498454" y="6581845"/>
            <a:ext cx="5735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451ADDE4-C3E4-43A0-841F-FDA9CD835060}"/>
              </a:ext>
            </a:extLst>
          </p:cNvPr>
          <p:cNvCxnSpPr>
            <a:cxnSpLocks/>
          </p:cNvCxnSpPr>
          <p:nvPr/>
        </p:nvCxnSpPr>
        <p:spPr>
          <a:xfrm>
            <a:off x="2366682" y="1882588"/>
            <a:ext cx="291353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5E314C0-6DCA-4EB3-BE52-7EC2EEA9353A}"/>
              </a:ext>
            </a:extLst>
          </p:cNvPr>
          <p:cNvCxnSpPr>
            <a:cxnSpLocks/>
          </p:cNvCxnSpPr>
          <p:nvPr/>
        </p:nvCxnSpPr>
        <p:spPr>
          <a:xfrm>
            <a:off x="5280212" y="2241176"/>
            <a:ext cx="1945342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FEC13999-54E5-4D6A-B1C0-4D152AFC8357}"/>
              </a:ext>
            </a:extLst>
          </p:cNvPr>
          <p:cNvCxnSpPr>
            <a:cxnSpLocks/>
          </p:cNvCxnSpPr>
          <p:nvPr/>
        </p:nvCxnSpPr>
        <p:spPr>
          <a:xfrm>
            <a:off x="2366682" y="2635624"/>
            <a:ext cx="1945341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7988B81-2A8E-452E-B4CC-A504740163DB}"/>
              </a:ext>
            </a:extLst>
          </p:cNvPr>
          <p:cNvCxnSpPr>
            <a:cxnSpLocks/>
          </p:cNvCxnSpPr>
          <p:nvPr/>
        </p:nvCxnSpPr>
        <p:spPr>
          <a:xfrm>
            <a:off x="4312023" y="2985248"/>
            <a:ext cx="968189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E5D748E0-27F6-4137-962B-071082A6206F}"/>
              </a:ext>
            </a:extLst>
          </p:cNvPr>
          <p:cNvCxnSpPr>
            <a:cxnSpLocks/>
          </p:cNvCxnSpPr>
          <p:nvPr/>
        </p:nvCxnSpPr>
        <p:spPr>
          <a:xfrm>
            <a:off x="2366682" y="3357283"/>
            <a:ext cx="291353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C9E3310-D1C8-415F-B7B4-E15ABDD6206B}"/>
              </a:ext>
            </a:extLst>
          </p:cNvPr>
          <p:cNvCxnSpPr>
            <a:cxnSpLocks/>
          </p:cNvCxnSpPr>
          <p:nvPr/>
        </p:nvCxnSpPr>
        <p:spPr>
          <a:xfrm>
            <a:off x="5280212" y="3751730"/>
            <a:ext cx="386378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5AFA799B-F8CB-48F8-9CA6-7A98D1467A7B}"/>
              </a:ext>
            </a:extLst>
          </p:cNvPr>
          <p:cNvCxnSpPr>
            <a:cxnSpLocks/>
          </p:cNvCxnSpPr>
          <p:nvPr/>
        </p:nvCxnSpPr>
        <p:spPr>
          <a:xfrm>
            <a:off x="2366682" y="4083424"/>
            <a:ext cx="4858872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675FE3A-32A2-4AD8-A99F-26B5ECD3EB51}"/>
              </a:ext>
            </a:extLst>
          </p:cNvPr>
          <p:cNvCxnSpPr>
            <a:cxnSpLocks/>
          </p:cNvCxnSpPr>
          <p:nvPr/>
        </p:nvCxnSpPr>
        <p:spPr>
          <a:xfrm>
            <a:off x="5280212" y="4468906"/>
            <a:ext cx="386378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A1C6A60-6108-4123-8C4A-8B59BB4F403D}"/>
              </a:ext>
            </a:extLst>
          </p:cNvPr>
          <p:cNvCxnSpPr>
            <a:cxnSpLocks/>
          </p:cNvCxnSpPr>
          <p:nvPr/>
        </p:nvCxnSpPr>
        <p:spPr>
          <a:xfrm>
            <a:off x="2366682" y="4845423"/>
            <a:ext cx="291353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B509C7C9-FED5-4538-9BBB-4F1A00BA148F}"/>
              </a:ext>
            </a:extLst>
          </p:cNvPr>
          <p:cNvCxnSpPr>
            <a:cxnSpLocks/>
          </p:cNvCxnSpPr>
          <p:nvPr/>
        </p:nvCxnSpPr>
        <p:spPr>
          <a:xfrm>
            <a:off x="5280212" y="5221940"/>
            <a:ext cx="386378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A1AACF8-E1C4-4470-838B-573534D22A91}"/>
              </a:ext>
            </a:extLst>
          </p:cNvPr>
          <p:cNvCxnSpPr>
            <a:cxnSpLocks/>
          </p:cNvCxnSpPr>
          <p:nvPr/>
        </p:nvCxnSpPr>
        <p:spPr>
          <a:xfrm>
            <a:off x="5280212" y="5607422"/>
            <a:ext cx="386378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矢印: 右 52">
            <a:extLst>
              <a:ext uri="{FF2B5EF4-FFF2-40B4-BE49-F238E27FC236}">
                <a16:creationId xmlns:a16="http://schemas.microsoft.com/office/drawing/2014/main" id="{6C8049C8-605D-476A-B59E-F0BDEC1B8C36}"/>
              </a:ext>
            </a:extLst>
          </p:cNvPr>
          <p:cNvSpPr/>
          <p:nvPr/>
        </p:nvSpPr>
        <p:spPr>
          <a:xfrm>
            <a:off x="9165390" y="3239822"/>
            <a:ext cx="1429766" cy="10264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最終調整</a:t>
            </a: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93404D3F-E20C-4EE1-9A70-787347D091D9}"/>
              </a:ext>
            </a:extLst>
          </p:cNvPr>
          <p:cNvCxnSpPr>
            <a:cxnSpLocks/>
          </p:cNvCxnSpPr>
          <p:nvPr/>
        </p:nvCxnSpPr>
        <p:spPr>
          <a:xfrm>
            <a:off x="5280212" y="1766047"/>
            <a:ext cx="0" cy="484268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C138176-3DB3-4383-89AF-6362E7AF168C}"/>
              </a:ext>
            </a:extLst>
          </p:cNvPr>
          <p:cNvSpPr txBox="1"/>
          <p:nvPr/>
        </p:nvSpPr>
        <p:spPr>
          <a:xfrm>
            <a:off x="2871813" y="6003173"/>
            <a:ext cx="2067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マイルストーン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リスケジュール</a:t>
            </a:r>
            <a:r>
              <a:rPr lang="en-US" altLang="ja-JP" dirty="0"/>
              <a:t>)</a:t>
            </a: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38A4EED6-51A2-4F01-94BC-E3BCFD1CA4E7}"/>
              </a:ext>
            </a:extLst>
          </p:cNvPr>
          <p:cNvCxnSpPr>
            <a:cxnSpLocks/>
          </p:cNvCxnSpPr>
          <p:nvPr/>
        </p:nvCxnSpPr>
        <p:spPr>
          <a:xfrm>
            <a:off x="4948517" y="6320093"/>
            <a:ext cx="3316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3A5B9A21-24CF-4FD0-B761-8957F8ADE389}"/>
              </a:ext>
            </a:extLst>
          </p:cNvPr>
          <p:cNvSpPr txBox="1"/>
          <p:nvPr/>
        </p:nvSpPr>
        <p:spPr>
          <a:xfrm>
            <a:off x="131878" y="585889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*</a:t>
            </a:r>
            <a:r>
              <a:rPr kumimoji="1" lang="ja-JP" altLang="en-US" b="1" dirty="0">
                <a:solidFill>
                  <a:srgbClr val="FF0000"/>
                </a:solidFill>
              </a:rPr>
              <a:t>赤文字は</a:t>
            </a:r>
            <a:r>
              <a:rPr kumimoji="1" lang="en-US" altLang="ja-JP" b="1" dirty="0">
                <a:solidFill>
                  <a:srgbClr val="FF0000"/>
                </a:solidFill>
              </a:rPr>
              <a:t>10</a:t>
            </a:r>
            <a:r>
              <a:rPr kumimoji="1" lang="ja-JP" altLang="en-US" b="1" dirty="0">
                <a:solidFill>
                  <a:srgbClr val="FF0000"/>
                </a:solidFill>
              </a:rPr>
              <a:t>月必達</a:t>
            </a:r>
          </a:p>
        </p:txBody>
      </p:sp>
    </p:spTree>
    <p:extLst>
      <p:ext uri="{BB962C8B-B14F-4D97-AF65-F5344CB8AC3E}">
        <p14:creationId xmlns:p14="http://schemas.microsoft.com/office/powerpoint/2010/main" val="101436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357</Words>
  <Application>Microsoft Office PowerPoint</Application>
  <PresentationFormat>ワイド画面</PresentationFormat>
  <Paragraphs>189</Paragraphs>
  <Slides>14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</vt:lpstr>
      <vt:lpstr>游ゴシック Light</vt:lpstr>
      <vt:lpstr>Arial</vt:lpstr>
      <vt:lpstr>Office テーマ</vt:lpstr>
      <vt:lpstr>電動ラジコンショベル構想</vt:lpstr>
      <vt:lpstr>ハードウェア</vt:lpstr>
      <vt:lpstr>製作機械</vt:lpstr>
      <vt:lpstr>システム図</vt:lpstr>
      <vt:lpstr>コントローラ</vt:lpstr>
      <vt:lpstr>シミュレータ</vt:lpstr>
      <vt:lpstr>ソフトウェア</vt:lpstr>
      <vt:lpstr>モータ制御</vt:lpstr>
      <vt:lpstr>スケジュール</vt:lpstr>
      <vt:lpstr>参考情報</vt:lpstr>
      <vt:lpstr>各コンポーネント情報</vt:lpstr>
      <vt:lpstr>外形寸法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電動ショベル構想</dc:title>
  <dc:creator>福田大輝</dc:creator>
  <cp:lastModifiedBy>福田 大輝</cp:lastModifiedBy>
  <cp:revision>231</cp:revision>
  <dcterms:created xsi:type="dcterms:W3CDTF">2019-04-21T01:33:42Z</dcterms:created>
  <dcterms:modified xsi:type="dcterms:W3CDTF">2019-06-15T11:55:12Z</dcterms:modified>
</cp:coreProperties>
</file>