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8" r:id="rId4"/>
    <p:sldId id="265" r:id="rId5"/>
    <p:sldId id="266" r:id="rId6"/>
    <p:sldId id="267" r:id="rId7"/>
    <p:sldId id="264" r:id="rId8"/>
    <p:sldId id="259" r:id="rId9"/>
    <p:sldId id="257" r:id="rId10"/>
    <p:sldId id="262" r:id="rId11"/>
    <p:sldId id="261" r:id="rId12"/>
    <p:sldId id="26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353" autoAdjust="0"/>
  </p:normalViewPr>
  <p:slideViewPr>
    <p:cSldViewPr snapToGrid="0">
      <p:cViewPr varScale="1">
        <p:scale>
          <a:sx n="107" d="100"/>
          <a:sy n="107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ami54321@gmail.com" TargetMode="External"/><Relationship Id="rId2" Type="http://schemas.openxmlformats.org/officeDocument/2006/relationships/hyperlink" Target="mailto:nkjyb429@yahoo.co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shinozaki0405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ndo-robot.com/product/life_f3_2100" TargetMode="External"/><Relationship Id="rId7" Type="http://schemas.openxmlformats.org/officeDocument/2006/relationships/hyperlink" Target="https://kondo-robot.com/product/03121" TargetMode="External"/><Relationship Id="rId2" Type="http://schemas.openxmlformats.org/officeDocument/2006/relationships/hyperlink" Target="https://www.switch-science.com/catalog/39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ndo-robot.com/product/02116" TargetMode="External"/><Relationship Id="rId5" Type="http://schemas.openxmlformats.org/officeDocument/2006/relationships/hyperlink" Target="http://eleshop.jp/shop/g/gG69411/" TargetMode="External"/><Relationship Id="rId4" Type="http://schemas.openxmlformats.org/officeDocument/2006/relationships/hyperlink" Target="https://kondo-robot.com/product/krs-4031hv-ics/&#12522;&#12531;&#12463;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F8D956-155F-4EC0-A41F-BC817FEA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72"/>
            <a:ext cx="4086225" cy="579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CF85B-4B5C-4DDA-A789-896733F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9" y="107272"/>
            <a:ext cx="8220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0C445A-43D3-40B5-8885-23AEFFA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0"/>
            <a:ext cx="581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2E29-7E16-4AA4-8463-B45842D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Fusion360</a:t>
            </a:r>
            <a:r>
              <a:rPr kumimoji="1" lang="ja-JP" altLang="en-US" dirty="0"/>
              <a:t>アカウント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35453C6-DD37-4189-A1BC-83338F1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3319"/>
              </p:ext>
            </p:extLst>
          </p:nvPr>
        </p:nvGraphicFramePr>
        <p:xfrm>
          <a:off x="1783080" y="2599266"/>
          <a:ext cx="8128000" cy="3009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1038532781"/>
                    </a:ext>
                  </a:extLst>
                </a:gridCol>
                <a:gridCol w="5938520">
                  <a:extLst>
                    <a:ext uri="{9D8B030D-6E8A-4147-A177-3AD203B41FA5}">
                      <a16:colId xmlns:a16="http://schemas.microsoft.com/office/drawing/2014/main" val="9555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nkjyb429@yahoo.co.jp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inami54321@gmail.com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篠崎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h.shinozaki0405@gmail.com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三神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kakkou666@gmail.com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61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橋崎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1">
            <a:extLst>
              <a:ext uri="{FF2B5EF4-FFF2-40B4-BE49-F238E27FC236}">
                <a16:creationId xmlns:a16="http://schemas.microsoft.com/office/drawing/2014/main" id="{33C3C8BA-8D83-4319-9464-8AC8203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6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車体特徴</a:t>
            </a:r>
            <a:endParaRPr kumimoji="1" lang="ja-JP" altLang="en-US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23921E5-1383-44EE-9E38-5765DB99D2B6}"/>
              </a:ext>
            </a:extLst>
          </p:cNvPr>
          <p:cNvGrpSpPr/>
          <p:nvPr/>
        </p:nvGrpSpPr>
        <p:grpSpPr>
          <a:xfrm>
            <a:off x="1281206" y="1822234"/>
            <a:ext cx="6869940" cy="4259693"/>
            <a:chOff x="293465" y="1705693"/>
            <a:chExt cx="6869940" cy="425969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6589E41-5539-47E6-B8BB-29CDC778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051" y="5268845"/>
              <a:ext cx="3590354" cy="696541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D85C2B3-C87C-47B1-BDFF-3FFCBF76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358" y="1705693"/>
              <a:ext cx="2164723" cy="2777627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5E0FA2E-E4F9-422E-85D5-6E7D43AF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65" y="3156942"/>
              <a:ext cx="3532364" cy="1836604"/>
            </a:xfrm>
            <a:prstGeom prst="rect">
              <a:avLst/>
            </a:prstGeom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C3500DB-C81D-4DF9-813E-312567D2E64A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3" y="4123764"/>
              <a:ext cx="6902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0EF07FA-B961-4882-B3CE-AEE977D08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954" y="4581367"/>
              <a:ext cx="0" cy="5554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C6B0B00-9A4C-44A0-A801-A94B908EA3DE}"/>
              </a:ext>
            </a:extLst>
          </p:cNvPr>
          <p:cNvGrpSpPr/>
          <p:nvPr/>
        </p:nvGrpSpPr>
        <p:grpSpPr>
          <a:xfrm>
            <a:off x="3790649" y="933511"/>
            <a:ext cx="2026450" cy="2155632"/>
            <a:chOff x="2980722" y="819812"/>
            <a:chExt cx="2026450" cy="2155632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C5614EB-E06F-4DB7-84F7-5611C6DE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0722" y="819812"/>
              <a:ext cx="1581150" cy="1562100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4395977-D26A-4F63-BF64-24891672976F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4114423" y="2533553"/>
              <a:ext cx="892749" cy="44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7EB7F98-5068-4652-AD71-53D9B754B0A0}"/>
                </a:ext>
              </a:extLst>
            </p:cNvPr>
            <p:cNvSpPr txBox="1"/>
            <p:nvPr/>
          </p:nvSpPr>
          <p:spPr>
            <a:xfrm>
              <a:off x="3237260" y="2348887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ＩＭＵ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9D9ED49-1225-4F5F-ABA8-4D1F6B3F0FA3}"/>
              </a:ext>
            </a:extLst>
          </p:cNvPr>
          <p:cNvGrpSpPr/>
          <p:nvPr/>
        </p:nvGrpSpPr>
        <p:grpSpPr>
          <a:xfrm>
            <a:off x="8151146" y="1126322"/>
            <a:ext cx="2590779" cy="2157010"/>
            <a:chOff x="7653480" y="1171040"/>
            <a:chExt cx="2590779" cy="2157010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56C86AE2-BBBD-4DD3-BC70-5263A7FB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5959" y="1171040"/>
              <a:ext cx="1638300" cy="1581150"/>
            </a:xfrm>
            <a:prstGeom prst="rect">
              <a:avLst/>
            </a:prstGeom>
          </p:spPr>
        </p:pic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1E56B05-C430-47BA-8D7D-4AE97BAC42B8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7653480" y="2884515"/>
              <a:ext cx="1298318" cy="443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45EAEDE-76C2-47B3-BC5A-9E930251B725}"/>
                </a:ext>
              </a:extLst>
            </p:cNvPr>
            <p:cNvSpPr txBox="1"/>
            <p:nvPr/>
          </p:nvSpPr>
          <p:spPr>
            <a:xfrm>
              <a:off x="8951798" y="2699849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カメラ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0E57A1-1525-470D-BFA2-66D016C1AF13}"/>
              </a:ext>
            </a:extLst>
          </p:cNvPr>
          <p:cNvSpPr txBox="1"/>
          <p:nvPr/>
        </p:nvSpPr>
        <p:spPr>
          <a:xfrm>
            <a:off x="6812318" y="4757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接続容易化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167FE8-032E-45AF-9586-AC9E8CD9FEA9}"/>
              </a:ext>
            </a:extLst>
          </p:cNvPr>
          <p:cNvSpPr txBox="1"/>
          <p:nvPr/>
        </p:nvSpPr>
        <p:spPr>
          <a:xfrm>
            <a:off x="804268" y="194482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モータ直駆動　</a:t>
            </a:r>
            <a:r>
              <a:rPr kumimoji="1" lang="en-US" altLang="ja-JP" dirty="0"/>
              <a:t>or</a:t>
            </a:r>
          </a:p>
          <a:p>
            <a:r>
              <a:rPr lang="ja-JP" altLang="en-US" dirty="0"/>
              <a:t>電動シリンダ駆動</a:t>
            </a:r>
            <a:endParaRPr kumimoji="1" lang="ja-JP" altLang="en-US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1EDA333-FDEA-4056-8FE4-534DC0F563F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1819931" y="2591151"/>
            <a:ext cx="503076" cy="84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1D98092-5350-4847-88CC-8AE519F992F5}"/>
              </a:ext>
            </a:extLst>
          </p:cNvPr>
          <p:cNvSpPr txBox="1"/>
          <p:nvPr/>
        </p:nvSpPr>
        <p:spPr>
          <a:xfrm>
            <a:off x="721446" y="5877458"/>
            <a:ext cx="3203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各部品は</a:t>
            </a:r>
            <a:endParaRPr kumimoji="1" lang="en-US" altLang="ja-JP" dirty="0"/>
          </a:p>
          <a:p>
            <a:r>
              <a:rPr lang="ja-JP" altLang="en-US" dirty="0"/>
              <a:t>ＣＮＣ </a:t>
            </a:r>
            <a:r>
              <a:rPr lang="en-US" altLang="ja-JP" dirty="0"/>
              <a:t>or 3D</a:t>
            </a:r>
            <a:r>
              <a:rPr lang="ja-JP" altLang="en-US" dirty="0"/>
              <a:t>プリンタ</a:t>
            </a:r>
            <a:r>
              <a:rPr lang="en-US" altLang="ja-JP" dirty="0"/>
              <a:t> </a:t>
            </a:r>
            <a:r>
              <a:rPr lang="ja-JP" altLang="en-US" dirty="0"/>
              <a:t>で製作</a:t>
            </a:r>
            <a:endParaRPr kumimoji="1" lang="ja-JP" altLang="en-US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8FD8496-8E8E-40AF-9005-F88546F779E4}"/>
              </a:ext>
            </a:extLst>
          </p:cNvPr>
          <p:cNvGrpSpPr/>
          <p:nvPr/>
        </p:nvGrpSpPr>
        <p:grpSpPr>
          <a:xfrm>
            <a:off x="8113674" y="3306705"/>
            <a:ext cx="2747881" cy="1465745"/>
            <a:chOff x="8340186" y="3787721"/>
            <a:chExt cx="2747881" cy="1465745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F8701A55-6FF0-4E1E-B568-1FC90022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7867" y="3787721"/>
              <a:ext cx="1600200" cy="1066800"/>
            </a:xfrm>
            <a:prstGeom prst="rect">
              <a:avLst/>
            </a:prstGeom>
          </p:spPr>
        </p:pic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0FA05D2-41FB-40E7-87F3-0F67B2A5B8A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 flipV="1">
              <a:off x="8340186" y="4528423"/>
              <a:ext cx="1326584" cy="540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1A6E70E6-5407-43DF-B59C-35B957E36217}"/>
                </a:ext>
              </a:extLst>
            </p:cNvPr>
            <p:cNvSpPr txBox="1"/>
            <p:nvPr/>
          </p:nvSpPr>
          <p:spPr>
            <a:xfrm>
              <a:off x="9666770" y="488413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ラズパイ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55970E1-AFE5-42F6-9047-7850F515E0BB}"/>
              </a:ext>
            </a:extLst>
          </p:cNvPr>
          <p:cNvGrpSpPr/>
          <p:nvPr/>
        </p:nvGrpSpPr>
        <p:grpSpPr>
          <a:xfrm>
            <a:off x="6921901" y="4972738"/>
            <a:ext cx="3939654" cy="1511336"/>
            <a:chOff x="-561899" y="5211062"/>
            <a:chExt cx="3939654" cy="1511336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6E7633B8-40BB-47E2-8385-7E14EDA5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555" y="5211062"/>
              <a:ext cx="1347437" cy="1215099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3BEEDE6-1498-4B1E-A173-9712F9A22439}"/>
                </a:ext>
              </a:extLst>
            </p:cNvPr>
            <p:cNvSpPr txBox="1"/>
            <p:nvPr/>
          </p:nvSpPr>
          <p:spPr>
            <a:xfrm>
              <a:off x="1577262" y="6353066"/>
              <a:ext cx="1800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スリップリング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E3B5F2C2-9001-406A-932E-FC79A2531D61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-561899" y="5364841"/>
              <a:ext cx="2139161" cy="1172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9267F3-FDE0-4837-9C6F-BFABC1290B32}"/>
              </a:ext>
            </a:extLst>
          </p:cNvPr>
          <p:cNvSpPr txBox="1"/>
          <p:nvPr/>
        </p:nvSpPr>
        <p:spPr>
          <a:xfrm>
            <a:off x="3764587" y="4905567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アタッチメントを用意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4875B81-810C-490E-9ABB-CD8239644199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586483" y="4905567"/>
            <a:ext cx="178104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1271309" y="5280029"/>
            <a:ext cx="19800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各種センサ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5BEDB-ED4D-4984-892B-D8F069C95713}"/>
              </a:ext>
            </a:extLst>
          </p:cNvPr>
          <p:cNvSpPr txBox="1"/>
          <p:nvPr/>
        </p:nvSpPr>
        <p:spPr>
          <a:xfrm>
            <a:off x="8377694" y="1268226"/>
            <a:ext cx="26981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スマホ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（操作アプリ）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994791" y="1154276"/>
            <a:ext cx="25330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バッテリ</a:t>
            </a:r>
            <a:r>
              <a:rPr kumimoji="1" lang="en-US" altLang="ja-JP" sz="2800" dirty="0"/>
              <a:t>(12V)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695812" y="3537041"/>
            <a:ext cx="198002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変換分配器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2261324" y="2740300"/>
            <a:ext cx="0" cy="79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59725E3-E877-4EC6-AE62-D9DF967CEA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261324" y="4489065"/>
            <a:ext cx="0" cy="79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1091773" y="2217080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レギュレータ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2261324" y="1677496"/>
            <a:ext cx="0" cy="539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5754543" y="3047238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3430875" y="4012012"/>
            <a:ext cx="1264937" cy="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603774" y="3528857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85827" y="1415886"/>
            <a:ext cx="2" cy="212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stCxn id="14" idx="3"/>
          </p:cNvCxnSpPr>
          <p:nvPr/>
        </p:nvCxnSpPr>
        <p:spPr>
          <a:xfrm>
            <a:off x="3527857" y="1415886"/>
            <a:ext cx="215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6675841" y="3937581"/>
            <a:ext cx="31745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480230"/>
            <a:ext cx="0" cy="7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852181" y="4622515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303535"/>
            <a:ext cx="0" cy="912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931110" y="4294487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6675841" y="4303535"/>
            <a:ext cx="18685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26D64F5-6C49-498C-95A0-D1653CC8CA12}"/>
              </a:ext>
            </a:extLst>
          </p:cNvPr>
          <p:cNvCxnSpPr>
            <a:cxnSpLocks/>
          </p:cNvCxnSpPr>
          <p:nvPr/>
        </p:nvCxnSpPr>
        <p:spPr>
          <a:xfrm>
            <a:off x="6675841" y="4079348"/>
            <a:ext cx="31568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597F76A-B960-4176-9B08-8BC75EF6E193}"/>
              </a:ext>
            </a:extLst>
          </p:cNvPr>
          <p:cNvCxnSpPr>
            <a:cxnSpLocks/>
          </p:cNvCxnSpPr>
          <p:nvPr/>
        </p:nvCxnSpPr>
        <p:spPr>
          <a:xfrm>
            <a:off x="10830844" y="4273622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稲妻 78">
            <a:extLst>
              <a:ext uri="{FF2B5EF4-FFF2-40B4-BE49-F238E27FC236}">
                <a16:creationId xmlns:a16="http://schemas.microsoft.com/office/drawing/2014/main" id="{D605B08F-C64B-4F75-9B9E-DB3B1336865A}"/>
              </a:ext>
            </a:extLst>
          </p:cNvPr>
          <p:cNvSpPr/>
          <p:nvPr/>
        </p:nvSpPr>
        <p:spPr>
          <a:xfrm flipH="1">
            <a:off x="8647969" y="2312177"/>
            <a:ext cx="1010082" cy="92602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DD9F3C-C8F7-417E-907C-E48696670CBC}"/>
              </a:ext>
            </a:extLst>
          </p:cNvPr>
          <p:cNvSpPr txBox="1"/>
          <p:nvPr/>
        </p:nvSpPr>
        <p:spPr>
          <a:xfrm>
            <a:off x="9745941" y="2512597"/>
            <a:ext cx="190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WiFi</a:t>
            </a:r>
            <a:r>
              <a:rPr kumimoji="1" lang="en-US" altLang="ja-JP" sz="2800" dirty="0"/>
              <a:t> or</a:t>
            </a:r>
          </a:p>
          <a:p>
            <a:r>
              <a:rPr kumimoji="1" lang="en-US" altLang="ja-JP" sz="2800" dirty="0"/>
              <a:t>Bluetooth</a:t>
            </a:r>
            <a:endParaRPr kumimoji="1" lang="ja-JP" altLang="en-US" sz="28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413723" y="304723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6974267" y="333663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6A8C4-8683-4C9B-9058-4B7E9B78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スマホ </a:t>
            </a:r>
            <a:r>
              <a:rPr kumimoji="1" lang="en-US" altLang="ja-JP" dirty="0"/>
              <a:t>or VR</a:t>
            </a:r>
            <a:r>
              <a:rPr kumimoji="1" lang="ja-JP" altLang="en-US" dirty="0"/>
              <a:t>ゴーグルで操作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4002DF-7F45-4A7B-A027-942C8ACB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2080559"/>
            <a:ext cx="5486400" cy="36861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BF791A9-00C7-4B44-9BD3-A596FDF5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1" y="2080560"/>
            <a:ext cx="4951428" cy="36861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C9635-4996-46F7-9D8E-6E07A5E5DDE6}"/>
              </a:ext>
            </a:extLst>
          </p:cNvPr>
          <p:cNvSpPr txBox="1"/>
          <p:nvPr/>
        </p:nvSpPr>
        <p:spPr>
          <a:xfrm>
            <a:off x="2331944" y="588084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建機で</a:t>
            </a:r>
            <a:r>
              <a:rPr kumimoji="1" lang="en-US" altLang="ja-JP" dirty="0"/>
              <a:t>GO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14E16F-0C88-4057-97BB-7DA02951266C}"/>
              </a:ext>
            </a:extLst>
          </p:cNvPr>
          <p:cNvSpPr txBox="1"/>
          <p:nvPr/>
        </p:nvSpPr>
        <p:spPr>
          <a:xfrm>
            <a:off x="8668873" y="588084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建機で</a:t>
            </a:r>
            <a:r>
              <a:rPr kumimoji="1" lang="en-US" altLang="ja-JP" dirty="0"/>
              <a:t>GO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88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7591A-F44C-4BA9-8D7A-0438F5A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68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専用</a:t>
            </a:r>
            <a:r>
              <a:rPr kumimoji="1" lang="ja-JP" altLang="en-US" dirty="0"/>
              <a:t>シミュレータ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5245283-5152-4A9D-AC25-28AA1006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413431"/>
            <a:ext cx="6648450" cy="48196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FD8D14-6784-4973-BD89-801E3C6DA527}"/>
              </a:ext>
            </a:extLst>
          </p:cNvPr>
          <p:cNvSpPr txBox="1"/>
          <p:nvPr/>
        </p:nvSpPr>
        <p:spPr>
          <a:xfrm>
            <a:off x="4790995" y="632908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Construction simulator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E36A1-63CD-4998-A851-4E77ED4C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自動化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56B8DD-3F74-4B37-AF89-29B18E2AB2F3}"/>
              </a:ext>
            </a:extLst>
          </p:cNvPr>
          <p:cNvSpPr txBox="1"/>
          <p:nvPr/>
        </p:nvSpPr>
        <p:spPr>
          <a:xfrm>
            <a:off x="1183341" y="2360421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モーション作成ソフト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EB0CA-49AA-460C-B22B-18935D9688CC}"/>
              </a:ext>
            </a:extLst>
          </p:cNvPr>
          <p:cNvSpPr txBox="1"/>
          <p:nvPr/>
        </p:nvSpPr>
        <p:spPr>
          <a:xfrm>
            <a:off x="4414129" y="4809566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画像処理</a:t>
            </a:r>
            <a:r>
              <a:rPr kumimoji="1" lang="en-US" altLang="ja-JP" dirty="0"/>
              <a:t>/</a:t>
            </a:r>
            <a:r>
              <a:rPr kumimoji="1" lang="ja-JP" altLang="en-US" dirty="0"/>
              <a:t>認識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71BEFD-400B-4CD8-8C9D-5B69B5C34E8F}"/>
              </a:ext>
            </a:extLst>
          </p:cNvPr>
          <p:cNvSpPr txBox="1"/>
          <p:nvPr/>
        </p:nvSpPr>
        <p:spPr>
          <a:xfrm>
            <a:off x="7424522" y="3244334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経路生成</a:t>
            </a:r>
            <a:r>
              <a:rPr kumimoji="1" lang="en-US" altLang="ja-JP" dirty="0"/>
              <a:t>/</a:t>
            </a:r>
            <a:r>
              <a:rPr kumimoji="1" lang="ja-JP" altLang="en-US" dirty="0"/>
              <a:t>追従</a:t>
            </a:r>
          </a:p>
        </p:txBody>
      </p:sp>
    </p:spTree>
    <p:extLst>
      <p:ext uri="{BB962C8B-B14F-4D97-AF65-F5344CB8AC3E}">
        <p14:creationId xmlns:p14="http://schemas.microsoft.com/office/powerpoint/2010/main" val="27606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6956-EE63-4D3B-8C53-777E068D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参考情報</a:t>
            </a:r>
          </a:p>
        </p:txBody>
      </p:sp>
    </p:spTree>
    <p:extLst>
      <p:ext uri="{BB962C8B-B14F-4D97-AF65-F5344CB8AC3E}">
        <p14:creationId xmlns:p14="http://schemas.microsoft.com/office/powerpoint/2010/main" val="405625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4503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53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2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KRS4301HV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ｻｰﾎﾞ書き込み器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214</Words>
  <Application>Microsoft Office PowerPoint</Application>
  <PresentationFormat>ワイド画面</PresentationFormat>
  <Paragraphs>97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電動ラジコンショベル構想</vt:lpstr>
      <vt:lpstr>車体特徴</vt:lpstr>
      <vt:lpstr>システム図</vt:lpstr>
      <vt:lpstr>スマホ or VRゴーグルで操作</vt:lpstr>
      <vt:lpstr>専用シミュレータ</vt:lpstr>
      <vt:lpstr>自動化</vt:lpstr>
      <vt:lpstr>参考情報</vt:lpstr>
      <vt:lpstr>各コンポーネント情報</vt:lpstr>
      <vt:lpstr>外形寸法</vt:lpstr>
      <vt:lpstr>PowerPoint プレゼンテーション</vt:lpstr>
      <vt:lpstr>PowerPoint プレゼンテーション</vt:lpstr>
      <vt:lpstr>Fusion360アカウント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Tori</cp:lastModifiedBy>
  <cp:revision>90</cp:revision>
  <dcterms:created xsi:type="dcterms:W3CDTF">2019-04-21T01:33:42Z</dcterms:created>
  <dcterms:modified xsi:type="dcterms:W3CDTF">2019-05-22T13:21:50Z</dcterms:modified>
</cp:coreProperties>
</file>