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3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Working on the data.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Gloryplay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ucommend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Working on the data.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 err="1"/>
            <a:t>Gloryplay</a:t>
          </a:r>
          <a:endParaRPr lang="en-US" sz="2300" kern="1200" dirty="0"/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 err="1"/>
            <a:t>ucommend</a:t>
          </a:r>
          <a:endParaRPr lang="en-US" sz="2300" kern="1200" dirty="0"/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Video game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An Effort by:-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Team Number 21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D63C12F-FDC5-4F89-A6B4-A3D954DCE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163" y="570679"/>
            <a:ext cx="10321637" cy="571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98B1E9-EF09-4505-B716-8EFA34A8BE1F}"/>
              </a:ext>
            </a:extLst>
          </p:cNvPr>
          <p:cNvSpPr txBox="1"/>
          <p:nvPr/>
        </p:nvSpPr>
        <p:spPr>
          <a:xfrm rot="16200000">
            <a:off x="411078" y="2327563"/>
            <a:ext cx="16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70707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7717-614B-4AD4-AE96-30FABEC3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2152B-36AB-4458-B27A-86C2DC4B2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build our model, we created count matrix by using count </a:t>
            </a:r>
            <a:r>
              <a:rPr lang="en-US" sz="2400" dirty="0" err="1"/>
              <a:t>CountVectorizer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Cosine similarity, to determine how similar documents are, irrespective of their size.</a:t>
            </a:r>
          </a:p>
        </p:txBody>
      </p:sp>
    </p:spTree>
    <p:extLst>
      <p:ext uri="{BB962C8B-B14F-4D97-AF65-F5344CB8AC3E}">
        <p14:creationId xmlns:p14="http://schemas.microsoft.com/office/powerpoint/2010/main" val="154193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Contents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82070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20DE-5052-452B-8F38-6DA2287C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BE8B3-30E2-47FD-A1FB-714866204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6756"/>
            <a:ext cx="10363200" cy="4458650"/>
          </a:xfrm>
        </p:spPr>
        <p:txBody>
          <a:bodyPr/>
          <a:lstStyle/>
          <a:p>
            <a:r>
              <a:rPr lang="en-US" sz="2400" dirty="0"/>
              <a:t>We have used logistic Regression, to predict </a:t>
            </a:r>
            <a:br>
              <a:rPr lang="en-US" sz="2400" dirty="0"/>
            </a:br>
            <a:r>
              <a:rPr lang="en-US" sz="2400" dirty="0"/>
              <a:t>whether a game can still be a HIT.</a:t>
            </a:r>
          </a:p>
          <a:p>
            <a:endParaRPr lang="en-US" sz="2400" dirty="0"/>
          </a:p>
          <a:p>
            <a:r>
              <a:rPr lang="en-US" sz="2400" dirty="0"/>
              <a:t>Idea behind this is to predict </a:t>
            </a:r>
            <a:br>
              <a:rPr lang="en-US" sz="2400" dirty="0"/>
            </a:br>
            <a:r>
              <a:rPr lang="en-US" sz="2400" dirty="0"/>
              <a:t>which game goes on sale through</a:t>
            </a:r>
            <a:br>
              <a:rPr lang="en-US" sz="2400" dirty="0"/>
            </a:br>
            <a:r>
              <a:rPr lang="en-US" sz="2400" dirty="0"/>
              <a:t>different distribution channels.</a:t>
            </a:r>
          </a:p>
          <a:p>
            <a:endParaRPr lang="en-US" dirty="0"/>
          </a:p>
        </p:txBody>
      </p:sp>
      <p:pic>
        <p:nvPicPr>
          <p:cNvPr id="1026" name="Picture 2" descr="Logistic Regression in R | A Classification Technique">
            <a:extLst>
              <a:ext uri="{FF2B5EF4-FFF2-40B4-BE49-F238E27FC236}">
                <a16:creationId xmlns:a16="http://schemas.microsoft.com/office/drawing/2014/main" id="{9528FB56-525C-4BAB-B66A-526CE3CE9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195" y="2400359"/>
            <a:ext cx="4933805" cy="381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28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91FE-E661-4CA3-8CE8-A22494BC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 used as target variable.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355F51-9C47-4EF8-A055-C44172151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03438"/>
            <a:ext cx="10058400" cy="4006417"/>
          </a:xfrm>
        </p:spPr>
      </p:pic>
    </p:spTree>
    <p:extLst>
      <p:ext uri="{BB962C8B-B14F-4D97-AF65-F5344CB8AC3E}">
        <p14:creationId xmlns:p14="http://schemas.microsoft.com/office/powerpoint/2010/main" val="412149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51C0-4CC8-4A57-B20D-0E29174E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8112C7-64FE-4D40-9329-D55DBA2E6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1689369"/>
            <a:ext cx="6082145" cy="425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7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95C5-F5ED-4BE7-A95B-DEE8004F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Regplot</a:t>
            </a:r>
            <a:r>
              <a:rPr lang="en-US" dirty="0"/>
              <a:t> between sales and critic scores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70B579-C9E0-4375-A172-F35E4D017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856" y="2014194"/>
            <a:ext cx="10654144" cy="4201211"/>
          </a:xfrm>
        </p:spPr>
      </p:pic>
    </p:spTree>
    <p:extLst>
      <p:ext uri="{BB962C8B-B14F-4D97-AF65-F5344CB8AC3E}">
        <p14:creationId xmlns:p14="http://schemas.microsoft.com/office/powerpoint/2010/main" val="213839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8AEE-07D7-4A43-B00B-B7E96419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A9412C-85C4-4BBE-A2DD-271582898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631" y="642594"/>
            <a:ext cx="10863496" cy="5572812"/>
          </a:xfrm>
        </p:spPr>
      </p:pic>
    </p:spTree>
    <p:extLst>
      <p:ext uri="{BB962C8B-B14F-4D97-AF65-F5344CB8AC3E}">
        <p14:creationId xmlns:p14="http://schemas.microsoft.com/office/powerpoint/2010/main" val="408275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577C-A85E-4ED4-8D52-2A10556D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7B743-C770-4283-A4C2-0BBBCF201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999" y="642594"/>
            <a:ext cx="10681855" cy="5310531"/>
          </a:xfrm>
        </p:spPr>
      </p:pic>
    </p:spTree>
    <p:extLst>
      <p:ext uri="{BB962C8B-B14F-4D97-AF65-F5344CB8AC3E}">
        <p14:creationId xmlns:p14="http://schemas.microsoft.com/office/powerpoint/2010/main" val="403730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2D4CD1-4267-4B3C-8F17-48D5911B3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512619"/>
            <a:ext cx="10058399" cy="5702788"/>
          </a:xfrm>
        </p:spPr>
      </p:pic>
    </p:spTree>
    <p:extLst>
      <p:ext uri="{BB962C8B-B14F-4D97-AF65-F5344CB8AC3E}">
        <p14:creationId xmlns:p14="http://schemas.microsoft.com/office/powerpoint/2010/main" val="387107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07AB-37E0-4262-B0B7-4F551F05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5D8E98-D651-405F-86B5-261DF8BB2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291" y="642594"/>
            <a:ext cx="10772288" cy="5572812"/>
          </a:xfrm>
        </p:spPr>
      </p:pic>
    </p:spTree>
    <p:extLst>
      <p:ext uri="{BB962C8B-B14F-4D97-AF65-F5344CB8AC3E}">
        <p14:creationId xmlns:p14="http://schemas.microsoft.com/office/powerpoint/2010/main" val="1432218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100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Garamond</vt:lpstr>
      <vt:lpstr>SavonVTI</vt:lpstr>
      <vt:lpstr>Video game analysis</vt:lpstr>
      <vt:lpstr>Prediction</vt:lpstr>
      <vt:lpstr>Hit used as target variable.</vt:lpstr>
      <vt:lpstr>Confusion Matrix</vt:lpstr>
      <vt:lpstr>Regplot between sales and critic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</vt:lpstr>
      <vt:lpstr>Contents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2020-04-19T10:52:10Z</dcterms:created>
  <dcterms:modified xsi:type="dcterms:W3CDTF">2021-06-02T10:12:20Z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