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7" r:id="rId6"/>
    <p:sldId id="258" r:id="rId7"/>
    <p:sldId id="259" r:id="rId8"/>
    <p:sldId id="260" r:id="rId9"/>
    <p:sldId id="261" r:id="rId10"/>
    <p:sldId id="262" r:id="rId11"/>
    <p:sldId id="263" r:id="rId12"/>
    <p:sldId id="264" r:id="rId13"/>
    <p:sldId id="265" r:id="rId14"/>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9E58451-6FA9-4D94-B470-7D4E0602EADA}" v="169" dt="2024-09-19T13:57:50.86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96" autoAdjust="0"/>
    <p:restoredTop sz="94660"/>
  </p:normalViewPr>
  <p:slideViewPr>
    <p:cSldViewPr snapToGrid="0">
      <p:cViewPr varScale="1">
        <p:scale>
          <a:sx n="85" d="100"/>
          <a:sy n="85" d="100"/>
        </p:scale>
        <p:origin x="240"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stone MONTABORD" userId="245d9097-f242-47fb-b635-cff0af1a9fc4" providerId="ADAL" clId="{89E58451-6FA9-4D94-B470-7D4E0602EADA}"/>
    <pc:docChg chg="undo custSel addSld delSld modSld">
      <pc:chgData name="Astone MONTABORD" userId="245d9097-f242-47fb-b635-cff0af1a9fc4" providerId="ADAL" clId="{89E58451-6FA9-4D94-B470-7D4E0602EADA}" dt="2024-09-19T13:57:50.867" v="445" actId="20577"/>
      <pc:docMkLst>
        <pc:docMk/>
      </pc:docMkLst>
      <pc:sldChg chg="modTransition">
        <pc:chgData name="Astone MONTABORD" userId="245d9097-f242-47fb-b635-cff0af1a9fc4" providerId="ADAL" clId="{89E58451-6FA9-4D94-B470-7D4E0602EADA}" dt="2024-09-19T12:02:59.024" v="423"/>
        <pc:sldMkLst>
          <pc:docMk/>
          <pc:sldMk cId="2163993622" sldId="256"/>
        </pc:sldMkLst>
      </pc:sldChg>
      <pc:sldChg chg="addSp delSp modSp mod modTransition">
        <pc:chgData name="Astone MONTABORD" userId="245d9097-f242-47fb-b635-cff0af1a9fc4" providerId="ADAL" clId="{89E58451-6FA9-4D94-B470-7D4E0602EADA}" dt="2024-09-19T12:03:24.562" v="424"/>
        <pc:sldMkLst>
          <pc:docMk/>
          <pc:sldMk cId="3141459644" sldId="257"/>
        </pc:sldMkLst>
        <pc:spChg chg="mod">
          <ac:chgData name="Astone MONTABORD" userId="245d9097-f242-47fb-b635-cff0af1a9fc4" providerId="ADAL" clId="{89E58451-6FA9-4D94-B470-7D4E0602EADA}" dt="2024-09-19T09:44:44.342" v="204" actId="115"/>
          <ac:spMkLst>
            <pc:docMk/>
            <pc:sldMk cId="3141459644" sldId="257"/>
            <ac:spMk id="2" creationId="{36165CC7-7D0A-57AE-5FB9-FC6D23D609F8}"/>
          </ac:spMkLst>
        </pc:spChg>
        <pc:spChg chg="del mod">
          <ac:chgData name="Astone MONTABORD" userId="245d9097-f242-47fb-b635-cff0af1a9fc4" providerId="ADAL" clId="{89E58451-6FA9-4D94-B470-7D4E0602EADA}" dt="2024-09-19T07:28:25.770" v="75" actId="26606"/>
          <ac:spMkLst>
            <pc:docMk/>
            <pc:sldMk cId="3141459644" sldId="257"/>
            <ac:spMk id="3" creationId="{EADAD30C-AB1A-5855-80A4-5F19476A1C2D}"/>
          </ac:spMkLst>
        </pc:spChg>
        <pc:graphicFrameChg chg="add">
          <ac:chgData name="Astone MONTABORD" userId="245d9097-f242-47fb-b635-cff0af1a9fc4" providerId="ADAL" clId="{89E58451-6FA9-4D94-B470-7D4E0602EADA}" dt="2024-09-19T07:28:25.770" v="75" actId="26606"/>
          <ac:graphicFrameMkLst>
            <pc:docMk/>
            <pc:sldMk cId="3141459644" sldId="257"/>
            <ac:graphicFrameMk id="48" creationId="{A22E1EE1-0848-2E7A-F80B-52499623181E}"/>
          </ac:graphicFrameMkLst>
        </pc:graphicFrameChg>
      </pc:sldChg>
      <pc:sldChg chg="addSp delSp modSp mod modTransition">
        <pc:chgData name="Astone MONTABORD" userId="245d9097-f242-47fb-b635-cff0af1a9fc4" providerId="ADAL" clId="{89E58451-6FA9-4D94-B470-7D4E0602EADA}" dt="2024-09-19T12:03:36.738" v="425"/>
        <pc:sldMkLst>
          <pc:docMk/>
          <pc:sldMk cId="3243814127" sldId="258"/>
        </pc:sldMkLst>
        <pc:spChg chg="mod">
          <ac:chgData name="Astone MONTABORD" userId="245d9097-f242-47fb-b635-cff0af1a9fc4" providerId="ADAL" clId="{89E58451-6FA9-4D94-B470-7D4E0602EADA}" dt="2024-09-19T09:44:48.466" v="205" actId="115"/>
          <ac:spMkLst>
            <pc:docMk/>
            <pc:sldMk cId="3243814127" sldId="258"/>
            <ac:spMk id="2" creationId="{499018D9-4EFA-E8AD-1EB8-2A8BB089C58A}"/>
          </ac:spMkLst>
        </pc:spChg>
        <pc:spChg chg="add del mod">
          <ac:chgData name="Astone MONTABORD" userId="245d9097-f242-47fb-b635-cff0af1a9fc4" providerId="ADAL" clId="{89E58451-6FA9-4D94-B470-7D4E0602EADA}" dt="2024-09-19T07:32:06.507" v="80" actId="26606"/>
          <ac:spMkLst>
            <pc:docMk/>
            <pc:sldMk cId="3243814127" sldId="258"/>
            <ac:spMk id="3" creationId="{88E93346-59A1-A994-ADB0-888EF8FEB4E8}"/>
          </ac:spMkLst>
        </pc:spChg>
        <pc:graphicFrameChg chg="add del">
          <ac:chgData name="Astone MONTABORD" userId="245d9097-f242-47fb-b635-cff0af1a9fc4" providerId="ADAL" clId="{89E58451-6FA9-4D94-B470-7D4E0602EADA}" dt="2024-09-19T07:32:01.247" v="77" actId="26606"/>
          <ac:graphicFrameMkLst>
            <pc:docMk/>
            <pc:sldMk cId="3243814127" sldId="258"/>
            <ac:graphicFrameMk id="48" creationId="{794DE508-2F45-E04B-CD60-B595F9AB906B}"/>
          </ac:graphicFrameMkLst>
        </pc:graphicFrameChg>
        <pc:graphicFrameChg chg="add del">
          <ac:chgData name="Astone MONTABORD" userId="245d9097-f242-47fb-b635-cff0af1a9fc4" providerId="ADAL" clId="{89E58451-6FA9-4D94-B470-7D4E0602EADA}" dt="2024-09-19T07:32:05.779" v="79" actId="26606"/>
          <ac:graphicFrameMkLst>
            <pc:docMk/>
            <pc:sldMk cId="3243814127" sldId="258"/>
            <ac:graphicFrameMk id="49" creationId="{89DAE1B9-B1E6-73CF-B391-A32549D1C2E0}"/>
          </ac:graphicFrameMkLst>
        </pc:graphicFrameChg>
        <pc:graphicFrameChg chg="add">
          <ac:chgData name="Astone MONTABORD" userId="245d9097-f242-47fb-b635-cff0af1a9fc4" providerId="ADAL" clId="{89E58451-6FA9-4D94-B470-7D4E0602EADA}" dt="2024-09-19T07:32:06.507" v="80" actId="26606"/>
          <ac:graphicFrameMkLst>
            <pc:docMk/>
            <pc:sldMk cId="3243814127" sldId="258"/>
            <ac:graphicFrameMk id="50" creationId="{89DAE1B9-B1E6-73CF-B391-A32549D1C2E0}"/>
          </ac:graphicFrameMkLst>
        </pc:graphicFrameChg>
      </pc:sldChg>
      <pc:sldChg chg="addSp delSp modSp mod modTransition">
        <pc:chgData name="Astone MONTABORD" userId="245d9097-f242-47fb-b635-cff0af1a9fc4" providerId="ADAL" clId="{89E58451-6FA9-4D94-B470-7D4E0602EADA}" dt="2024-09-19T12:26:18.292" v="436" actId="5793"/>
        <pc:sldMkLst>
          <pc:docMk/>
          <pc:sldMk cId="923658165" sldId="259"/>
        </pc:sldMkLst>
        <pc:spChg chg="mod">
          <ac:chgData name="Astone MONTABORD" userId="245d9097-f242-47fb-b635-cff0af1a9fc4" providerId="ADAL" clId="{89E58451-6FA9-4D94-B470-7D4E0602EADA}" dt="2024-09-19T09:44:53.906" v="206" actId="115"/>
          <ac:spMkLst>
            <pc:docMk/>
            <pc:sldMk cId="923658165" sldId="259"/>
            <ac:spMk id="2" creationId="{04AEF061-476A-1E72-8E30-AA5CEBA3A994}"/>
          </ac:spMkLst>
        </pc:spChg>
        <pc:spChg chg="add del mod">
          <ac:chgData name="Astone MONTABORD" userId="245d9097-f242-47fb-b635-cff0af1a9fc4" providerId="ADAL" clId="{89E58451-6FA9-4D94-B470-7D4E0602EADA}" dt="2024-09-19T07:32:28.336" v="89" actId="26606"/>
          <ac:spMkLst>
            <pc:docMk/>
            <pc:sldMk cId="923658165" sldId="259"/>
            <ac:spMk id="3" creationId="{E8BF7B4B-9709-77C3-B206-368D1F6A49D9}"/>
          </ac:spMkLst>
        </pc:spChg>
        <pc:spChg chg="add">
          <ac:chgData name="Astone MONTABORD" userId="245d9097-f242-47fb-b635-cff0af1a9fc4" providerId="ADAL" clId="{89E58451-6FA9-4D94-B470-7D4E0602EADA}" dt="2024-09-19T05:25:57.276" v="42"/>
          <ac:spMkLst>
            <pc:docMk/>
            <pc:sldMk cId="923658165" sldId="259"/>
            <ac:spMk id="4" creationId="{C49CD1E0-913D-A6CE-9DFC-2AA90ABE32AA}"/>
          </ac:spMkLst>
        </pc:spChg>
        <pc:spChg chg="add mod">
          <ac:chgData name="Astone MONTABORD" userId="245d9097-f242-47fb-b635-cff0af1a9fc4" providerId="ADAL" clId="{89E58451-6FA9-4D94-B470-7D4E0602EADA}" dt="2024-09-19T05:26:03.583" v="45"/>
          <ac:spMkLst>
            <pc:docMk/>
            <pc:sldMk cId="923658165" sldId="259"/>
            <ac:spMk id="5" creationId="{580ACD7A-D78C-AB58-8D10-7C5821294BDB}"/>
          </ac:spMkLst>
        </pc:spChg>
        <pc:spChg chg="add del">
          <ac:chgData name="Astone MONTABORD" userId="245d9097-f242-47fb-b635-cff0af1a9fc4" providerId="ADAL" clId="{89E58451-6FA9-4D94-B470-7D4E0602EADA}" dt="2024-09-19T07:33:57.649" v="105" actId="26606"/>
          <ac:spMkLst>
            <pc:docMk/>
            <pc:sldMk cId="923658165" sldId="259"/>
            <ac:spMk id="11" creationId="{46708FAB-3898-47A9-B05A-AB9ECBD9E796}"/>
          </ac:spMkLst>
        </pc:spChg>
        <pc:spChg chg="add del">
          <ac:chgData name="Astone MONTABORD" userId="245d9097-f242-47fb-b635-cff0af1a9fc4" providerId="ADAL" clId="{89E58451-6FA9-4D94-B470-7D4E0602EADA}" dt="2024-09-19T07:33:57.649" v="105" actId="26606"/>
          <ac:spMkLst>
            <pc:docMk/>
            <pc:sldMk cId="923658165" sldId="259"/>
            <ac:spMk id="13" creationId="{2E438CA0-CB4D-4C94-8C39-9C7FC9BBEE68}"/>
          </ac:spMkLst>
        </pc:spChg>
        <pc:spChg chg="add del">
          <ac:chgData name="Astone MONTABORD" userId="245d9097-f242-47fb-b635-cff0af1a9fc4" providerId="ADAL" clId="{89E58451-6FA9-4D94-B470-7D4E0602EADA}" dt="2024-09-19T07:33:57.649" v="105" actId="26606"/>
          <ac:spMkLst>
            <pc:docMk/>
            <pc:sldMk cId="923658165" sldId="259"/>
            <ac:spMk id="15" creationId="{6B2C05E3-84E7-4957-95EF-B471CBF71C69}"/>
          </ac:spMkLst>
        </pc:spChg>
        <pc:spChg chg="add del">
          <ac:chgData name="Astone MONTABORD" userId="245d9097-f242-47fb-b635-cff0af1a9fc4" providerId="ADAL" clId="{89E58451-6FA9-4D94-B470-7D4E0602EADA}" dt="2024-09-19T07:33:57.649" v="105" actId="26606"/>
          <ac:spMkLst>
            <pc:docMk/>
            <pc:sldMk cId="923658165" sldId="259"/>
            <ac:spMk id="27" creationId="{46708FAB-3898-47A9-B05A-AB9ECBD9E796}"/>
          </ac:spMkLst>
        </pc:spChg>
        <pc:spChg chg="add del">
          <ac:chgData name="Astone MONTABORD" userId="245d9097-f242-47fb-b635-cff0af1a9fc4" providerId="ADAL" clId="{89E58451-6FA9-4D94-B470-7D4E0602EADA}" dt="2024-09-19T07:33:57.649" v="105" actId="26606"/>
          <ac:spMkLst>
            <pc:docMk/>
            <pc:sldMk cId="923658165" sldId="259"/>
            <ac:spMk id="28" creationId="{2E438CA0-CB4D-4C94-8C39-9C7FC9BBEE68}"/>
          </ac:spMkLst>
        </pc:spChg>
        <pc:spChg chg="add del">
          <ac:chgData name="Astone MONTABORD" userId="245d9097-f242-47fb-b635-cff0af1a9fc4" providerId="ADAL" clId="{89E58451-6FA9-4D94-B470-7D4E0602EADA}" dt="2024-09-19T07:33:57.649" v="105" actId="26606"/>
          <ac:spMkLst>
            <pc:docMk/>
            <pc:sldMk cId="923658165" sldId="259"/>
            <ac:spMk id="29" creationId="{6B2C05E3-84E7-4957-95EF-B471CBF71C69}"/>
          </ac:spMkLst>
        </pc:spChg>
        <pc:spChg chg="add del">
          <ac:chgData name="Astone MONTABORD" userId="245d9097-f242-47fb-b635-cff0af1a9fc4" providerId="ADAL" clId="{89E58451-6FA9-4D94-B470-7D4E0602EADA}" dt="2024-09-19T07:33:19.841" v="101" actId="26606"/>
          <ac:spMkLst>
            <pc:docMk/>
            <pc:sldMk cId="923658165" sldId="259"/>
            <ac:spMk id="30" creationId="{46708FAB-3898-47A9-B05A-AB9ECBD9E796}"/>
          </ac:spMkLst>
        </pc:spChg>
        <pc:spChg chg="add del">
          <ac:chgData name="Astone MONTABORD" userId="245d9097-f242-47fb-b635-cff0af1a9fc4" providerId="ADAL" clId="{89E58451-6FA9-4D94-B470-7D4E0602EADA}" dt="2024-09-19T07:33:19.841" v="101" actId="26606"/>
          <ac:spMkLst>
            <pc:docMk/>
            <pc:sldMk cId="923658165" sldId="259"/>
            <ac:spMk id="32" creationId="{2E438CA0-CB4D-4C94-8C39-9C7FC9BBEE68}"/>
          </ac:spMkLst>
        </pc:spChg>
        <pc:spChg chg="add del">
          <ac:chgData name="Astone MONTABORD" userId="245d9097-f242-47fb-b635-cff0af1a9fc4" providerId="ADAL" clId="{89E58451-6FA9-4D94-B470-7D4E0602EADA}" dt="2024-09-19T07:33:19.841" v="101" actId="26606"/>
          <ac:spMkLst>
            <pc:docMk/>
            <pc:sldMk cId="923658165" sldId="259"/>
            <ac:spMk id="34" creationId="{6B2C05E3-84E7-4957-95EF-B471CBF71C69}"/>
          </ac:spMkLst>
        </pc:spChg>
        <pc:spChg chg="add del">
          <ac:chgData name="Astone MONTABORD" userId="245d9097-f242-47fb-b635-cff0af1a9fc4" providerId="ADAL" clId="{89E58451-6FA9-4D94-B470-7D4E0602EADA}" dt="2024-09-19T07:33:22.065" v="103" actId="26606"/>
          <ac:spMkLst>
            <pc:docMk/>
            <pc:sldMk cId="923658165" sldId="259"/>
            <ac:spMk id="36" creationId="{F821940F-7A1D-4ACC-85B4-A932898ABB37}"/>
          </ac:spMkLst>
        </pc:spChg>
        <pc:spChg chg="add del">
          <ac:chgData name="Astone MONTABORD" userId="245d9097-f242-47fb-b635-cff0af1a9fc4" providerId="ADAL" clId="{89E58451-6FA9-4D94-B470-7D4E0602EADA}" dt="2024-09-19T07:33:22.065" v="103" actId="26606"/>
          <ac:spMkLst>
            <pc:docMk/>
            <pc:sldMk cId="923658165" sldId="259"/>
            <ac:spMk id="37" creationId="{16674508-81D3-48CF-96BF-7FC60EAA572A}"/>
          </ac:spMkLst>
        </pc:spChg>
        <pc:graphicFrameChg chg="add del">
          <ac:chgData name="Astone MONTABORD" userId="245d9097-f242-47fb-b635-cff0af1a9fc4" providerId="ADAL" clId="{89E58451-6FA9-4D94-B470-7D4E0602EADA}" dt="2024-09-19T07:32:20.773" v="82" actId="26606"/>
          <ac:graphicFrameMkLst>
            <pc:docMk/>
            <pc:sldMk cId="923658165" sldId="259"/>
            <ac:graphicFrameMk id="17" creationId="{35FAB84C-0DF3-FE25-A794-D3C81046F6A8}"/>
          </ac:graphicFrameMkLst>
        </pc:graphicFrameChg>
        <pc:graphicFrameChg chg="add del">
          <ac:chgData name="Astone MONTABORD" userId="245d9097-f242-47fb-b635-cff0af1a9fc4" providerId="ADAL" clId="{89E58451-6FA9-4D94-B470-7D4E0602EADA}" dt="2024-09-19T07:32:23.258" v="84" actId="26606"/>
          <ac:graphicFrameMkLst>
            <pc:docMk/>
            <pc:sldMk cId="923658165" sldId="259"/>
            <ac:graphicFrameMk id="19" creationId="{0FB0CE59-9983-ABA3-3F3F-B29700581539}"/>
          </ac:graphicFrameMkLst>
        </pc:graphicFrameChg>
        <pc:graphicFrameChg chg="add del">
          <ac:chgData name="Astone MONTABORD" userId="245d9097-f242-47fb-b635-cff0af1a9fc4" providerId="ADAL" clId="{89E58451-6FA9-4D94-B470-7D4E0602EADA}" dt="2024-09-19T07:32:27.492" v="86" actId="26606"/>
          <ac:graphicFrameMkLst>
            <pc:docMk/>
            <pc:sldMk cId="923658165" sldId="259"/>
            <ac:graphicFrameMk id="21" creationId="{35FAB84C-0DF3-FE25-A794-D3C81046F6A8}"/>
          </ac:graphicFrameMkLst>
        </pc:graphicFrameChg>
        <pc:graphicFrameChg chg="add del">
          <ac:chgData name="Astone MONTABORD" userId="245d9097-f242-47fb-b635-cff0af1a9fc4" providerId="ADAL" clId="{89E58451-6FA9-4D94-B470-7D4E0602EADA}" dt="2024-09-19T07:32:28.321" v="88" actId="26606"/>
          <ac:graphicFrameMkLst>
            <pc:docMk/>
            <pc:sldMk cId="923658165" sldId="259"/>
            <ac:graphicFrameMk id="23" creationId="{76284877-AEFB-481C-065F-A844CB1ECD9C}"/>
          </ac:graphicFrameMkLst>
        </pc:graphicFrameChg>
        <pc:graphicFrameChg chg="add mod ord modGraphic">
          <ac:chgData name="Astone MONTABORD" userId="245d9097-f242-47fb-b635-cff0af1a9fc4" providerId="ADAL" clId="{89E58451-6FA9-4D94-B470-7D4E0602EADA}" dt="2024-09-19T12:26:18.292" v="436" actId="5793"/>
          <ac:graphicFrameMkLst>
            <pc:docMk/>
            <pc:sldMk cId="923658165" sldId="259"/>
            <ac:graphicFrameMk id="25" creationId="{35FAB84C-0DF3-FE25-A794-D3C81046F6A8}"/>
          </ac:graphicFrameMkLst>
        </pc:graphicFrameChg>
        <pc:picChg chg="mod">
          <ac:chgData name="Astone MONTABORD" userId="245d9097-f242-47fb-b635-cff0af1a9fc4" providerId="ADAL" clId="{89E58451-6FA9-4D94-B470-7D4E0602EADA}" dt="2024-09-19T07:33:22.065" v="103" actId="26606"/>
          <ac:picMkLst>
            <pc:docMk/>
            <pc:sldMk cId="923658165" sldId="259"/>
            <ac:picMk id="6" creationId="{E4E42549-421B-32C3-F2CE-9B2F662CE3FE}"/>
          </ac:picMkLst>
        </pc:picChg>
      </pc:sldChg>
      <pc:sldChg chg="addSp delSp modSp mod modTransition">
        <pc:chgData name="Astone MONTABORD" userId="245d9097-f242-47fb-b635-cff0af1a9fc4" providerId="ADAL" clId="{89E58451-6FA9-4D94-B470-7D4E0602EADA}" dt="2024-09-19T12:03:48.451" v="427"/>
        <pc:sldMkLst>
          <pc:docMk/>
          <pc:sldMk cId="1549426831" sldId="260"/>
        </pc:sldMkLst>
        <pc:spChg chg="mod">
          <ac:chgData name="Astone MONTABORD" userId="245d9097-f242-47fb-b635-cff0af1a9fc4" providerId="ADAL" clId="{89E58451-6FA9-4D94-B470-7D4E0602EADA}" dt="2024-09-19T09:44:58.365" v="207" actId="115"/>
          <ac:spMkLst>
            <pc:docMk/>
            <pc:sldMk cId="1549426831" sldId="260"/>
            <ac:spMk id="2" creationId="{F895BBC6-CDA3-DC80-CE0F-9B13309D57C4}"/>
          </ac:spMkLst>
        </pc:spChg>
        <pc:spChg chg="del mod">
          <ac:chgData name="Astone MONTABORD" userId="245d9097-f242-47fb-b635-cff0af1a9fc4" providerId="ADAL" clId="{89E58451-6FA9-4D94-B470-7D4E0602EADA}" dt="2024-09-19T07:38:06.656" v="138" actId="478"/>
          <ac:spMkLst>
            <pc:docMk/>
            <pc:sldMk cId="1549426831" sldId="260"/>
            <ac:spMk id="3" creationId="{0F9574F3-3986-81F4-3429-7ED57D014F5D}"/>
          </ac:spMkLst>
        </pc:spChg>
        <pc:spChg chg="add del mod">
          <ac:chgData name="Astone MONTABORD" userId="245d9097-f242-47fb-b635-cff0af1a9fc4" providerId="ADAL" clId="{89E58451-6FA9-4D94-B470-7D4E0602EADA}" dt="2024-09-19T07:34:55.609" v="108" actId="478"/>
          <ac:spMkLst>
            <pc:docMk/>
            <pc:sldMk cId="1549426831" sldId="260"/>
            <ac:spMk id="4" creationId="{E8D35DE1-48BF-8315-B753-A8C7FDF22AD4}"/>
          </ac:spMkLst>
        </pc:spChg>
        <pc:spChg chg="add del mod">
          <ac:chgData name="Astone MONTABORD" userId="245d9097-f242-47fb-b635-cff0af1a9fc4" providerId="ADAL" clId="{89E58451-6FA9-4D94-B470-7D4E0602EADA}" dt="2024-09-19T07:38:12.645" v="140" actId="478"/>
          <ac:spMkLst>
            <pc:docMk/>
            <pc:sldMk cId="1549426831" sldId="260"/>
            <ac:spMk id="5" creationId="{73139825-E2AE-92E8-1A4B-41772CF735B0}"/>
          </ac:spMkLst>
        </pc:spChg>
        <pc:spChg chg="add del mod">
          <ac:chgData name="Astone MONTABORD" userId="245d9097-f242-47fb-b635-cff0af1a9fc4" providerId="ADAL" clId="{89E58451-6FA9-4D94-B470-7D4E0602EADA}" dt="2024-09-19T07:38:10.958" v="139" actId="478"/>
          <ac:spMkLst>
            <pc:docMk/>
            <pc:sldMk cId="1549426831" sldId="260"/>
            <ac:spMk id="11" creationId="{162DF12D-8144-B1FB-B8CA-8D7114C5E204}"/>
          </ac:spMkLst>
        </pc:spChg>
        <pc:spChg chg="add del">
          <ac:chgData name="Astone MONTABORD" userId="245d9097-f242-47fb-b635-cff0af1a9fc4" providerId="ADAL" clId="{89E58451-6FA9-4D94-B470-7D4E0602EADA}" dt="2024-09-19T07:39:21.368" v="148" actId="26606"/>
          <ac:spMkLst>
            <pc:docMk/>
            <pc:sldMk cId="1549426831" sldId="260"/>
            <ac:spMk id="17" creationId="{46708FAB-3898-47A9-B05A-AB9ECBD9E796}"/>
          </ac:spMkLst>
        </pc:spChg>
        <pc:spChg chg="add del">
          <ac:chgData name="Astone MONTABORD" userId="245d9097-f242-47fb-b635-cff0af1a9fc4" providerId="ADAL" clId="{89E58451-6FA9-4D94-B470-7D4E0602EADA}" dt="2024-09-19T07:39:21.368" v="148" actId="26606"/>
          <ac:spMkLst>
            <pc:docMk/>
            <pc:sldMk cId="1549426831" sldId="260"/>
            <ac:spMk id="18" creationId="{2E438CA0-CB4D-4C94-8C39-9C7FC9BBEE68}"/>
          </ac:spMkLst>
        </pc:spChg>
        <pc:spChg chg="add del">
          <ac:chgData name="Astone MONTABORD" userId="245d9097-f242-47fb-b635-cff0af1a9fc4" providerId="ADAL" clId="{89E58451-6FA9-4D94-B470-7D4E0602EADA}" dt="2024-09-19T07:39:21.368" v="148" actId="26606"/>
          <ac:spMkLst>
            <pc:docMk/>
            <pc:sldMk cId="1549426831" sldId="260"/>
            <ac:spMk id="19" creationId="{6B2C05E3-84E7-4957-95EF-B471CBF71C69}"/>
          </ac:spMkLst>
        </pc:spChg>
        <pc:spChg chg="add del">
          <ac:chgData name="Astone MONTABORD" userId="245d9097-f242-47fb-b635-cff0af1a9fc4" providerId="ADAL" clId="{89E58451-6FA9-4D94-B470-7D4E0602EADA}" dt="2024-09-19T07:39:21.368" v="148" actId="26606"/>
          <ac:spMkLst>
            <pc:docMk/>
            <pc:sldMk cId="1549426831" sldId="260"/>
            <ac:spMk id="24" creationId="{1B15ED52-F352-441B-82BF-E0EA34836D08}"/>
          </ac:spMkLst>
        </pc:spChg>
        <pc:spChg chg="add del">
          <ac:chgData name="Astone MONTABORD" userId="245d9097-f242-47fb-b635-cff0af1a9fc4" providerId="ADAL" clId="{89E58451-6FA9-4D94-B470-7D4E0602EADA}" dt="2024-09-19T07:39:21.368" v="148" actId="26606"/>
          <ac:spMkLst>
            <pc:docMk/>
            <pc:sldMk cId="1549426831" sldId="260"/>
            <ac:spMk id="26" creationId="{61707E60-CEC9-4661-AA82-69242EB4BDC3}"/>
          </ac:spMkLst>
        </pc:spChg>
        <pc:spChg chg="add del">
          <ac:chgData name="Astone MONTABORD" userId="245d9097-f242-47fb-b635-cff0af1a9fc4" providerId="ADAL" clId="{89E58451-6FA9-4D94-B470-7D4E0602EADA}" dt="2024-09-19T07:39:21.368" v="148" actId="26606"/>
          <ac:spMkLst>
            <pc:docMk/>
            <pc:sldMk cId="1549426831" sldId="260"/>
            <ac:spMk id="28" creationId="{8F035CD8-AE30-4146-96F2-036B0CE5E4F3}"/>
          </ac:spMkLst>
        </pc:spChg>
        <pc:graphicFrameChg chg="add mod modGraphic">
          <ac:chgData name="Astone MONTABORD" userId="245d9097-f242-47fb-b635-cff0af1a9fc4" providerId="ADAL" clId="{89E58451-6FA9-4D94-B470-7D4E0602EADA}" dt="2024-09-19T09:45:06.312" v="209" actId="115"/>
          <ac:graphicFrameMkLst>
            <pc:docMk/>
            <pc:sldMk cId="1549426831" sldId="260"/>
            <ac:graphicFrameMk id="9" creationId="{7C868CE6-8590-E400-A1D4-BE32ABD8BB96}"/>
          </ac:graphicFrameMkLst>
        </pc:graphicFrameChg>
        <pc:picChg chg="add del mod">
          <ac:chgData name="Astone MONTABORD" userId="245d9097-f242-47fb-b635-cff0af1a9fc4" providerId="ADAL" clId="{89E58451-6FA9-4D94-B470-7D4E0602EADA}" dt="2024-09-19T07:39:21.368" v="148" actId="26606"/>
          <ac:picMkLst>
            <pc:docMk/>
            <pc:sldMk cId="1549426831" sldId="260"/>
            <ac:picMk id="6" creationId="{2A57DA6D-7FF3-E53F-34A9-DD6F10A80FA2}"/>
          </ac:picMkLst>
        </pc:picChg>
        <pc:picChg chg="add mod">
          <ac:chgData name="Astone MONTABORD" userId="245d9097-f242-47fb-b635-cff0af1a9fc4" providerId="ADAL" clId="{89E58451-6FA9-4D94-B470-7D4E0602EADA}" dt="2024-09-19T07:36:00.797" v="122"/>
          <ac:picMkLst>
            <pc:docMk/>
            <pc:sldMk cId="1549426831" sldId="260"/>
            <ac:picMk id="7" creationId="{934303BA-3CAC-7618-E878-A3E5E0DBEF26}"/>
          </ac:picMkLst>
        </pc:picChg>
        <pc:picChg chg="add mod">
          <ac:chgData name="Astone MONTABORD" userId="245d9097-f242-47fb-b635-cff0af1a9fc4" providerId="ADAL" clId="{89E58451-6FA9-4D94-B470-7D4E0602EADA}" dt="2024-09-19T07:36:07.621" v="125" actId="1076"/>
          <ac:picMkLst>
            <pc:docMk/>
            <pc:sldMk cId="1549426831" sldId="260"/>
            <ac:picMk id="8" creationId="{0EB87B55-0B37-6C00-C2BF-CD9DFAA1C29C}"/>
          </ac:picMkLst>
        </pc:picChg>
      </pc:sldChg>
      <pc:sldChg chg="addSp delSp modSp mod modTransition">
        <pc:chgData name="Astone MONTABORD" userId="245d9097-f242-47fb-b635-cff0af1a9fc4" providerId="ADAL" clId="{89E58451-6FA9-4D94-B470-7D4E0602EADA}" dt="2024-09-19T13:57:50.867" v="445" actId="20577"/>
        <pc:sldMkLst>
          <pc:docMk/>
          <pc:sldMk cId="3001409877" sldId="261"/>
        </pc:sldMkLst>
        <pc:spChg chg="mod">
          <ac:chgData name="Astone MONTABORD" userId="245d9097-f242-47fb-b635-cff0af1a9fc4" providerId="ADAL" clId="{89E58451-6FA9-4D94-B470-7D4E0602EADA}" dt="2024-09-19T10:35:07.422" v="321" actId="26606"/>
          <ac:spMkLst>
            <pc:docMk/>
            <pc:sldMk cId="3001409877" sldId="261"/>
            <ac:spMk id="2" creationId="{FB267F86-D61D-6414-6483-130C2000FA5C}"/>
          </ac:spMkLst>
        </pc:spChg>
        <pc:spChg chg="del">
          <ac:chgData name="Astone MONTABORD" userId="245d9097-f242-47fb-b635-cff0af1a9fc4" providerId="ADAL" clId="{89E58451-6FA9-4D94-B470-7D4E0602EADA}" dt="2024-09-19T08:13:01.072" v="158" actId="26606"/>
          <ac:spMkLst>
            <pc:docMk/>
            <pc:sldMk cId="3001409877" sldId="261"/>
            <ac:spMk id="3" creationId="{DA2756D6-9D42-CAF9-A5FF-43670D1DCF64}"/>
          </ac:spMkLst>
        </pc:spChg>
        <pc:spChg chg="add del">
          <ac:chgData name="Astone MONTABORD" userId="245d9097-f242-47fb-b635-cff0af1a9fc4" providerId="ADAL" clId="{89E58451-6FA9-4D94-B470-7D4E0602EADA}" dt="2024-09-19T10:35:07.422" v="321" actId="26606"/>
          <ac:spMkLst>
            <pc:docMk/>
            <pc:sldMk cId="3001409877" sldId="261"/>
            <ac:spMk id="11" creationId="{46708FAB-3898-47A9-B05A-AB9ECBD9E796}"/>
          </ac:spMkLst>
        </pc:spChg>
        <pc:spChg chg="add del">
          <ac:chgData name="Astone MONTABORD" userId="245d9097-f242-47fb-b635-cff0af1a9fc4" providerId="ADAL" clId="{89E58451-6FA9-4D94-B470-7D4E0602EADA}" dt="2024-09-19T10:35:07.422" v="321" actId="26606"/>
          <ac:spMkLst>
            <pc:docMk/>
            <pc:sldMk cId="3001409877" sldId="261"/>
            <ac:spMk id="13" creationId="{2E438CA0-CB4D-4C94-8C39-9C7FC9BBEE68}"/>
          </ac:spMkLst>
        </pc:spChg>
        <pc:spChg chg="add del">
          <ac:chgData name="Astone MONTABORD" userId="245d9097-f242-47fb-b635-cff0af1a9fc4" providerId="ADAL" clId="{89E58451-6FA9-4D94-B470-7D4E0602EADA}" dt="2024-09-19T10:35:07.422" v="321" actId="26606"/>
          <ac:spMkLst>
            <pc:docMk/>
            <pc:sldMk cId="3001409877" sldId="261"/>
            <ac:spMk id="15" creationId="{6B2C05E3-84E7-4957-95EF-B471CBF71C69}"/>
          </ac:spMkLst>
        </pc:spChg>
        <pc:spChg chg="add del">
          <ac:chgData name="Astone MONTABORD" userId="245d9097-f242-47fb-b635-cff0af1a9fc4" providerId="ADAL" clId="{89E58451-6FA9-4D94-B470-7D4E0602EADA}" dt="2024-09-19T10:35:07.422" v="321" actId="26606"/>
          <ac:spMkLst>
            <pc:docMk/>
            <pc:sldMk cId="3001409877" sldId="261"/>
            <ac:spMk id="22" creationId="{1B15ED52-F352-441B-82BF-E0EA34836D08}"/>
          </ac:spMkLst>
        </pc:spChg>
        <pc:spChg chg="add del">
          <ac:chgData name="Astone MONTABORD" userId="245d9097-f242-47fb-b635-cff0af1a9fc4" providerId="ADAL" clId="{89E58451-6FA9-4D94-B470-7D4E0602EADA}" dt="2024-09-19T10:35:07.422" v="321" actId="26606"/>
          <ac:spMkLst>
            <pc:docMk/>
            <pc:sldMk cId="3001409877" sldId="261"/>
            <ac:spMk id="24" creationId="{61707E60-CEC9-4661-AA82-69242EB4BDC3}"/>
          </ac:spMkLst>
        </pc:spChg>
        <pc:spChg chg="add del">
          <ac:chgData name="Astone MONTABORD" userId="245d9097-f242-47fb-b635-cff0af1a9fc4" providerId="ADAL" clId="{89E58451-6FA9-4D94-B470-7D4E0602EADA}" dt="2024-09-19T10:35:07.422" v="321" actId="26606"/>
          <ac:spMkLst>
            <pc:docMk/>
            <pc:sldMk cId="3001409877" sldId="261"/>
            <ac:spMk id="26" creationId="{8F035CD8-AE30-4146-96F2-036B0CE5E4F3}"/>
          </ac:spMkLst>
        </pc:spChg>
        <pc:graphicFrameChg chg="add mod ord modGraphic">
          <ac:chgData name="Astone MONTABORD" userId="245d9097-f242-47fb-b635-cff0af1a9fc4" providerId="ADAL" clId="{89E58451-6FA9-4D94-B470-7D4E0602EADA}" dt="2024-09-19T13:57:50.867" v="445" actId="20577"/>
          <ac:graphicFrameMkLst>
            <pc:docMk/>
            <pc:sldMk cId="3001409877" sldId="261"/>
            <ac:graphicFrameMk id="17" creationId="{2D345682-16BC-E61D-806D-7DB3EFBEABD8}"/>
          </ac:graphicFrameMkLst>
        </pc:graphicFrameChg>
        <pc:picChg chg="mod">
          <ac:chgData name="Astone MONTABORD" userId="245d9097-f242-47fb-b635-cff0af1a9fc4" providerId="ADAL" clId="{89E58451-6FA9-4D94-B470-7D4E0602EADA}" dt="2024-09-19T10:35:07.422" v="321" actId="26606"/>
          <ac:picMkLst>
            <pc:docMk/>
            <pc:sldMk cId="3001409877" sldId="261"/>
            <ac:picMk id="6" creationId="{5D94FC9D-7E77-4091-25E9-7ECCBA4B478E}"/>
          </ac:picMkLst>
        </pc:picChg>
      </pc:sldChg>
      <pc:sldChg chg="addSp delSp modSp mod modTransition">
        <pc:chgData name="Astone MONTABORD" userId="245d9097-f242-47fb-b635-cff0af1a9fc4" providerId="ADAL" clId="{89E58451-6FA9-4D94-B470-7D4E0602EADA}" dt="2024-09-19T12:04:00.758" v="429"/>
        <pc:sldMkLst>
          <pc:docMk/>
          <pc:sldMk cId="3526885152" sldId="262"/>
        </pc:sldMkLst>
        <pc:spChg chg="mod">
          <ac:chgData name="Astone MONTABORD" userId="245d9097-f242-47fb-b635-cff0af1a9fc4" providerId="ADAL" clId="{89E58451-6FA9-4D94-B470-7D4E0602EADA}" dt="2024-09-19T09:46:18.403" v="211" actId="115"/>
          <ac:spMkLst>
            <pc:docMk/>
            <pc:sldMk cId="3526885152" sldId="262"/>
            <ac:spMk id="2" creationId="{57F6807A-0A87-384B-6ADB-C0294CB719F4}"/>
          </ac:spMkLst>
        </pc:spChg>
        <pc:spChg chg="add del mod">
          <ac:chgData name="Astone MONTABORD" userId="245d9097-f242-47fb-b635-cff0af1a9fc4" providerId="ADAL" clId="{89E58451-6FA9-4D94-B470-7D4E0602EADA}" dt="2024-09-19T10:34:29.957" v="319" actId="26606"/>
          <ac:spMkLst>
            <pc:docMk/>
            <pc:sldMk cId="3526885152" sldId="262"/>
            <ac:spMk id="3" creationId="{B4A602C6-29F4-2B8A-0DA7-8513E88667D1}"/>
          </ac:spMkLst>
        </pc:spChg>
        <pc:spChg chg="add mod">
          <ac:chgData name="Astone MONTABORD" userId="245d9097-f242-47fb-b635-cff0af1a9fc4" providerId="ADAL" clId="{89E58451-6FA9-4D94-B470-7D4E0602EADA}" dt="2024-09-19T08:27:02.661" v="159"/>
          <ac:spMkLst>
            <pc:docMk/>
            <pc:sldMk cId="3526885152" sldId="262"/>
            <ac:spMk id="5" creationId="{5A7EBBDC-6635-0C10-A0F8-EDB5F6B56D5A}"/>
          </ac:spMkLst>
        </pc:spChg>
        <pc:spChg chg="add mod">
          <ac:chgData name="Astone MONTABORD" userId="245d9097-f242-47fb-b635-cff0af1a9fc4" providerId="ADAL" clId="{89E58451-6FA9-4D94-B470-7D4E0602EADA}" dt="2024-09-19T08:27:06.207" v="160" actId="20577"/>
          <ac:spMkLst>
            <pc:docMk/>
            <pc:sldMk cId="3526885152" sldId="262"/>
            <ac:spMk id="7" creationId="{D29B7934-3CA2-D3E3-6BF0-9C0D3AC65E5C}"/>
          </ac:spMkLst>
        </pc:spChg>
        <pc:grpChg chg="add del mod">
          <ac:chgData name="Astone MONTABORD" userId="245d9097-f242-47fb-b635-cff0af1a9fc4" providerId="ADAL" clId="{89E58451-6FA9-4D94-B470-7D4E0602EADA}" dt="2024-09-19T08:27:15.918" v="161" actId="478"/>
          <ac:grpSpMkLst>
            <pc:docMk/>
            <pc:sldMk cId="3526885152" sldId="262"/>
            <ac:grpSpMk id="4" creationId="{0297BE8D-C532-29DB-F226-6422E33F36D8}"/>
          </ac:grpSpMkLst>
        </pc:grpChg>
        <pc:graphicFrameChg chg="add del">
          <ac:chgData name="Astone MONTABORD" userId="245d9097-f242-47fb-b635-cff0af1a9fc4" providerId="ADAL" clId="{89E58451-6FA9-4D94-B470-7D4E0602EADA}" dt="2024-09-19T10:33:39.957" v="278" actId="26606"/>
          <ac:graphicFrameMkLst>
            <pc:docMk/>
            <pc:sldMk cId="3526885152" sldId="262"/>
            <ac:graphicFrameMk id="21" creationId="{29452842-0B9D-CA0B-BD0C-44A50AA77B87}"/>
          </ac:graphicFrameMkLst>
        </pc:graphicFrameChg>
        <pc:graphicFrameChg chg="add del">
          <ac:chgData name="Astone MONTABORD" userId="245d9097-f242-47fb-b635-cff0af1a9fc4" providerId="ADAL" clId="{89E58451-6FA9-4D94-B470-7D4E0602EADA}" dt="2024-09-19T10:33:41.309" v="280" actId="26606"/>
          <ac:graphicFrameMkLst>
            <pc:docMk/>
            <pc:sldMk cId="3526885152" sldId="262"/>
            <ac:graphicFrameMk id="23" creationId="{D478769B-2D04-5112-B562-CD17F2D5E2FD}"/>
          </ac:graphicFrameMkLst>
        </pc:graphicFrameChg>
        <pc:graphicFrameChg chg="add del">
          <ac:chgData name="Astone MONTABORD" userId="245d9097-f242-47fb-b635-cff0af1a9fc4" providerId="ADAL" clId="{89E58451-6FA9-4D94-B470-7D4E0602EADA}" dt="2024-09-19T10:33:42.310" v="282" actId="26606"/>
          <ac:graphicFrameMkLst>
            <pc:docMk/>
            <pc:sldMk cId="3526885152" sldId="262"/>
            <ac:graphicFrameMk id="25" creationId="{29452842-0B9D-CA0B-BD0C-44A50AA77B87}"/>
          </ac:graphicFrameMkLst>
        </pc:graphicFrameChg>
        <pc:graphicFrameChg chg="add del">
          <ac:chgData name="Astone MONTABORD" userId="245d9097-f242-47fb-b635-cff0af1a9fc4" providerId="ADAL" clId="{89E58451-6FA9-4D94-B470-7D4E0602EADA}" dt="2024-09-19T10:33:44.624" v="284" actId="26606"/>
          <ac:graphicFrameMkLst>
            <pc:docMk/>
            <pc:sldMk cId="3526885152" sldId="262"/>
            <ac:graphicFrameMk id="27" creationId="{D478769B-2D04-5112-B562-CD17F2D5E2FD}"/>
          </ac:graphicFrameMkLst>
        </pc:graphicFrameChg>
        <pc:graphicFrameChg chg="add del">
          <ac:chgData name="Astone MONTABORD" userId="245d9097-f242-47fb-b635-cff0af1a9fc4" providerId="ADAL" clId="{89E58451-6FA9-4D94-B470-7D4E0602EADA}" dt="2024-09-19T10:33:45.736" v="286" actId="26606"/>
          <ac:graphicFrameMkLst>
            <pc:docMk/>
            <pc:sldMk cId="3526885152" sldId="262"/>
            <ac:graphicFrameMk id="29" creationId="{46885C93-2448-8EFB-3B20-E9262DFFCA6E}"/>
          </ac:graphicFrameMkLst>
        </pc:graphicFrameChg>
        <pc:graphicFrameChg chg="add del">
          <ac:chgData name="Astone MONTABORD" userId="245d9097-f242-47fb-b635-cff0af1a9fc4" providerId="ADAL" clId="{89E58451-6FA9-4D94-B470-7D4E0602EADA}" dt="2024-09-19T10:33:49.420" v="288" actId="26606"/>
          <ac:graphicFrameMkLst>
            <pc:docMk/>
            <pc:sldMk cId="3526885152" sldId="262"/>
            <ac:graphicFrameMk id="31" creationId="{D478769B-2D04-5112-B562-CD17F2D5E2FD}"/>
          </ac:graphicFrameMkLst>
        </pc:graphicFrameChg>
        <pc:graphicFrameChg chg="add del">
          <ac:chgData name="Astone MONTABORD" userId="245d9097-f242-47fb-b635-cff0af1a9fc4" providerId="ADAL" clId="{89E58451-6FA9-4D94-B470-7D4E0602EADA}" dt="2024-09-19T10:33:51.145" v="290" actId="26606"/>
          <ac:graphicFrameMkLst>
            <pc:docMk/>
            <pc:sldMk cId="3526885152" sldId="262"/>
            <ac:graphicFrameMk id="33" creationId="{B1BA8B15-40C7-B8ED-85A3-B1C93E67DDA0}"/>
          </ac:graphicFrameMkLst>
        </pc:graphicFrameChg>
        <pc:graphicFrameChg chg="add del">
          <ac:chgData name="Astone MONTABORD" userId="245d9097-f242-47fb-b635-cff0af1a9fc4" providerId="ADAL" clId="{89E58451-6FA9-4D94-B470-7D4E0602EADA}" dt="2024-09-19T10:33:53.071" v="292" actId="26606"/>
          <ac:graphicFrameMkLst>
            <pc:docMk/>
            <pc:sldMk cId="3526885152" sldId="262"/>
            <ac:graphicFrameMk id="35" creationId="{D478769B-2D04-5112-B562-CD17F2D5E2FD}"/>
          </ac:graphicFrameMkLst>
        </pc:graphicFrameChg>
        <pc:graphicFrameChg chg="add del">
          <ac:chgData name="Astone MONTABORD" userId="245d9097-f242-47fb-b635-cff0af1a9fc4" providerId="ADAL" clId="{89E58451-6FA9-4D94-B470-7D4E0602EADA}" dt="2024-09-19T10:33:55.516" v="294" actId="26606"/>
          <ac:graphicFrameMkLst>
            <pc:docMk/>
            <pc:sldMk cId="3526885152" sldId="262"/>
            <ac:graphicFrameMk id="37" creationId="{29452842-0B9D-CA0B-BD0C-44A50AA77B87}"/>
          </ac:graphicFrameMkLst>
        </pc:graphicFrameChg>
        <pc:graphicFrameChg chg="add del">
          <ac:chgData name="Astone MONTABORD" userId="245d9097-f242-47fb-b635-cff0af1a9fc4" providerId="ADAL" clId="{89E58451-6FA9-4D94-B470-7D4E0602EADA}" dt="2024-09-19T10:34:08.631" v="296" actId="26606"/>
          <ac:graphicFrameMkLst>
            <pc:docMk/>
            <pc:sldMk cId="3526885152" sldId="262"/>
            <ac:graphicFrameMk id="39" creationId="{D478769B-2D04-5112-B562-CD17F2D5E2FD}"/>
          </ac:graphicFrameMkLst>
        </pc:graphicFrameChg>
        <pc:graphicFrameChg chg="add del">
          <ac:chgData name="Astone MONTABORD" userId="245d9097-f242-47fb-b635-cff0af1a9fc4" providerId="ADAL" clId="{89E58451-6FA9-4D94-B470-7D4E0602EADA}" dt="2024-09-19T10:34:10.771" v="298" actId="26606"/>
          <ac:graphicFrameMkLst>
            <pc:docMk/>
            <pc:sldMk cId="3526885152" sldId="262"/>
            <ac:graphicFrameMk id="41" creationId="{B1BA8B15-40C7-B8ED-85A3-B1C93E67DDA0}"/>
          </ac:graphicFrameMkLst>
        </pc:graphicFrameChg>
        <pc:graphicFrameChg chg="add del">
          <ac:chgData name="Astone MONTABORD" userId="245d9097-f242-47fb-b635-cff0af1a9fc4" providerId="ADAL" clId="{89E58451-6FA9-4D94-B470-7D4E0602EADA}" dt="2024-09-19T10:34:11.377" v="300" actId="26606"/>
          <ac:graphicFrameMkLst>
            <pc:docMk/>
            <pc:sldMk cId="3526885152" sldId="262"/>
            <ac:graphicFrameMk id="43" creationId="{29452842-0B9D-CA0B-BD0C-44A50AA77B87}"/>
          </ac:graphicFrameMkLst>
        </pc:graphicFrameChg>
        <pc:graphicFrameChg chg="add del">
          <ac:chgData name="Astone MONTABORD" userId="245d9097-f242-47fb-b635-cff0af1a9fc4" providerId="ADAL" clId="{89E58451-6FA9-4D94-B470-7D4E0602EADA}" dt="2024-09-19T10:34:12.577" v="302" actId="26606"/>
          <ac:graphicFrameMkLst>
            <pc:docMk/>
            <pc:sldMk cId="3526885152" sldId="262"/>
            <ac:graphicFrameMk id="45" creationId="{D478769B-2D04-5112-B562-CD17F2D5E2FD}"/>
          </ac:graphicFrameMkLst>
        </pc:graphicFrameChg>
        <pc:graphicFrameChg chg="add del">
          <ac:chgData name="Astone MONTABORD" userId="245d9097-f242-47fb-b635-cff0af1a9fc4" providerId="ADAL" clId="{89E58451-6FA9-4D94-B470-7D4E0602EADA}" dt="2024-09-19T10:34:13.846" v="304" actId="26606"/>
          <ac:graphicFrameMkLst>
            <pc:docMk/>
            <pc:sldMk cId="3526885152" sldId="262"/>
            <ac:graphicFrameMk id="47" creationId="{46885C93-2448-8EFB-3B20-E9262DFFCA6E}"/>
          </ac:graphicFrameMkLst>
        </pc:graphicFrameChg>
        <pc:graphicFrameChg chg="add del">
          <ac:chgData name="Astone MONTABORD" userId="245d9097-f242-47fb-b635-cff0af1a9fc4" providerId="ADAL" clId="{89E58451-6FA9-4D94-B470-7D4E0602EADA}" dt="2024-09-19T10:34:14.802" v="306" actId="26606"/>
          <ac:graphicFrameMkLst>
            <pc:docMk/>
            <pc:sldMk cId="3526885152" sldId="262"/>
            <ac:graphicFrameMk id="49" creationId="{B1BA8B15-40C7-B8ED-85A3-B1C93E67DDA0}"/>
          </ac:graphicFrameMkLst>
        </pc:graphicFrameChg>
        <pc:graphicFrameChg chg="add del">
          <ac:chgData name="Astone MONTABORD" userId="245d9097-f242-47fb-b635-cff0af1a9fc4" providerId="ADAL" clId="{89E58451-6FA9-4D94-B470-7D4E0602EADA}" dt="2024-09-19T10:34:15.924" v="308" actId="26606"/>
          <ac:graphicFrameMkLst>
            <pc:docMk/>
            <pc:sldMk cId="3526885152" sldId="262"/>
            <ac:graphicFrameMk id="51" creationId="{46885C93-2448-8EFB-3B20-E9262DFFCA6E}"/>
          </ac:graphicFrameMkLst>
        </pc:graphicFrameChg>
        <pc:graphicFrameChg chg="add del">
          <ac:chgData name="Astone MONTABORD" userId="245d9097-f242-47fb-b635-cff0af1a9fc4" providerId="ADAL" clId="{89E58451-6FA9-4D94-B470-7D4E0602EADA}" dt="2024-09-19T10:34:20.243" v="310" actId="26606"/>
          <ac:graphicFrameMkLst>
            <pc:docMk/>
            <pc:sldMk cId="3526885152" sldId="262"/>
            <ac:graphicFrameMk id="53" creationId="{D478769B-2D04-5112-B562-CD17F2D5E2FD}"/>
          </ac:graphicFrameMkLst>
        </pc:graphicFrameChg>
        <pc:graphicFrameChg chg="add del">
          <ac:chgData name="Astone MONTABORD" userId="245d9097-f242-47fb-b635-cff0af1a9fc4" providerId="ADAL" clId="{89E58451-6FA9-4D94-B470-7D4E0602EADA}" dt="2024-09-19T10:34:23.312" v="312" actId="26606"/>
          <ac:graphicFrameMkLst>
            <pc:docMk/>
            <pc:sldMk cId="3526885152" sldId="262"/>
            <ac:graphicFrameMk id="55" creationId="{29452842-0B9D-CA0B-BD0C-44A50AA77B87}"/>
          </ac:graphicFrameMkLst>
        </pc:graphicFrameChg>
        <pc:graphicFrameChg chg="add del">
          <ac:chgData name="Astone MONTABORD" userId="245d9097-f242-47fb-b635-cff0af1a9fc4" providerId="ADAL" clId="{89E58451-6FA9-4D94-B470-7D4E0602EADA}" dt="2024-09-19T10:34:25.337" v="314" actId="26606"/>
          <ac:graphicFrameMkLst>
            <pc:docMk/>
            <pc:sldMk cId="3526885152" sldId="262"/>
            <ac:graphicFrameMk id="57" creationId="{D478769B-2D04-5112-B562-CD17F2D5E2FD}"/>
          </ac:graphicFrameMkLst>
        </pc:graphicFrameChg>
        <pc:graphicFrameChg chg="add del">
          <ac:chgData name="Astone MONTABORD" userId="245d9097-f242-47fb-b635-cff0af1a9fc4" providerId="ADAL" clId="{89E58451-6FA9-4D94-B470-7D4E0602EADA}" dt="2024-09-19T10:34:27.188" v="316" actId="26606"/>
          <ac:graphicFrameMkLst>
            <pc:docMk/>
            <pc:sldMk cId="3526885152" sldId="262"/>
            <ac:graphicFrameMk id="59" creationId="{46885C93-2448-8EFB-3B20-E9262DFFCA6E}"/>
          </ac:graphicFrameMkLst>
        </pc:graphicFrameChg>
        <pc:graphicFrameChg chg="add del">
          <ac:chgData name="Astone MONTABORD" userId="245d9097-f242-47fb-b635-cff0af1a9fc4" providerId="ADAL" clId="{89E58451-6FA9-4D94-B470-7D4E0602EADA}" dt="2024-09-19T10:34:29.935" v="318" actId="26606"/>
          <ac:graphicFrameMkLst>
            <pc:docMk/>
            <pc:sldMk cId="3526885152" sldId="262"/>
            <ac:graphicFrameMk id="61" creationId="{B1BA8B15-40C7-B8ED-85A3-B1C93E67DDA0}"/>
          </ac:graphicFrameMkLst>
        </pc:graphicFrameChg>
        <pc:graphicFrameChg chg="add mod">
          <ac:chgData name="Astone MONTABORD" userId="245d9097-f242-47fb-b635-cff0af1a9fc4" providerId="ADAL" clId="{89E58451-6FA9-4D94-B470-7D4E0602EADA}" dt="2024-09-19T10:35:47.056" v="332" actId="20577"/>
          <ac:graphicFrameMkLst>
            <pc:docMk/>
            <pc:sldMk cId="3526885152" sldId="262"/>
            <ac:graphicFrameMk id="63" creationId="{29452842-0B9D-CA0B-BD0C-44A50AA77B87}"/>
          </ac:graphicFrameMkLst>
        </pc:graphicFrameChg>
      </pc:sldChg>
      <pc:sldChg chg="addSp delSp modSp mod modTransition">
        <pc:chgData name="Astone MONTABORD" userId="245d9097-f242-47fb-b635-cff0af1a9fc4" providerId="ADAL" clId="{89E58451-6FA9-4D94-B470-7D4E0602EADA}" dt="2024-09-19T12:04:10.231" v="430"/>
        <pc:sldMkLst>
          <pc:docMk/>
          <pc:sldMk cId="2525558526" sldId="263"/>
        </pc:sldMkLst>
        <pc:spChg chg="mod">
          <ac:chgData name="Astone MONTABORD" userId="245d9097-f242-47fb-b635-cff0af1a9fc4" providerId="ADAL" clId="{89E58451-6FA9-4D94-B470-7D4E0602EADA}" dt="2024-09-19T10:36:49.235" v="334" actId="26606"/>
          <ac:spMkLst>
            <pc:docMk/>
            <pc:sldMk cId="2525558526" sldId="263"/>
            <ac:spMk id="2" creationId="{EFBC05BF-DA21-F8E5-13A9-07947E8C084C}"/>
          </ac:spMkLst>
        </pc:spChg>
        <pc:spChg chg="del mod">
          <ac:chgData name="Astone MONTABORD" userId="245d9097-f242-47fb-b635-cff0af1a9fc4" providerId="ADAL" clId="{89E58451-6FA9-4D94-B470-7D4E0602EADA}" dt="2024-09-19T10:27:28.144" v="239" actId="26606"/>
          <ac:spMkLst>
            <pc:docMk/>
            <pc:sldMk cId="2525558526" sldId="263"/>
            <ac:spMk id="3" creationId="{5DA54D86-CB15-83F9-C83A-8AC1F9F9B386}"/>
          </ac:spMkLst>
        </pc:spChg>
        <pc:spChg chg="add del">
          <ac:chgData name="Astone MONTABORD" userId="245d9097-f242-47fb-b635-cff0af1a9fc4" providerId="ADAL" clId="{89E58451-6FA9-4D94-B470-7D4E0602EADA}" dt="2024-09-19T10:36:49.235" v="334" actId="26606"/>
          <ac:spMkLst>
            <pc:docMk/>
            <pc:sldMk cId="2525558526" sldId="263"/>
            <ac:spMk id="11" creationId="{46708FAB-3898-47A9-B05A-AB9ECBD9E796}"/>
          </ac:spMkLst>
        </pc:spChg>
        <pc:spChg chg="add del">
          <ac:chgData name="Astone MONTABORD" userId="245d9097-f242-47fb-b635-cff0af1a9fc4" providerId="ADAL" clId="{89E58451-6FA9-4D94-B470-7D4E0602EADA}" dt="2024-09-19T10:36:49.235" v="334" actId="26606"/>
          <ac:spMkLst>
            <pc:docMk/>
            <pc:sldMk cId="2525558526" sldId="263"/>
            <ac:spMk id="13" creationId="{2E438CA0-CB4D-4C94-8C39-9C7FC9BBEE68}"/>
          </ac:spMkLst>
        </pc:spChg>
        <pc:spChg chg="add del">
          <ac:chgData name="Astone MONTABORD" userId="245d9097-f242-47fb-b635-cff0af1a9fc4" providerId="ADAL" clId="{89E58451-6FA9-4D94-B470-7D4E0602EADA}" dt="2024-09-19T10:36:49.235" v="334" actId="26606"/>
          <ac:spMkLst>
            <pc:docMk/>
            <pc:sldMk cId="2525558526" sldId="263"/>
            <ac:spMk id="15" creationId="{6B2C05E3-84E7-4957-95EF-B471CBF71C69}"/>
          </ac:spMkLst>
        </pc:spChg>
        <pc:spChg chg="add del">
          <ac:chgData name="Astone MONTABORD" userId="245d9097-f242-47fb-b635-cff0af1a9fc4" providerId="ADAL" clId="{89E58451-6FA9-4D94-B470-7D4E0602EADA}" dt="2024-09-19T10:36:49.235" v="334" actId="26606"/>
          <ac:spMkLst>
            <pc:docMk/>
            <pc:sldMk cId="2525558526" sldId="263"/>
            <ac:spMk id="22" creationId="{39F23E05-E5C5-497C-A842-7BD21B207609}"/>
          </ac:spMkLst>
        </pc:spChg>
        <pc:graphicFrameChg chg="add mod ord modGraphic">
          <ac:chgData name="Astone MONTABORD" userId="245d9097-f242-47fb-b635-cff0af1a9fc4" providerId="ADAL" clId="{89E58451-6FA9-4D94-B470-7D4E0602EADA}" dt="2024-09-19T10:36:49.235" v="334" actId="26606"/>
          <ac:graphicFrameMkLst>
            <pc:docMk/>
            <pc:sldMk cId="2525558526" sldId="263"/>
            <ac:graphicFrameMk id="17" creationId="{42502E35-D5EB-C3E5-C492-A6C7873158F4}"/>
          </ac:graphicFrameMkLst>
        </pc:graphicFrameChg>
        <pc:picChg chg="mod">
          <ac:chgData name="Astone MONTABORD" userId="245d9097-f242-47fb-b635-cff0af1a9fc4" providerId="ADAL" clId="{89E58451-6FA9-4D94-B470-7D4E0602EADA}" dt="2024-09-19T10:36:49.235" v="334" actId="26606"/>
          <ac:picMkLst>
            <pc:docMk/>
            <pc:sldMk cId="2525558526" sldId="263"/>
            <ac:picMk id="6" creationId="{ABC699BC-8816-A7D8-77C5-2E4DC4154C33}"/>
          </ac:picMkLst>
        </pc:picChg>
      </pc:sldChg>
      <pc:sldChg chg="addSp delSp modSp mod modTransition">
        <pc:chgData name="Astone MONTABORD" userId="245d9097-f242-47fb-b635-cff0af1a9fc4" providerId="ADAL" clId="{89E58451-6FA9-4D94-B470-7D4E0602EADA}" dt="2024-09-19T12:04:18.534" v="431"/>
        <pc:sldMkLst>
          <pc:docMk/>
          <pc:sldMk cId="1208520547" sldId="264"/>
        </pc:sldMkLst>
        <pc:spChg chg="mod">
          <ac:chgData name="Astone MONTABORD" userId="245d9097-f242-47fb-b635-cff0af1a9fc4" providerId="ADAL" clId="{89E58451-6FA9-4D94-B470-7D4E0602EADA}" dt="2024-09-19T10:37:28.860" v="346" actId="26606"/>
          <ac:spMkLst>
            <pc:docMk/>
            <pc:sldMk cId="1208520547" sldId="264"/>
            <ac:spMk id="2" creationId="{CF0EC0BA-9A00-7595-B562-63AE03DD308F}"/>
          </ac:spMkLst>
        </pc:spChg>
        <pc:spChg chg="del">
          <ac:chgData name="Astone MONTABORD" userId="245d9097-f242-47fb-b635-cff0af1a9fc4" providerId="ADAL" clId="{89E58451-6FA9-4D94-B470-7D4E0602EADA}" dt="2024-09-19T06:42:03.687" v="67" actId="478"/>
          <ac:spMkLst>
            <pc:docMk/>
            <pc:sldMk cId="1208520547" sldId="264"/>
            <ac:spMk id="3" creationId="{BF00E5C3-C1C0-7B70-2C70-D6A41361FFED}"/>
          </ac:spMkLst>
        </pc:spChg>
        <pc:spChg chg="add mod">
          <ac:chgData name="Astone MONTABORD" userId="245d9097-f242-47fb-b635-cff0af1a9fc4" providerId="ADAL" clId="{89E58451-6FA9-4D94-B470-7D4E0602EADA}" dt="2024-09-19T06:31:20.345" v="63"/>
          <ac:spMkLst>
            <pc:docMk/>
            <pc:sldMk cId="1208520547" sldId="264"/>
            <ac:spMk id="5" creationId="{907E4398-3FBD-6A48-328E-11F4D682D625}"/>
          </ac:spMkLst>
        </pc:spChg>
        <pc:spChg chg="add mod">
          <ac:chgData name="Astone MONTABORD" userId="245d9097-f242-47fb-b635-cff0af1a9fc4" providerId="ADAL" clId="{89E58451-6FA9-4D94-B470-7D4E0602EADA}" dt="2024-09-19T06:31:20.345" v="63"/>
          <ac:spMkLst>
            <pc:docMk/>
            <pc:sldMk cId="1208520547" sldId="264"/>
            <ac:spMk id="7" creationId="{F4B78603-4A74-9199-69E8-15374BCADCE4}"/>
          </ac:spMkLst>
        </pc:spChg>
        <pc:spChg chg="add del">
          <ac:chgData name="Astone MONTABORD" userId="245d9097-f242-47fb-b635-cff0af1a9fc4" providerId="ADAL" clId="{89E58451-6FA9-4D94-B470-7D4E0602EADA}" dt="2024-09-19T10:37:28.860" v="346" actId="26606"/>
          <ac:spMkLst>
            <pc:docMk/>
            <pc:sldMk cId="1208520547" sldId="264"/>
            <ac:spMk id="20" creationId="{46708FAB-3898-47A9-B05A-AB9ECBD9E796}"/>
          </ac:spMkLst>
        </pc:spChg>
        <pc:spChg chg="add del">
          <ac:chgData name="Astone MONTABORD" userId="245d9097-f242-47fb-b635-cff0af1a9fc4" providerId="ADAL" clId="{89E58451-6FA9-4D94-B470-7D4E0602EADA}" dt="2024-09-19T10:37:28.860" v="346" actId="26606"/>
          <ac:spMkLst>
            <pc:docMk/>
            <pc:sldMk cId="1208520547" sldId="264"/>
            <ac:spMk id="22" creationId="{2E438CA0-CB4D-4C94-8C39-9C7FC9BBEE68}"/>
          </ac:spMkLst>
        </pc:spChg>
        <pc:spChg chg="add del">
          <ac:chgData name="Astone MONTABORD" userId="245d9097-f242-47fb-b635-cff0af1a9fc4" providerId="ADAL" clId="{89E58451-6FA9-4D94-B470-7D4E0602EADA}" dt="2024-09-19T10:37:28.860" v="346" actId="26606"/>
          <ac:spMkLst>
            <pc:docMk/>
            <pc:sldMk cId="1208520547" sldId="264"/>
            <ac:spMk id="24" creationId="{6B2C05E3-84E7-4957-95EF-B471CBF71C69}"/>
          </ac:spMkLst>
        </pc:spChg>
        <pc:grpChg chg="add mod">
          <ac:chgData name="Astone MONTABORD" userId="245d9097-f242-47fb-b635-cff0af1a9fc4" providerId="ADAL" clId="{89E58451-6FA9-4D94-B470-7D4E0602EADA}" dt="2024-09-19T06:31:20.345" v="63"/>
          <ac:grpSpMkLst>
            <pc:docMk/>
            <pc:sldMk cId="1208520547" sldId="264"/>
            <ac:grpSpMk id="4" creationId="{FBC92A54-D0F0-6870-87AB-FE6C52ED7139}"/>
          </ac:grpSpMkLst>
        </pc:grpChg>
        <pc:grpChg chg="add del">
          <ac:chgData name="Astone MONTABORD" userId="245d9097-f242-47fb-b635-cff0af1a9fc4" providerId="ADAL" clId="{89E58451-6FA9-4D94-B470-7D4E0602EADA}" dt="2024-09-19T10:37:21.022" v="340" actId="26606"/>
          <ac:grpSpMkLst>
            <pc:docMk/>
            <pc:sldMk cId="1208520547" sldId="264"/>
            <ac:grpSpMk id="29" creationId="{1FD67D68-9B83-C338-8342-3348D8F22347}"/>
          </ac:grpSpMkLst>
        </pc:grpChg>
        <pc:grpChg chg="add del">
          <ac:chgData name="Astone MONTABORD" userId="245d9097-f242-47fb-b635-cff0af1a9fc4" providerId="ADAL" clId="{89E58451-6FA9-4D94-B470-7D4E0602EADA}" dt="2024-09-19T10:37:23.194" v="342" actId="26606"/>
          <ac:grpSpMkLst>
            <pc:docMk/>
            <pc:sldMk cId="1208520547" sldId="264"/>
            <ac:grpSpMk id="33" creationId="{1FD67D68-9B83-C338-8342-3348D8F22347}"/>
          </ac:grpSpMkLst>
        </pc:grpChg>
        <pc:grpChg chg="add del">
          <ac:chgData name="Astone MONTABORD" userId="245d9097-f242-47fb-b635-cff0af1a9fc4" providerId="ADAL" clId="{89E58451-6FA9-4D94-B470-7D4E0602EADA}" dt="2024-09-19T10:37:25.452" v="344" actId="26606"/>
          <ac:grpSpMkLst>
            <pc:docMk/>
            <pc:sldMk cId="1208520547" sldId="264"/>
            <ac:grpSpMk id="37" creationId="{1FD67D68-9B83-C338-8342-3348D8F22347}"/>
          </ac:grpSpMkLst>
        </pc:grpChg>
        <pc:grpChg chg="add del">
          <ac:chgData name="Astone MONTABORD" userId="245d9097-f242-47fb-b635-cff0af1a9fc4" providerId="ADAL" clId="{89E58451-6FA9-4D94-B470-7D4E0602EADA}" dt="2024-09-19T10:37:28.860" v="346" actId="26606"/>
          <ac:grpSpMkLst>
            <pc:docMk/>
            <pc:sldMk cId="1208520547" sldId="264"/>
            <ac:grpSpMk id="39" creationId="{1FD67D68-9B83-C338-8342-3348D8F22347}"/>
          </ac:grpSpMkLst>
        </pc:grpChg>
        <pc:graphicFrameChg chg="add mod">
          <ac:chgData name="Astone MONTABORD" userId="245d9097-f242-47fb-b635-cff0af1a9fc4" providerId="ADAL" clId="{89E58451-6FA9-4D94-B470-7D4E0602EADA}" dt="2024-09-19T06:31:41.914" v="66"/>
          <ac:graphicFrameMkLst>
            <pc:docMk/>
            <pc:sldMk cId="1208520547" sldId="264"/>
            <ac:graphicFrameMk id="8" creationId="{C8106995-F89D-D920-E7A3-9DA0EEC1FD40}"/>
          </ac:graphicFrameMkLst>
        </pc:graphicFrameChg>
        <pc:graphicFrameChg chg="add mod modGraphic">
          <ac:chgData name="Astone MONTABORD" userId="245d9097-f242-47fb-b635-cff0af1a9fc4" providerId="ADAL" clId="{89E58451-6FA9-4D94-B470-7D4E0602EADA}" dt="2024-09-19T10:37:28.860" v="346" actId="26606"/>
          <ac:graphicFrameMkLst>
            <pc:docMk/>
            <pc:sldMk cId="1208520547" sldId="264"/>
            <ac:graphicFrameMk id="9" creationId="{0176873A-2473-5282-27AD-BE093ABBFAD0}"/>
          </ac:graphicFrameMkLst>
        </pc:graphicFrameChg>
        <pc:picChg chg="mod">
          <ac:chgData name="Astone MONTABORD" userId="245d9097-f242-47fb-b635-cff0af1a9fc4" providerId="ADAL" clId="{89E58451-6FA9-4D94-B470-7D4E0602EADA}" dt="2024-09-19T10:37:28.860" v="346" actId="26606"/>
          <ac:picMkLst>
            <pc:docMk/>
            <pc:sldMk cId="1208520547" sldId="264"/>
            <ac:picMk id="6" creationId="{75488CDA-799B-A00D-8384-E373E64FE18A}"/>
          </ac:picMkLst>
        </pc:picChg>
      </pc:sldChg>
      <pc:sldChg chg="addSp delSp modSp new mod modTransition setBg">
        <pc:chgData name="Astone MONTABORD" userId="245d9097-f242-47fb-b635-cff0af1a9fc4" providerId="ADAL" clId="{89E58451-6FA9-4D94-B470-7D4E0602EADA}" dt="2024-09-19T12:04:25.592" v="432"/>
        <pc:sldMkLst>
          <pc:docMk/>
          <pc:sldMk cId="549381968" sldId="265"/>
        </pc:sldMkLst>
        <pc:spChg chg="mod">
          <ac:chgData name="Astone MONTABORD" userId="245d9097-f242-47fb-b635-cff0af1a9fc4" providerId="ADAL" clId="{89E58451-6FA9-4D94-B470-7D4E0602EADA}" dt="2024-09-19T10:39:38.911" v="422" actId="26606"/>
          <ac:spMkLst>
            <pc:docMk/>
            <pc:sldMk cId="549381968" sldId="265"/>
            <ac:spMk id="2" creationId="{EA1E7EF0-5E3E-DA4E-8331-9D16FC9ABBA7}"/>
          </ac:spMkLst>
        </pc:spChg>
        <pc:spChg chg="del">
          <ac:chgData name="Astone MONTABORD" userId="245d9097-f242-47fb-b635-cff0af1a9fc4" providerId="ADAL" clId="{89E58451-6FA9-4D94-B470-7D4E0602EADA}" dt="2024-09-19T08:41:22.042" v="165" actId="478"/>
          <ac:spMkLst>
            <pc:docMk/>
            <pc:sldMk cId="549381968" sldId="265"/>
            <ac:spMk id="3" creationId="{95D93990-FFEC-E087-FE5B-80BA5A64EDF3}"/>
          </ac:spMkLst>
        </pc:spChg>
        <pc:spChg chg="add">
          <ac:chgData name="Astone MONTABORD" userId="245d9097-f242-47fb-b635-cff0af1a9fc4" providerId="ADAL" clId="{89E58451-6FA9-4D94-B470-7D4E0602EADA}" dt="2024-09-19T10:39:38.911" v="422" actId="26606"/>
          <ac:spMkLst>
            <pc:docMk/>
            <pc:sldMk cId="549381968" sldId="265"/>
            <ac:spMk id="7" creationId="{FFD48BC7-DC40-47DE-87EE-9F4B6ECB9ABB}"/>
          </ac:spMkLst>
        </pc:spChg>
        <pc:spChg chg="add">
          <ac:chgData name="Astone MONTABORD" userId="245d9097-f242-47fb-b635-cff0af1a9fc4" providerId="ADAL" clId="{89E58451-6FA9-4D94-B470-7D4E0602EADA}" dt="2024-09-19T10:39:38.911" v="422" actId="26606"/>
          <ac:spMkLst>
            <pc:docMk/>
            <pc:sldMk cId="549381968" sldId="265"/>
            <ac:spMk id="9" creationId="{E502BBC7-2C76-46F3-BC24-5985BC13DB88}"/>
          </ac:spMkLst>
        </pc:spChg>
        <pc:spChg chg="add">
          <ac:chgData name="Astone MONTABORD" userId="245d9097-f242-47fb-b635-cff0af1a9fc4" providerId="ADAL" clId="{89E58451-6FA9-4D94-B470-7D4E0602EADA}" dt="2024-09-19T10:39:38.911" v="422" actId="26606"/>
          <ac:spMkLst>
            <pc:docMk/>
            <pc:sldMk cId="549381968" sldId="265"/>
            <ac:spMk id="11" creationId="{C7F28D52-2A5F-4D23-81AE-7CB8B591C7AF}"/>
          </ac:spMkLst>
        </pc:spChg>
        <pc:spChg chg="add">
          <ac:chgData name="Astone MONTABORD" userId="245d9097-f242-47fb-b635-cff0af1a9fc4" providerId="ADAL" clId="{89E58451-6FA9-4D94-B470-7D4E0602EADA}" dt="2024-09-19T10:39:38.911" v="422" actId="26606"/>
          <ac:spMkLst>
            <pc:docMk/>
            <pc:sldMk cId="549381968" sldId="265"/>
            <ac:spMk id="13" creationId="{3629484E-3792-4B3D-89AD-7C8A1ED0E0D4}"/>
          </ac:spMkLst>
        </pc:spChg>
      </pc:sldChg>
      <pc:sldChg chg="new del">
        <pc:chgData name="Astone MONTABORD" userId="245d9097-f242-47fb-b635-cff0af1a9fc4" providerId="ADAL" clId="{89E58451-6FA9-4D94-B470-7D4E0602EADA}" dt="2024-09-19T08:40:56.244" v="163" actId="47"/>
        <pc:sldMkLst>
          <pc:docMk/>
          <pc:sldMk cId="3888827113" sldId="265"/>
        </pc:sldMkLst>
      </pc:sldChg>
    </pc:docChg>
  </pc:docChgLst>
</pc:chgInfo>
</file>

<file path=ppt/diagrams/_rels/data6.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_rels/data7.xml.rels><?xml version="1.0" encoding="UTF-8" standalone="yes"?>
<Relationships xmlns="http://schemas.openxmlformats.org/package/2006/relationships"><Relationship Id="rId8" Type="http://schemas.openxmlformats.org/officeDocument/2006/relationships/image" Target="../media/image20.svg"/><Relationship Id="rId13" Type="http://schemas.openxmlformats.org/officeDocument/2006/relationships/image" Target="../media/image25.png"/><Relationship Id="rId3" Type="http://schemas.openxmlformats.org/officeDocument/2006/relationships/image" Target="../media/image15.png"/><Relationship Id="rId7" Type="http://schemas.openxmlformats.org/officeDocument/2006/relationships/image" Target="../media/image19.png"/><Relationship Id="rId12" Type="http://schemas.openxmlformats.org/officeDocument/2006/relationships/image" Target="../media/image24.svg"/><Relationship Id="rId2" Type="http://schemas.openxmlformats.org/officeDocument/2006/relationships/image" Target="../media/image14.svg"/><Relationship Id="rId16" Type="http://schemas.openxmlformats.org/officeDocument/2006/relationships/image" Target="../media/image28.svg"/><Relationship Id="rId1" Type="http://schemas.openxmlformats.org/officeDocument/2006/relationships/image" Target="../media/image13.png"/><Relationship Id="rId6" Type="http://schemas.openxmlformats.org/officeDocument/2006/relationships/image" Target="../media/image18.svg"/><Relationship Id="rId11" Type="http://schemas.openxmlformats.org/officeDocument/2006/relationships/image" Target="../media/image23.png"/><Relationship Id="rId5" Type="http://schemas.openxmlformats.org/officeDocument/2006/relationships/image" Target="../media/image17.png"/><Relationship Id="rId15" Type="http://schemas.openxmlformats.org/officeDocument/2006/relationships/image" Target="../media/image27.png"/><Relationship Id="rId10" Type="http://schemas.openxmlformats.org/officeDocument/2006/relationships/image" Target="../media/image22.svg"/><Relationship Id="rId4" Type="http://schemas.openxmlformats.org/officeDocument/2006/relationships/image" Target="../media/image16.svg"/><Relationship Id="rId9" Type="http://schemas.openxmlformats.org/officeDocument/2006/relationships/image" Target="../media/image21.png"/><Relationship Id="rId14" Type="http://schemas.openxmlformats.org/officeDocument/2006/relationships/image" Target="../media/image26.svg"/></Relationships>
</file>

<file path=ppt/diagrams/_rels/drawing6.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_rels/drawing7.xml.rels><?xml version="1.0" encoding="UTF-8" standalone="yes"?>
<Relationships xmlns="http://schemas.openxmlformats.org/package/2006/relationships"><Relationship Id="rId8" Type="http://schemas.openxmlformats.org/officeDocument/2006/relationships/image" Target="../media/image20.svg"/><Relationship Id="rId13" Type="http://schemas.openxmlformats.org/officeDocument/2006/relationships/image" Target="../media/image25.png"/><Relationship Id="rId3" Type="http://schemas.openxmlformats.org/officeDocument/2006/relationships/image" Target="../media/image15.png"/><Relationship Id="rId7" Type="http://schemas.openxmlformats.org/officeDocument/2006/relationships/image" Target="../media/image19.png"/><Relationship Id="rId12" Type="http://schemas.openxmlformats.org/officeDocument/2006/relationships/image" Target="../media/image24.svg"/><Relationship Id="rId2" Type="http://schemas.openxmlformats.org/officeDocument/2006/relationships/image" Target="../media/image14.svg"/><Relationship Id="rId16" Type="http://schemas.openxmlformats.org/officeDocument/2006/relationships/image" Target="../media/image28.svg"/><Relationship Id="rId1" Type="http://schemas.openxmlformats.org/officeDocument/2006/relationships/image" Target="../media/image13.png"/><Relationship Id="rId6" Type="http://schemas.openxmlformats.org/officeDocument/2006/relationships/image" Target="../media/image18.svg"/><Relationship Id="rId11" Type="http://schemas.openxmlformats.org/officeDocument/2006/relationships/image" Target="../media/image23.png"/><Relationship Id="rId5" Type="http://schemas.openxmlformats.org/officeDocument/2006/relationships/image" Target="../media/image17.png"/><Relationship Id="rId15" Type="http://schemas.openxmlformats.org/officeDocument/2006/relationships/image" Target="../media/image27.png"/><Relationship Id="rId10" Type="http://schemas.openxmlformats.org/officeDocument/2006/relationships/image" Target="../media/image22.svg"/><Relationship Id="rId4" Type="http://schemas.openxmlformats.org/officeDocument/2006/relationships/image" Target="../media/image16.svg"/><Relationship Id="rId9" Type="http://schemas.openxmlformats.org/officeDocument/2006/relationships/image" Target="../media/image21.png"/><Relationship Id="rId14" Type="http://schemas.openxmlformats.org/officeDocument/2006/relationships/image" Target="../media/image26.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3A07D31-D62F-44B2-AB50-D9F77C2DE272}" type="doc">
      <dgm:prSet loTypeId="urn:microsoft.com/office/officeart/2005/8/layout/default" loCatId="list" qsTypeId="urn:microsoft.com/office/officeart/2005/8/quickstyle/simple1" qsCatId="simple" csTypeId="urn:microsoft.com/office/officeart/2005/8/colors/accent1_2" csCatId="accent1"/>
      <dgm:spPr/>
      <dgm:t>
        <a:bodyPr/>
        <a:lstStyle/>
        <a:p>
          <a:endParaRPr lang="en-US"/>
        </a:p>
      </dgm:t>
    </dgm:pt>
    <dgm:pt modelId="{9B9A2747-21ED-4422-AE91-506A9D58C6BD}">
      <dgm:prSet/>
      <dgm:spPr/>
      <dgm:t>
        <a:bodyPr/>
        <a:lstStyle/>
        <a:p>
          <a:r>
            <a:rPr lang="fr-FR"/>
            <a:t>Identification</a:t>
          </a:r>
          <a:endParaRPr lang="en-US"/>
        </a:p>
      </dgm:t>
    </dgm:pt>
    <dgm:pt modelId="{581B2F04-F041-4972-BD32-22FC90ADF65F}" type="parTrans" cxnId="{2B2354DE-E3F3-4B98-9BBD-A097E92FFEBD}">
      <dgm:prSet/>
      <dgm:spPr/>
      <dgm:t>
        <a:bodyPr/>
        <a:lstStyle/>
        <a:p>
          <a:endParaRPr lang="en-US"/>
        </a:p>
      </dgm:t>
    </dgm:pt>
    <dgm:pt modelId="{5FBE09B5-12F1-455B-9EAA-6664D9805E2F}" type="sibTrans" cxnId="{2B2354DE-E3F3-4B98-9BBD-A097E92FFEBD}">
      <dgm:prSet/>
      <dgm:spPr/>
      <dgm:t>
        <a:bodyPr/>
        <a:lstStyle/>
        <a:p>
          <a:endParaRPr lang="en-US"/>
        </a:p>
      </dgm:t>
    </dgm:pt>
    <dgm:pt modelId="{9060B134-0F6B-455B-9A4B-27BCFADFF374}">
      <dgm:prSet/>
      <dgm:spPr/>
      <dgm:t>
        <a:bodyPr/>
        <a:lstStyle/>
        <a:p>
          <a:r>
            <a:rPr lang="fr-FR"/>
            <a:t>Historique</a:t>
          </a:r>
          <a:endParaRPr lang="en-US"/>
        </a:p>
      </dgm:t>
    </dgm:pt>
    <dgm:pt modelId="{4C8D4FFD-4034-49EF-9502-E1DBA4B9C5A8}" type="parTrans" cxnId="{FCBE1244-6947-446D-BA5C-C4BB20D08E45}">
      <dgm:prSet/>
      <dgm:spPr/>
      <dgm:t>
        <a:bodyPr/>
        <a:lstStyle/>
        <a:p>
          <a:endParaRPr lang="en-US"/>
        </a:p>
      </dgm:t>
    </dgm:pt>
    <dgm:pt modelId="{E2F85DFA-A58F-4E51-BBFE-15146CAB3DE8}" type="sibTrans" cxnId="{FCBE1244-6947-446D-BA5C-C4BB20D08E45}">
      <dgm:prSet/>
      <dgm:spPr/>
      <dgm:t>
        <a:bodyPr/>
        <a:lstStyle/>
        <a:p>
          <a:endParaRPr lang="en-US"/>
        </a:p>
      </dgm:t>
    </dgm:pt>
    <dgm:pt modelId="{C1E5B774-3120-4121-9EF3-B8F43BBC11B3}">
      <dgm:prSet/>
      <dgm:spPr/>
      <dgm:t>
        <a:bodyPr/>
        <a:lstStyle/>
        <a:p>
          <a:r>
            <a:rPr lang="fr-FR"/>
            <a:t>Externalités</a:t>
          </a:r>
          <a:endParaRPr lang="en-US"/>
        </a:p>
      </dgm:t>
    </dgm:pt>
    <dgm:pt modelId="{D0868860-995E-49F7-80BA-4DBE0A93CDB0}" type="parTrans" cxnId="{57F8BE6D-71F8-41CA-BAE7-5E752A600162}">
      <dgm:prSet/>
      <dgm:spPr/>
      <dgm:t>
        <a:bodyPr/>
        <a:lstStyle/>
        <a:p>
          <a:endParaRPr lang="en-US"/>
        </a:p>
      </dgm:t>
    </dgm:pt>
    <dgm:pt modelId="{A48909CD-4168-432A-AB1A-AE81CDBC9646}" type="sibTrans" cxnId="{57F8BE6D-71F8-41CA-BAE7-5E752A600162}">
      <dgm:prSet/>
      <dgm:spPr/>
      <dgm:t>
        <a:bodyPr/>
        <a:lstStyle/>
        <a:p>
          <a:endParaRPr lang="en-US"/>
        </a:p>
      </dgm:t>
    </dgm:pt>
    <dgm:pt modelId="{853F46DF-E960-41C6-A432-A553DC175D8B}">
      <dgm:prSet/>
      <dgm:spPr/>
      <dgm:t>
        <a:bodyPr/>
        <a:lstStyle/>
        <a:p>
          <a:r>
            <a:rPr lang="fr-FR"/>
            <a:t>RSE</a:t>
          </a:r>
          <a:endParaRPr lang="en-US"/>
        </a:p>
      </dgm:t>
    </dgm:pt>
    <dgm:pt modelId="{2B90F378-48EC-4D01-AECF-0B18D3B4165B}" type="parTrans" cxnId="{47CA15CC-92CA-48FF-85C4-405CAAED7D6E}">
      <dgm:prSet/>
      <dgm:spPr/>
      <dgm:t>
        <a:bodyPr/>
        <a:lstStyle/>
        <a:p>
          <a:endParaRPr lang="en-US"/>
        </a:p>
      </dgm:t>
    </dgm:pt>
    <dgm:pt modelId="{F4B9AA05-7190-4FC9-9823-E4ACBD39FA89}" type="sibTrans" cxnId="{47CA15CC-92CA-48FF-85C4-405CAAED7D6E}">
      <dgm:prSet/>
      <dgm:spPr/>
      <dgm:t>
        <a:bodyPr/>
        <a:lstStyle/>
        <a:p>
          <a:endParaRPr lang="en-US"/>
        </a:p>
      </dgm:t>
    </dgm:pt>
    <dgm:pt modelId="{0714D861-269D-4B91-B4B8-7D80EB0A548A}">
      <dgm:prSet/>
      <dgm:spPr/>
      <dgm:t>
        <a:bodyPr/>
        <a:lstStyle/>
        <a:p>
          <a:r>
            <a:rPr lang="fr-FR"/>
            <a:t>Orientations stratégiques</a:t>
          </a:r>
          <a:endParaRPr lang="en-US"/>
        </a:p>
      </dgm:t>
    </dgm:pt>
    <dgm:pt modelId="{E4ADDA5D-B44D-4357-9B3C-FD6CC500388D}" type="parTrans" cxnId="{AD021EA8-13D2-4091-9CE3-6663F939F77B}">
      <dgm:prSet/>
      <dgm:spPr/>
      <dgm:t>
        <a:bodyPr/>
        <a:lstStyle/>
        <a:p>
          <a:endParaRPr lang="en-US"/>
        </a:p>
      </dgm:t>
    </dgm:pt>
    <dgm:pt modelId="{83C6E579-1183-4663-B166-2F75460C391F}" type="sibTrans" cxnId="{AD021EA8-13D2-4091-9CE3-6663F939F77B}">
      <dgm:prSet/>
      <dgm:spPr/>
      <dgm:t>
        <a:bodyPr/>
        <a:lstStyle/>
        <a:p>
          <a:endParaRPr lang="en-US"/>
        </a:p>
      </dgm:t>
    </dgm:pt>
    <dgm:pt modelId="{84AD0D3B-C1DA-43B9-8BD8-D4A50903A24D}">
      <dgm:prSet/>
      <dgm:spPr/>
      <dgm:t>
        <a:bodyPr/>
        <a:lstStyle/>
        <a:p>
          <a:r>
            <a:rPr lang="fr-FR"/>
            <a:t>RGPD</a:t>
          </a:r>
          <a:endParaRPr lang="en-US"/>
        </a:p>
      </dgm:t>
    </dgm:pt>
    <dgm:pt modelId="{28850D0B-6CAA-4830-B9BF-6363BD802081}" type="parTrans" cxnId="{C93CDECE-ED88-44D4-9AAC-3B691674F58D}">
      <dgm:prSet/>
      <dgm:spPr/>
      <dgm:t>
        <a:bodyPr/>
        <a:lstStyle/>
        <a:p>
          <a:endParaRPr lang="en-US"/>
        </a:p>
      </dgm:t>
    </dgm:pt>
    <dgm:pt modelId="{C9641131-D083-4D5D-B5B4-1329B69A83F4}" type="sibTrans" cxnId="{C93CDECE-ED88-44D4-9AAC-3B691674F58D}">
      <dgm:prSet/>
      <dgm:spPr/>
      <dgm:t>
        <a:bodyPr/>
        <a:lstStyle/>
        <a:p>
          <a:endParaRPr lang="en-US"/>
        </a:p>
      </dgm:t>
    </dgm:pt>
    <dgm:pt modelId="{AAC6AFA7-5336-475C-8849-8973B3CCFA08}">
      <dgm:prSet/>
      <dgm:spPr/>
      <dgm:t>
        <a:bodyPr/>
        <a:lstStyle/>
        <a:p>
          <a:r>
            <a:rPr lang="fr-FR"/>
            <a:t>Analyse SWOT</a:t>
          </a:r>
          <a:endParaRPr lang="en-US"/>
        </a:p>
      </dgm:t>
    </dgm:pt>
    <dgm:pt modelId="{3ABA2A56-80E2-4AA4-BA3D-F8D36C144909}" type="parTrans" cxnId="{2B12BFB7-8AC8-4E32-9318-D3A28C7F2262}">
      <dgm:prSet/>
      <dgm:spPr/>
      <dgm:t>
        <a:bodyPr/>
        <a:lstStyle/>
        <a:p>
          <a:endParaRPr lang="en-US"/>
        </a:p>
      </dgm:t>
    </dgm:pt>
    <dgm:pt modelId="{9366F5A4-F984-4367-A07B-1D8F60D56C3C}" type="sibTrans" cxnId="{2B12BFB7-8AC8-4E32-9318-D3A28C7F2262}">
      <dgm:prSet/>
      <dgm:spPr/>
      <dgm:t>
        <a:bodyPr/>
        <a:lstStyle/>
        <a:p>
          <a:endParaRPr lang="en-US"/>
        </a:p>
      </dgm:t>
    </dgm:pt>
    <dgm:pt modelId="{4A1C089D-8E11-4F30-AB59-C8E509BD52D7}" type="pres">
      <dgm:prSet presAssocID="{B3A07D31-D62F-44B2-AB50-D9F77C2DE272}" presName="diagram" presStyleCnt="0">
        <dgm:presLayoutVars>
          <dgm:dir/>
          <dgm:resizeHandles val="exact"/>
        </dgm:presLayoutVars>
      </dgm:prSet>
      <dgm:spPr/>
    </dgm:pt>
    <dgm:pt modelId="{AD8C85BE-937A-442B-A0FF-0B512B6E7E81}" type="pres">
      <dgm:prSet presAssocID="{9B9A2747-21ED-4422-AE91-506A9D58C6BD}" presName="node" presStyleLbl="node1" presStyleIdx="0" presStyleCnt="7">
        <dgm:presLayoutVars>
          <dgm:bulletEnabled val="1"/>
        </dgm:presLayoutVars>
      </dgm:prSet>
      <dgm:spPr/>
    </dgm:pt>
    <dgm:pt modelId="{CBEC8A52-F20F-4B1D-A93E-CAB83A5FC921}" type="pres">
      <dgm:prSet presAssocID="{5FBE09B5-12F1-455B-9EAA-6664D9805E2F}" presName="sibTrans" presStyleCnt="0"/>
      <dgm:spPr/>
    </dgm:pt>
    <dgm:pt modelId="{21115E82-72C3-4B6C-BD10-0E993EB31277}" type="pres">
      <dgm:prSet presAssocID="{9060B134-0F6B-455B-9A4B-27BCFADFF374}" presName="node" presStyleLbl="node1" presStyleIdx="1" presStyleCnt="7">
        <dgm:presLayoutVars>
          <dgm:bulletEnabled val="1"/>
        </dgm:presLayoutVars>
      </dgm:prSet>
      <dgm:spPr/>
    </dgm:pt>
    <dgm:pt modelId="{851A3E5F-E57A-4A4E-A94D-A49B9FD29338}" type="pres">
      <dgm:prSet presAssocID="{E2F85DFA-A58F-4E51-BBFE-15146CAB3DE8}" presName="sibTrans" presStyleCnt="0"/>
      <dgm:spPr/>
    </dgm:pt>
    <dgm:pt modelId="{DD1C9B5F-ACE4-40DA-9A31-37244CFB463F}" type="pres">
      <dgm:prSet presAssocID="{C1E5B774-3120-4121-9EF3-B8F43BBC11B3}" presName="node" presStyleLbl="node1" presStyleIdx="2" presStyleCnt="7">
        <dgm:presLayoutVars>
          <dgm:bulletEnabled val="1"/>
        </dgm:presLayoutVars>
      </dgm:prSet>
      <dgm:spPr/>
    </dgm:pt>
    <dgm:pt modelId="{BA0E334C-394F-43BC-ABEC-5E9D0C943DD9}" type="pres">
      <dgm:prSet presAssocID="{A48909CD-4168-432A-AB1A-AE81CDBC9646}" presName="sibTrans" presStyleCnt="0"/>
      <dgm:spPr/>
    </dgm:pt>
    <dgm:pt modelId="{AB314D44-3E89-4651-A18C-F88806DB3F20}" type="pres">
      <dgm:prSet presAssocID="{853F46DF-E960-41C6-A432-A553DC175D8B}" presName="node" presStyleLbl="node1" presStyleIdx="3" presStyleCnt="7">
        <dgm:presLayoutVars>
          <dgm:bulletEnabled val="1"/>
        </dgm:presLayoutVars>
      </dgm:prSet>
      <dgm:spPr/>
    </dgm:pt>
    <dgm:pt modelId="{4DB4FFCB-05DE-4233-9131-A93F89CD4EC7}" type="pres">
      <dgm:prSet presAssocID="{F4B9AA05-7190-4FC9-9823-E4ACBD39FA89}" presName="sibTrans" presStyleCnt="0"/>
      <dgm:spPr/>
    </dgm:pt>
    <dgm:pt modelId="{4BBCF7C6-68B9-4465-8DC5-425B11BC0691}" type="pres">
      <dgm:prSet presAssocID="{0714D861-269D-4B91-B4B8-7D80EB0A548A}" presName="node" presStyleLbl="node1" presStyleIdx="4" presStyleCnt="7">
        <dgm:presLayoutVars>
          <dgm:bulletEnabled val="1"/>
        </dgm:presLayoutVars>
      </dgm:prSet>
      <dgm:spPr/>
    </dgm:pt>
    <dgm:pt modelId="{320F16C7-977C-4E55-A9E1-B9A8167DBDE0}" type="pres">
      <dgm:prSet presAssocID="{83C6E579-1183-4663-B166-2F75460C391F}" presName="sibTrans" presStyleCnt="0"/>
      <dgm:spPr/>
    </dgm:pt>
    <dgm:pt modelId="{CC76F30C-8512-45A7-9372-17332B188643}" type="pres">
      <dgm:prSet presAssocID="{84AD0D3B-C1DA-43B9-8BD8-D4A50903A24D}" presName="node" presStyleLbl="node1" presStyleIdx="5" presStyleCnt="7">
        <dgm:presLayoutVars>
          <dgm:bulletEnabled val="1"/>
        </dgm:presLayoutVars>
      </dgm:prSet>
      <dgm:spPr/>
    </dgm:pt>
    <dgm:pt modelId="{12EB08D0-68E4-4F90-8AAD-5E886813B622}" type="pres">
      <dgm:prSet presAssocID="{C9641131-D083-4D5D-B5B4-1329B69A83F4}" presName="sibTrans" presStyleCnt="0"/>
      <dgm:spPr/>
    </dgm:pt>
    <dgm:pt modelId="{D4B3C383-2D8D-4624-B66C-5C2609E532BF}" type="pres">
      <dgm:prSet presAssocID="{AAC6AFA7-5336-475C-8849-8973B3CCFA08}" presName="node" presStyleLbl="node1" presStyleIdx="6" presStyleCnt="7">
        <dgm:presLayoutVars>
          <dgm:bulletEnabled val="1"/>
        </dgm:presLayoutVars>
      </dgm:prSet>
      <dgm:spPr/>
    </dgm:pt>
  </dgm:ptLst>
  <dgm:cxnLst>
    <dgm:cxn modelId="{FCBE1244-6947-446D-BA5C-C4BB20D08E45}" srcId="{B3A07D31-D62F-44B2-AB50-D9F77C2DE272}" destId="{9060B134-0F6B-455B-9A4B-27BCFADFF374}" srcOrd="1" destOrd="0" parTransId="{4C8D4FFD-4034-49EF-9502-E1DBA4B9C5A8}" sibTransId="{E2F85DFA-A58F-4E51-BBFE-15146CAB3DE8}"/>
    <dgm:cxn modelId="{57F8BE6D-71F8-41CA-BAE7-5E752A600162}" srcId="{B3A07D31-D62F-44B2-AB50-D9F77C2DE272}" destId="{C1E5B774-3120-4121-9EF3-B8F43BBC11B3}" srcOrd="2" destOrd="0" parTransId="{D0868860-995E-49F7-80BA-4DBE0A93CDB0}" sibTransId="{A48909CD-4168-432A-AB1A-AE81CDBC9646}"/>
    <dgm:cxn modelId="{8335156F-3EC5-4290-81D5-1DB52BC70E37}" type="presOf" srcId="{B3A07D31-D62F-44B2-AB50-D9F77C2DE272}" destId="{4A1C089D-8E11-4F30-AB59-C8E509BD52D7}" srcOrd="0" destOrd="0" presId="urn:microsoft.com/office/officeart/2005/8/layout/default"/>
    <dgm:cxn modelId="{28642C80-2C67-4CD1-BA73-6A9CC54BD882}" type="presOf" srcId="{AAC6AFA7-5336-475C-8849-8973B3CCFA08}" destId="{D4B3C383-2D8D-4624-B66C-5C2609E532BF}" srcOrd="0" destOrd="0" presId="urn:microsoft.com/office/officeart/2005/8/layout/default"/>
    <dgm:cxn modelId="{79DDB7A7-4FC9-4768-88F6-CDB0C0AEEA3F}" type="presOf" srcId="{C1E5B774-3120-4121-9EF3-B8F43BBC11B3}" destId="{DD1C9B5F-ACE4-40DA-9A31-37244CFB463F}" srcOrd="0" destOrd="0" presId="urn:microsoft.com/office/officeart/2005/8/layout/default"/>
    <dgm:cxn modelId="{AD021EA8-13D2-4091-9CE3-6663F939F77B}" srcId="{B3A07D31-D62F-44B2-AB50-D9F77C2DE272}" destId="{0714D861-269D-4B91-B4B8-7D80EB0A548A}" srcOrd="4" destOrd="0" parTransId="{E4ADDA5D-B44D-4357-9B3C-FD6CC500388D}" sibTransId="{83C6E579-1183-4663-B166-2F75460C391F}"/>
    <dgm:cxn modelId="{B28D18B7-D494-47D4-BA10-376BF2697183}" type="presOf" srcId="{9060B134-0F6B-455B-9A4B-27BCFADFF374}" destId="{21115E82-72C3-4B6C-BD10-0E993EB31277}" srcOrd="0" destOrd="0" presId="urn:microsoft.com/office/officeart/2005/8/layout/default"/>
    <dgm:cxn modelId="{2B12BFB7-8AC8-4E32-9318-D3A28C7F2262}" srcId="{B3A07D31-D62F-44B2-AB50-D9F77C2DE272}" destId="{AAC6AFA7-5336-475C-8849-8973B3CCFA08}" srcOrd="6" destOrd="0" parTransId="{3ABA2A56-80E2-4AA4-BA3D-F8D36C144909}" sibTransId="{9366F5A4-F984-4367-A07B-1D8F60D56C3C}"/>
    <dgm:cxn modelId="{322CF2C3-DBCB-46CB-A80C-779B26C92E20}" type="presOf" srcId="{84AD0D3B-C1DA-43B9-8BD8-D4A50903A24D}" destId="{CC76F30C-8512-45A7-9372-17332B188643}" srcOrd="0" destOrd="0" presId="urn:microsoft.com/office/officeart/2005/8/layout/default"/>
    <dgm:cxn modelId="{47CA15CC-92CA-48FF-85C4-405CAAED7D6E}" srcId="{B3A07D31-D62F-44B2-AB50-D9F77C2DE272}" destId="{853F46DF-E960-41C6-A432-A553DC175D8B}" srcOrd="3" destOrd="0" parTransId="{2B90F378-48EC-4D01-AECF-0B18D3B4165B}" sibTransId="{F4B9AA05-7190-4FC9-9823-E4ACBD39FA89}"/>
    <dgm:cxn modelId="{C93CDECE-ED88-44D4-9AAC-3B691674F58D}" srcId="{B3A07D31-D62F-44B2-AB50-D9F77C2DE272}" destId="{84AD0D3B-C1DA-43B9-8BD8-D4A50903A24D}" srcOrd="5" destOrd="0" parTransId="{28850D0B-6CAA-4830-B9BF-6363BD802081}" sibTransId="{C9641131-D083-4D5D-B5B4-1329B69A83F4}"/>
    <dgm:cxn modelId="{BB7763DD-EB46-4F2A-A492-31343BA1DE3A}" type="presOf" srcId="{853F46DF-E960-41C6-A432-A553DC175D8B}" destId="{AB314D44-3E89-4651-A18C-F88806DB3F20}" srcOrd="0" destOrd="0" presId="urn:microsoft.com/office/officeart/2005/8/layout/default"/>
    <dgm:cxn modelId="{E2FA6BDE-55B6-48D3-9A77-EBC73501DFAF}" type="presOf" srcId="{0714D861-269D-4B91-B4B8-7D80EB0A548A}" destId="{4BBCF7C6-68B9-4465-8DC5-425B11BC0691}" srcOrd="0" destOrd="0" presId="urn:microsoft.com/office/officeart/2005/8/layout/default"/>
    <dgm:cxn modelId="{2B2354DE-E3F3-4B98-9BBD-A097E92FFEBD}" srcId="{B3A07D31-D62F-44B2-AB50-D9F77C2DE272}" destId="{9B9A2747-21ED-4422-AE91-506A9D58C6BD}" srcOrd="0" destOrd="0" parTransId="{581B2F04-F041-4972-BD32-22FC90ADF65F}" sibTransId="{5FBE09B5-12F1-455B-9EAA-6664D9805E2F}"/>
    <dgm:cxn modelId="{26AA57E0-7ED5-4E35-85F7-25A09EBD4FC8}" type="presOf" srcId="{9B9A2747-21ED-4422-AE91-506A9D58C6BD}" destId="{AD8C85BE-937A-442B-A0FF-0B512B6E7E81}" srcOrd="0" destOrd="0" presId="urn:microsoft.com/office/officeart/2005/8/layout/default"/>
    <dgm:cxn modelId="{F36F32CB-1B3D-486D-85ED-F72414545CB2}" type="presParOf" srcId="{4A1C089D-8E11-4F30-AB59-C8E509BD52D7}" destId="{AD8C85BE-937A-442B-A0FF-0B512B6E7E81}" srcOrd="0" destOrd="0" presId="urn:microsoft.com/office/officeart/2005/8/layout/default"/>
    <dgm:cxn modelId="{A76C2D60-B90B-481C-8381-0076AC87BF75}" type="presParOf" srcId="{4A1C089D-8E11-4F30-AB59-C8E509BD52D7}" destId="{CBEC8A52-F20F-4B1D-A93E-CAB83A5FC921}" srcOrd="1" destOrd="0" presId="urn:microsoft.com/office/officeart/2005/8/layout/default"/>
    <dgm:cxn modelId="{311E19F2-B4AE-46B2-B942-F9095EAA2B18}" type="presParOf" srcId="{4A1C089D-8E11-4F30-AB59-C8E509BD52D7}" destId="{21115E82-72C3-4B6C-BD10-0E993EB31277}" srcOrd="2" destOrd="0" presId="urn:microsoft.com/office/officeart/2005/8/layout/default"/>
    <dgm:cxn modelId="{F4F0FE48-22B6-4EFE-B3A0-5588B9ED523A}" type="presParOf" srcId="{4A1C089D-8E11-4F30-AB59-C8E509BD52D7}" destId="{851A3E5F-E57A-4A4E-A94D-A49B9FD29338}" srcOrd="3" destOrd="0" presId="urn:microsoft.com/office/officeart/2005/8/layout/default"/>
    <dgm:cxn modelId="{B12B185F-29BC-4AA3-8AD7-E8133B4F740B}" type="presParOf" srcId="{4A1C089D-8E11-4F30-AB59-C8E509BD52D7}" destId="{DD1C9B5F-ACE4-40DA-9A31-37244CFB463F}" srcOrd="4" destOrd="0" presId="urn:microsoft.com/office/officeart/2005/8/layout/default"/>
    <dgm:cxn modelId="{CB0B1DC2-50CC-4451-8E4D-3B4E36AE1CC3}" type="presParOf" srcId="{4A1C089D-8E11-4F30-AB59-C8E509BD52D7}" destId="{BA0E334C-394F-43BC-ABEC-5E9D0C943DD9}" srcOrd="5" destOrd="0" presId="urn:microsoft.com/office/officeart/2005/8/layout/default"/>
    <dgm:cxn modelId="{4F838750-EEA4-41AB-A3D5-DF69AEA2E46F}" type="presParOf" srcId="{4A1C089D-8E11-4F30-AB59-C8E509BD52D7}" destId="{AB314D44-3E89-4651-A18C-F88806DB3F20}" srcOrd="6" destOrd="0" presId="urn:microsoft.com/office/officeart/2005/8/layout/default"/>
    <dgm:cxn modelId="{9E815C56-4998-4B62-8DBB-125D3A28C43E}" type="presParOf" srcId="{4A1C089D-8E11-4F30-AB59-C8E509BD52D7}" destId="{4DB4FFCB-05DE-4233-9131-A93F89CD4EC7}" srcOrd="7" destOrd="0" presId="urn:microsoft.com/office/officeart/2005/8/layout/default"/>
    <dgm:cxn modelId="{6378A7D8-B848-4B4F-BCE2-2A7916BBEB80}" type="presParOf" srcId="{4A1C089D-8E11-4F30-AB59-C8E509BD52D7}" destId="{4BBCF7C6-68B9-4465-8DC5-425B11BC0691}" srcOrd="8" destOrd="0" presId="urn:microsoft.com/office/officeart/2005/8/layout/default"/>
    <dgm:cxn modelId="{BD63CE5C-DA42-4D2F-8455-5738E684D51D}" type="presParOf" srcId="{4A1C089D-8E11-4F30-AB59-C8E509BD52D7}" destId="{320F16C7-977C-4E55-A9E1-B9A8167DBDE0}" srcOrd="9" destOrd="0" presId="urn:microsoft.com/office/officeart/2005/8/layout/default"/>
    <dgm:cxn modelId="{425DE949-DE78-4AED-8364-28089AA6A18C}" type="presParOf" srcId="{4A1C089D-8E11-4F30-AB59-C8E509BD52D7}" destId="{CC76F30C-8512-45A7-9372-17332B188643}" srcOrd="10" destOrd="0" presId="urn:microsoft.com/office/officeart/2005/8/layout/default"/>
    <dgm:cxn modelId="{4F05E557-C5BD-4A0C-8948-A2076B8C1778}" type="presParOf" srcId="{4A1C089D-8E11-4F30-AB59-C8E509BD52D7}" destId="{12EB08D0-68E4-4F90-8AAD-5E886813B622}" srcOrd="11" destOrd="0" presId="urn:microsoft.com/office/officeart/2005/8/layout/default"/>
    <dgm:cxn modelId="{ACF4B2E7-276D-4480-A54F-FE7DFAE15F3B}" type="presParOf" srcId="{4A1C089D-8E11-4F30-AB59-C8E509BD52D7}" destId="{D4B3C383-2D8D-4624-B66C-5C2609E532BF}" srcOrd="1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75D7720-F66F-47EE-A57B-02BD7BA23CB2}"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BD6864CA-2140-4D74-920B-58535FB9A7FB}">
      <dgm:prSet/>
      <dgm:spPr/>
      <dgm:t>
        <a:bodyPr/>
        <a:lstStyle/>
        <a:p>
          <a:r>
            <a:rPr lang="fr-FR"/>
            <a:t>Dénomination : Val d'Europe Agglomération</a:t>
          </a:r>
          <a:endParaRPr lang="en-US"/>
        </a:p>
      </dgm:t>
    </dgm:pt>
    <dgm:pt modelId="{D16A8CD8-C662-49BB-A3BA-A292D224477B}" type="parTrans" cxnId="{48D25F15-87E8-4479-BAE9-9262740C39A6}">
      <dgm:prSet/>
      <dgm:spPr/>
      <dgm:t>
        <a:bodyPr/>
        <a:lstStyle/>
        <a:p>
          <a:endParaRPr lang="en-US"/>
        </a:p>
      </dgm:t>
    </dgm:pt>
    <dgm:pt modelId="{841C3228-A8FC-41B4-B76A-0988C11FB51F}" type="sibTrans" cxnId="{48D25F15-87E8-4479-BAE9-9262740C39A6}">
      <dgm:prSet/>
      <dgm:spPr/>
      <dgm:t>
        <a:bodyPr/>
        <a:lstStyle/>
        <a:p>
          <a:endParaRPr lang="en-US"/>
        </a:p>
      </dgm:t>
    </dgm:pt>
    <dgm:pt modelId="{25D9F4C9-5472-4DCD-83F0-50B0FA7A3E7A}">
      <dgm:prSet/>
      <dgm:spPr/>
      <dgm:t>
        <a:bodyPr/>
        <a:lstStyle/>
        <a:p>
          <a:r>
            <a:rPr lang="fr-FR"/>
            <a:t>Adresse : Château de Chessy, Rue du Château, 77701 Chessy</a:t>
          </a:r>
          <a:endParaRPr lang="en-US"/>
        </a:p>
      </dgm:t>
    </dgm:pt>
    <dgm:pt modelId="{EFA5F301-5520-4BF7-BDF6-21CF70EE834F}" type="parTrans" cxnId="{6B54B574-5F2F-4E35-86DD-C553DA8E686D}">
      <dgm:prSet/>
      <dgm:spPr/>
      <dgm:t>
        <a:bodyPr/>
        <a:lstStyle/>
        <a:p>
          <a:endParaRPr lang="en-US"/>
        </a:p>
      </dgm:t>
    </dgm:pt>
    <dgm:pt modelId="{D2ACDE2B-1F9F-4BE0-A498-9F04A51BE51E}" type="sibTrans" cxnId="{6B54B574-5F2F-4E35-86DD-C553DA8E686D}">
      <dgm:prSet/>
      <dgm:spPr/>
      <dgm:t>
        <a:bodyPr/>
        <a:lstStyle/>
        <a:p>
          <a:endParaRPr lang="en-US"/>
        </a:p>
      </dgm:t>
    </dgm:pt>
    <dgm:pt modelId="{5B6012E2-2EF3-4BC5-A0B5-0D5B1FDA2E47}">
      <dgm:prSet/>
      <dgm:spPr/>
      <dgm:t>
        <a:bodyPr/>
        <a:lstStyle/>
        <a:p>
          <a:r>
            <a:rPr lang="fr-FR"/>
            <a:t>Forme juridique : Établissement public de coopération intercommunale (EPCI)</a:t>
          </a:r>
          <a:endParaRPr lang="en-US"/>
        </a:p>
      </dgm:t>
    </dgm:pt>
    <dgm:pt modelId="{D4035C1B-5D37-44D2-8662-61D0B9369584}" type="parTrans" cxnId="{194F6E11-3BE8-4AA0-BF96-F102DC0B4DA9}">
      <dgm:prSet/>
      <dgm:spPr/>
      <dgm:t>
        <a:bodyPr/>
        <a:lstStyle/>
        <a:p>
          <a:endParaRPr lang="en-US"/>
        </a:p>
      </dgm:t>
    </dgm:pt>
    <dgm:pt modelId="{9EA6A274-60D3-4E92-B921-B6BED0606660}" type="sibTrans" cxnId="{194F6E11-3BE8-4AA0-BF96-F102DC0B4DA9}">
      <dgm:prSet/>
      <dgm:spPr/>
      <dgm:t>
        <a:bodyPr/>
        <a:lstStyle/>
        <a:p>
          <a:endParaRPr lang="en-US"/>
        </a:p>
      </dgm:t>
    </dgm:pt>
    <dgm:pt modelId="{06B9D4A5-26F0-4FCD-95D0-DEC3C041D099}">
      <dgm:prSet/>
      <dgm:spPr/>
      <dgm:t>
        <a:bodyPr/>
        <a:lstStyle/>
        <a:p>
          <a:r>
            <a:rPr lang="fr-FR"/>
            <a:t>Taille : Intercommunalité regroupant plusieurs communes</a:t>
          </a:r>
          <a:endParaRPr lang="en-US"/>
        </a:p>
      </dgm:t>
    </dgm:pt>
    <dgm:pt modelId="{DA789723-F75E-4103-8E44-C42E84D4A688}" type="parTrans" cxnId="{CA1B0ACD-2BB4-4A04-8A88-5AA707D34013}">
      <dgm:prSet/>
      <dgm:spPr/>
      <dgm:t>
        <a:bodyPr/>
        <a:lstStyle/>
        <a:p>
          <a:endParaRPr lang="en-US"/>
        </a:p>
      </dgm:t>
    </dgm:pt>
    <dgm:pt modelId="{2D851DC4-81F2-4A9A-B319-94490C04F4D5}" type="sibTrans" cxnId="{CA1B0ACD-2BB4-4A04-8A88-5AA707D34013}">
      <dgm:prSet/>
      <dgm:spPr/>
      <dgm:t>
        <a:bodyPr/>
        <a:lstStyle/>
        <a:p>
          <a:endParaRPr lang="en-US"/>
        </a:p>
      </dgm:t>
    </dgm:pt>
    <dgm:pt modelId="{81E522D4-AEDD-42FE-90A1-F979773D7AD6}">
      <dgm:prSet/>
      <dgm:spPr/>
      <dgm:t>
        <a:bodyPr/>
        <a:lstStyle/>
        <a:p>
          <a:r>
            <a:rPr lang="fr-FR"/>
            <a:t>Effectif : Environ 230 employés</a:t>
          </a:r>
          <a:endParaRPr lang="en-US"/>
        </a:p>
      </dgm:t>
    </dgm:pt>
    <dgm:pt modelId="{A28C168E-2841-4321-B559-34C2F56DC54C}" type="parTrans" cxnId="{D0584586-E2B7-45C7-AC51-B07C8C66E3F8}">
      <dgm:prSet/>
      <dgm:spPr/>
      <dgm:t>
        <a:bodyPr/>
        <a:lstStyle/>
        <a:p>
          <a:endParaRPr lang="en-US"/>
        </a:p>
      </dgm:t>
    </dgm:pt>
    <dgm:pt modelId="{123C20A0-06BB-4F97-9C6D-E44F0C0952B4}" type="sibTrans" cxnId="{D0584586-E2B7-45C7-AC51-B07C8C66E3F8}">
      <dgm:prSet/>
      <dgm:spPr/>
      <dgm:t>
        <a:bodyPr/>
        <a:lstStyle/>
        <a:p>
          <a:endParaRPr lang="en-US"/>
        </a:p>
      </dgm:t>
    </dgm:pt>
    <dgm:pt modelId="{4470A49B-FAEF-48E9-AFC7-38D92FDD2B33}">
      <dgm:prSet/>
      <dgm:spPr/>
      <dgm:t>
        <a:bodyPr/>
        <a:lstStyle/>
        <a:p>
          <a:r>
            <a:rPr lang="fr-FR"/>
            <a:t>Secteur d’activité : Administration publique, gestion territoriale</a:t>
          </a:r>
          <a:endParaRPr lang="en-US"/>
        </a:p>
      </dgm:t>
    </dgm:pt>
    <dgm:pt modelId="{1A636F87-7A86-439D-A497-2E09D82AC8A5}" type="parTrans" cxnId="{EC5260A1-EF75-4B13-93C5-AD04A659FCB7}">
      <dgm:prSet/>
      <dgm:spPr/>
      <dgm:t>
        <a:bodyPr/>
        <a:lstStyle/>
        <a:p>
          <a:endParaRPr lang="en-US"/>
        </a:p>
      </dgm:t>
    </dgm:pt>
    <dgm:pt modelId="{8FC5E2E3-B3AB-4575-84A1-2363F8D03538}" type="sibTrans" cxnId="{EC5260A1-EF75-4B13-93C5-AD04A659FCB7}">
      <dgm:prSet/>
      <dgm:spPr/>
      <dgm:t>
        <a:bodyPr/>
        <a:lstStyle/>
        <a:p>
          <a:endParaRPr lang="en-US"/>
        </a:p>
      </dgm:t>
    </dgm:pt>
    <dgm:pt modelId="{C4E65704-0D13-4888-A724-1949E63E14EF}" type="pres">
      <dgm:prSet presAssocID="{475D7720-F66F-47EE-A57B-02BD7BA23CB2}" presName="linear" presStyleCnt="0">
        <dgm:presLayoutVars>
          <dgm:animLvl val="lvl"/>
          <dgm:resizeHandles val="exact"/>
        </dgm:presLayoutVars>
      </dgm:prSet>
      <dgm:spPr/>
    </dgm:pt>
    <dgm:pt modelId="{FC3C8294-F8B8-4BB6-8F1A-92F19793C016}" type="pres">
      <dgm:prSet presAssocID="{BD6864CA-2140-4D74-920B-58535FB9A7FB}" presName="parentText" presStyleLbl="node1" presStyleIdx="0" presStyleCnt="6">
        <dgm:presLayoutVars>
          <dgm:chMax val="0"/>
          <dgm:bulletEnabled val="1"/>
        </dgm:presLayoutVars>
      </dgm:prSet>
      <dgm:spPr/>
    </dgm:pt>
    <dgm:pt modelId="{2F3B5B75-8062-4564-9338-50CADE62F3D6}" type="pres">
      <dgm:prSet presAssocID="{841C3228-A8FC-41B4-B76A-0988C11FB51F}" presName="spacer" presStyleCnt="0"/>
      <dgm:spPr/>
    </dgm:pt>
    <dgm:pt modelId="{1BF3A171-1B28-4615-AD20-F100A353F406}" type="pres">
      <dgm:prSet presAssocID="{25D9F4C9-5472-4DCD-83F0-50B0FA7A3E7A}" presName="parentText" presStyleLbl="node1" presStyleIdx="1" presStyleCnt="6">
        <dgm:presLayoutVars>
          <dgm:chMax val="0"/>
          <dgm:bulletEnabled val="1"/>
        </dgm:presLayoutVars>
      </dgm:prSet>
      <dgm:spPr/>
    </dgm:pt>
    <dgm:pt modelId="{B050F3D1-745B-4FB7-A049-C6EEFBD63704}" type="pres">
      <dgm:prSet presAssocID="{D2ACDE2B-1F9F-4BE0-A498-9F04A51BE51E}" presName="spacer" presStyleCnt="0"/>
      <dgm:spPr/>
    </dgm:pt>
    <dgm:pt modelId="{88A9CD97-7C41-42DF-AA46-BC88B211F306}" type="pres">
      <dgm:prSet presAssocID="{5B6012E2-2EF3-4BC5-A0B5-0D5B1FDA2E47}" presName="parentText" presStyleLbl="node1" presStyleIdx="2" presStyleCnt="6">
        <dgm:presLayoutVars>
          <dgm:chMax val="0"/>
          <dgm:bulletEnabled val="1"/>
        </dgm:presLayoutVars>
      </dgm:prSet>
      <dgm:spPr/>
    </dgm:pt>
    <dgm:pt modelId="{AB35C88C-7B0F-43D3-B934-DED8211BE4F2}" type="pres">
      <dgm:prSet presAssocID="{9EA6A274-60D3-4E92-B921-B6BED0606660}" presName="spacer" presStyleCnt="0"/>
      <dgm:spPr/>
    </dgm:pt>
    <dgm:pt modelId="{5C36514A-3E8F-4CA6-A519-3718594A4AC6}" type="pres">
      <dgm:prSet presAssocID="{06B9D4A5-26F0-4FCD-95D0-DEC3C041D099}" presName="parentText" presStyleLbl="node1" presStyleIdx="3" presStyleCnt="6">
        <dgm:presLayoutVars>
          <dgm:chMax val="0"/>
          <dgm:bulletEnabled val="1"/>
        </dgm:presLayoutVars>
      </dgm:prSet>
      <dgm:spPr/>
    </dgm:pt>
    <dgm:pt modelId="{B5633530-ED79-417D-A03A-3FFED0A0B34C}" type="pres">
      <dgm:prSet presAssocID="{2D851DC4-81F2-4A9A-B319-94490C04F4D5}" presName="spacer" presStyleCnt="0"/>
      <dgm:spPr/>
    </dgm:pt>
    <dgm:pt modelId="{2AF063E5-E142-4173-8BF2-AF9DF79D45F0}" type="pres">
      <dgm:prSet presAssocID="{81E522D4-AEDD-42FE-90A1-F979773D7AD6}" presName="parentText" presStyleLbl="node1" presStyleIdx="4" presStyleCnt="6">
        <dgm:presLayoutVars>
          <dgm:chMax val="0"/>
          <dgm:bulletEnabled val="1"/>
        </dgm:presLayoutVars>
      </dgm:prSet>
      <dgm:spPr/>
    </dgm:pt>
    <dgm:pt modelId="{F6490EFE-F091-4309-9085-E33C8A032968}" type="pres">
      <dgm:prSet presAssocID="{123C20A0-06BB-4F97-9C6D-E44F0C0952B4}" presName="spacer" presStyleCnt="0"/>
      <dgm:spPr/>
    </dgm:pt>
    <dgm:pt modelId="{BD22CFA5-3C33-4675-ACAA-086DA9B24324}" type="pres">
      <dgm:prSet presAssocID="{4470A49B-FAEF-48E9-AFC7-38D92FDD2B33}" presName="parentText" presStyleLbl="node1" presStyleIdx="5" presStyleCnt="6">
        <dgm:presLayoutVars>
          <dgm:chMax val="0"/>
          <dgm:bulletEnabled val="1"/>
        </dgm:presLayoutVars>
      </dgm:prSet>
      <dgm:spPr/>
    </dgm:pt>
  </dgm:ptLst>
  <dgm:cxnLst>
    <dgm:cxn modelId="{194F6E11-3BE8-4AA0-BF96-F102DC0B4DA9}" srcId="{475D7720-F66F-47EE-A57B-02BD7BA23CB2}" destId="{5B6012E2-2EF3-4BC5-A0B5-0D5B1FDA2E47}" srcOrd="2" destOrd="0" parTransId="{D4035C1B-5D37-44D2-8662-61D0B9369584}" sibTransId="{9EA6A274-60D3-4E92-B921-B6BED0606660}"/>
    <dgm:cxn modelId="{A49B2C14-D113-413A-82B9-416A2DF27E67}" type="presOf" srcId="{06B9D4A5-26F0-4FCD-95D0-DEC3C041D099}" destId="{5C36514A-3E8F-4CA6-A519-3718594A4AC6}" srcOrd="0" destOrd="0" presId="urn:microsoft.com/office/officeart/2005/8/layout/vList2"/>
    <dgm:cxn modelId="{48D25F15-87E8-4479-BAE9-9262740C39A6}" srcId="{475D7720-F66F-47EE-A57B-02BD7BA23CB2}" destId="{BD6864CA-2140-4D74-920B-58535FB9A7FB}" srcOrd="0" destOrd="0" parTransId="{D16A8CD8-C662-49BB-A3BA-A292D224477B}" sibTransId="{841C3228-A8FC-41B4-B76A-0988C11FB51F}"/>
    <dgm:cxn modelId="{C69EE927-4EFA-43E9-A017-A36AB12D9EBF}" type="presOf" srcId="{25D9F4C9-5472-4DCD-83F0-50B0FA7A3E7A}" destId="{1BF3A171-1B28-4615-AD20-F100A353F406}" srcOrd="0" destOrd="0" presId="urn:microsoft.com/office/officeart/2005/8/layout/vList2"/>
    <dgm:cxn modelId="{BF799137-6425-4B58-AF73-C4FAAF410FA1}" type="presOf" srcId="{BD6864CA-2140-4D74-920B-58535FB9A7FB}" destId="{FC3C8294-F8B8-4BB6-8F1A-92F19793C016}" srcOrd="0" destOrd="0" presId="urn:microsoft.com/office/officeart/2005/8/layout/vList2"/>
    <dgm:cxn modelId="{1637D93B-F166-4975-B94E-DB7430F8A5D1}" type="presOf" srcId="{81E522D4-AEDD-42FE-90A1-F979773D7AD6}" destId="{2AF063E5-E142-4173-8BF2-AF9DF79D45F0}" srcOrd="0" destOrd="0" presId="urn:microsoft.com/office/officeart/2005/8/layout/vList2"/>
    <dgm:cxn modelId="{C3D1FD61-8A1A-4073-A46D-FB66763B57D7}" type="presOf" srcId="{475D7720-F66F-47EE-A57B-02BD7BA23CB2}" destId="{C4E65704-0D13-4888-A724-1949E63E14EF}" srcOrd="0" destOrd="0" presId="urn:microsoft.com/office/officeart/2005/8/layout/vList2"/>
    <dgm:cxn modelId="{4FF8AA6F-8BC7-43A5-B97B-39CEAE8320B8}" type="presOf" srcId="{4470A49B-FAEF-48E9-AFC7-38D92FDD2B33}" destId="{BD22CFA5-3C33-4675-ACAA-086DA9B24324}" srcOrd="0" destOrd="0" presId="urn:microsoft.com/office/officeart/2005/8/layout/vList2"/>
    <dgm:cxn modelId="{6B54B574-5F2F-4E35-86DD-C553DA8E686D}" srcId="{475D7720-F66F-47EE-A57B-02BD7BA23CB2}" destId="{25D9F4C9-5472-4DCD-83F0-50B0FA7A3E7A}" srcOrd="1" destOrd="0" parTransId="{EFA5F301-5520-4BF7-BDF6-21CF70EE834F}" sibTransId="{D2ACDE2B-1F9F-4BE0-A498-9F04A51BE51E}"/>
    <dgm:cxn modelId="{D0584586-E2B7-45C7-AC51-B07C8C66E3F8}" srcId="{475D7720-F66F-47EE-A57B-02BD7BA23CB2}" destId="{81E522D4-AEDD-42FE-90A1-F979773D7AD6}" srcOrd="4" destOrd="0" parTransId="{A28C168E-2841-4321-B559-34C2F56DC54C}" sibTransId="{123C20A0-06BB-4F97-9C6D-E44F0C0952B4}"/>
    <dgm:cxn modelId="{EC5260A1-EF75-4B13-93C5-AD04A659FCB7}" srcId="{475D7720-F66F-47EE-A57B-02BD7BA23CB2}" destId="{4470A49B-FAEF-48E9-AFC7-38D92FDD2B33}" srcOrd="5" destOrd="0" parTransId="{1A636F87-7A86-439D-A497-2E09D82AC8A5}" sibTransId="{8FC5E2E3-B3AB-4575-84A1-2363F8D03538}"/>
    <dgm:cxn modelId="{676794B6-7BE8-4DCE-86B9-EADDC261150A}" type="presOf" srcId="{5B6012E2-2EF3-4BC5-A0B5-0D5B1FDA2E47}" destId="{88A9CD97-7C41-42DF-AA46-BC88B211F306}" srcOrd="0" destOrd="0" presId="urn:microsoft.com/office/officeart/2005/8/layout/vList2"/>
    <dgm:cxn modelId="{CA1B0ACD-2BB4-4A04-8A88-5AA707D34013}" srcId="{475D7720-F66F-47EE-A57B-02BD7BA23CB2}" destId="{06B9D4A5-26F0-4FCD-95D0-DEC3C041D099}" srcOrd="3" destOrd="0" parTransId="{DA789723-F75E-4103-8E44-C42E84D4A688}" sibTransId="{2D851DC4-81F2-4A9A-B319-94490C04F4D5}"/>
    <dgm:cxn modelId="{C52C210C-4A7C-42E2-9871-8EC931860D64}" type="presParOf" srcId="{C4E65704-0D13-4888-A724-1949E63E14EF}" destId="{FC3C8294-F8B8-4BB6-8F1A-92F19793C016}" srcOrd="0" destOrd="0" presId="urn:microsoft.com/office/officeart/2005/8/layout/vList2"/>
    <dgm:cxn modelId="{147A2D1E-5BFC-4833-B42D-08B48AD131C1}" type="presParOf" srcId="{C4E65704-0D13-4888-A724-1949E63E14EF}" destId="{2F3B5B75-8062-4564-9338-50CADE62F3D6}" srcOrd="1" destOrd="0" presId="urn:microsoft.com/office/officeart/2005/8/layout/vList2"/>
    <dgm:cxn modelId="{F9B36486-DA65-4A33-8ECE-FCF58DAA281F}" type="presParOf" srcId="{C4E65704-0D13-4888-A724-1949E63E14EF}" destId="{1BF3A171-1B28-4615-AD20-F100A353F406}" srcOrd="2" destOrd="0" presId="urn:microsoft.com/office/officeart/2005/8/layout/vList2"/>
    <dgm:cxn modelId="{BFFD9D7A-AED1-4BD7-97B7-C8050900AF59}" type="presParOf" srcId="{C4E65704-0D13-4888-A724-1949E63E14EF}" destId="{B050F3D1-745B-4FB7-A049-C6EEFBD63704}" srcOrd="3" destOrd="0" presId="urn:microsoft.com/office/officeart/2005/8/layout/vList2"/>
    <dgm:cxn modelId="{A6F47950-4306-43CB-B0D7-DAE92627B4A0}" type="presParOf" srcId="{C4E65704-0D13-4888-A724-1949E63E14EF}" destId="{88A9CD97-7C41-42DF-AA46-BC88B211F306}" srcOrd="4" destOrd="0" presId="urn:microsoft.com/office/officeart/2005/8/layout/vList2"/>
    <dgm:cxn modelId="{343B4D09-7F23-4B1F-976F-F3051CF1F878}" type="presParOf" srcId="{C4E65704-0D13-4888-A724-1949E63E14EF}" destId="{AB35C88C-7B0F-43D3-B934-DED8211BE4F2}" srcOrd="5" destOrd="0" presId="urn:microsoft.com/office/officeart/2005/8/layout/vList2"/>
    <dgm:cxn modelId="{DDDE59C6-0A51-483E-8A39-5D1B2DD02DD6}" type="presParOf" srcId="{C4E65704-0D13-4888-A724-1949E63E14EF}" destId="{5C36514A-3E8F-4CA6-A519-3718594A4AC6}" srcOrd="6" destOrd="0" presId="urn:microsoft.com/office/officeart/2005/8/layout/vList2"/>
    <dgm:cxn modelId="{BFE340C8-7AF7-40F2-97AD-B6C78B03A553}" type="presParOf" srcId="{C4E65704-0D13-4888-A724-1949E63E14EF}" destId="{B5633530-ED79-417D-A03A-3FFED0A0B34C}" srcOrd="7" destOrd="0" presId="urn:microsoft.com/office/officeart/2005/8/layout/vList2"/>
    <dgm:cxn modelId="{99858E4D-DBF8-419C-98CB-15B87F4DD05E}" type="presParOf" srcId="{C4E65704-0D13-4888-A724-1949E63E14EF}" destId="{2AF063E5-E142-4173-8BF2-AF9DF79D45F0}" srcOrd="8" destOrd="0" presId="urn:microsoft.com/office/officeart/2005/8/layout/vList2"/>
    <dgm:cxn modelId="{D96ED25F-74FC-4C24-A1D7-2EAB3EE40066}" type="presParOf" srcId="{C4E65704-0D13-4888-A724-1949E63E14EF}" destId="{F6490EFE-F091-4309-9085-E33C8A032968}" srcOrd="9" destOrd="0" presId="urn:microsoft.com/office/officeart/2005/8/layout/vList2"/>
    <dgm:cxn modelId="{F39A65FB-E28B-4CF6-ACA4-34B039C028A8}" type="presParOf" srcId="{C4E65704-0D13-4888-A724-1949E63E14EF}" destId="{BD22CFA5-3C33-4675-ACAA-086DA9B24324}"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5B9377E-FE02-401A-A92B-8A8D299FF62B}" type="doc">
      <dgm:prSet loTypeId="urn:microsoft.com/office/officeart/2017/3/layout/HorizontalPathTimeline" loCatId="process" qsTypeId="urn:microsoft.com/office/officeart/2005/8/quickstyle/simple1" qsCatId="simple" csTypeId="urn:microsoft.com/office/officeart/2005/8/colors/accent1_2" csCatId="accent1" phldr="1"/>
      <dgm:spPr/>
      <dgm:t>
        <a:bodyPr/>
        <a:lstStyle/>
        <a:p>
          <a:endParaRPr lang="en-US"/>
        </a:p>
      </dgm:t>
    </dgm:pt>
    <dgm:pt modelId="{BCC8D67F-09A1-4B94-9EF5-1E32CBE6C184}">
      <dgm:prSet/>
      <dgm:spPr/>
      <dgm:t>
        <a:bodyPr/>
        <a:lstStyle/>
        <a:p>
          <a:pPr>
            <a:defRPr b="1"/>
          </a:pPr>
          <a:r>
            <a:rPr lang="en-US"/>
            <a:t>1960–1970</a:t>
          </a:r>
        </a:p>
      </dgm:t>
    </dgm:pt>
    <dgm:pt modelId="{B05AEC1D-8818-43C3-8F57-017FD6AF7510}" type="parTrans" cxnId="{CE8926D1-9615-4C9C-9E05-7A04701DDE11}">
      <dgm:prSet/>
      <dgm:spPr/>
      <dgm:t>
        <a:bodyPr/>
        <a:lstStyle/>
        <a:p>
          <a:endParaRPr lang="en-US"/>
        </a:p>
      </dgm:t>
    </dgm:pt>
    <dgm:pt modelId="{0D87D024-724E-48E9-9E82-36F15218AD05}" type="sibTrans" cxnId="{CE8926D1-9615-4C9C-9E05-7A04701DDE11}">
      <dgm:prSet/>
      <dgm:spPr/>
      <dgm:t>
        <a:bodyPr/>
        <a:lstStyle/>
        <a:p>
          <a:endParaRPr lang="en-US"/>
        </a:p>
      </dgm:t>
    </dgm:pt>
    <dgm:pt modelId="{2759B39F-9A66-4944-A1E5-9B6D34ED7122}">
      <dgm:prSet/>
      <dgm:spPr/>
      <dgm:t>
        <a:bodyPr/>
        <a:lstStyle/>
        <a:p>
          <a:r>
            <a:rPr lang="en-US" dirty="0" err="1"/>
            <a:t>Création</a:t>
          </a:r>
          <a:r>
            <a:rPr lang="en-US" dirty="0"/>
            <a:t> de la </a:t>
          </a:r>
          <a:r>
            <a:rPr lang="en-US" dirty="0" err="1"/>
            <a:t>ville</a:t>
          </a:r>
          <a:r>
            <a:rPr lang="en-US" dirty="0"/>
            <a:t> nouvelle de Marne-la-</a:t>
          </a:r>
          <a:r>
            <a:rPr lang="en-US" dirty="0" err="1"/>
            <a:t>Vallée</a:t>
          </a:r>
          <a:endParaRPr lang="en-US" dirty="0"/>
        </a:p>
      </dgm:t>
    </dgm:pt>
    <dgm:pt modelId="{BE88B484-D019-4621-96A3-37B088990152}" type="parTrans" cxnId="{DF5EBBB1-7AF8-46F1-974E-BBC0B7F1FAC3}">
      <dgm:prSet/>
      <dgm:spPr/>
      <dgm:t>
        <a:bodyPr/>
        <a:lstStyle/>
        <a:p>
          <a:endParaRPr lang="en-US"/>
        </a:p>
      </dgm:t>
    </dgm:pt>
    <dgm:pt modelId="{39C71774-A91E-4231-8F2D-BA1AECC967BD}" type="sibTrans" cxnId="{DF5EBBB1-7AF8-46F1-974E-BBC0B7F1FAC3}">
      <dgm:prSet/>
      <dgm:spPr/>
      <dgm:t>
        <a:bodyPr/>
        <a:lstStyle/>
        <a:p>
          <a:endParaRPr lang="en-US"/>
        </a:p>
      </dgm:t>
    </dgm:pt>
    <dgm:pt modelId="{E7774648-B76B-4AAF-9CBF-6C04A517BD5D}">
      <dgm:prSet/>
      <dgm:spPr/>
      <dgm:t>
        <a:bodyPr/>
        <a:lstStyle/>
        <a:p>
          <a:pPr>
            <a:defRPr b="1"/>
          </a:pPr>
          <a:r>
            <a:rPr lang="en-US"/>
            <a:t>1987</a:t>
          </a:r>
        </a:p>
      </dgm:t>
    </dgm:pt>
    <dgm:pt modelId="{5F4921F5-2A05-4C0A-80E7-B4E13E858E17}" type="parTrans" cxnId="{AB297690-DAFD-45FD-BE9B-4270FE60DC8B}">
      <dgm:prSet/>
      <dgm:spPr/>
      <dgm:t>
        <a:bodyPr/>
        <a:lstStyle/>
        <a:p>
          <a:endParaRPr lang="en-US"/>
        </a:p>
      </dgm:t>
    </dgm:pt>
    <dgm:pt modelId="{0E5BE593-8A25-47C0-A92F-2AEACF911034}" type="sibTrans" cxnId="{AB297690-DAFD-45FD-BE9B-4270FE60DC8B}">
      <dgm:prSet/>
      <dgm:spPr/>
      <dgm:t>
        <a:bodyPr/>
        <a:lstStyle/>
        <a:p>
          <a:endParaRPr lang="en-US"/>
        </a:p>
      </dgm:t>
    </dgm:pt>
    <dgm:pt modelId="{2F8A98B3-FB6F-4931-92E2-1070BC2D6B06}">
      <dgm:prSet/>
      <dgm:spPr/>
      <dgm:t>
        <a:bodyPr/>
        <a:lstStyle/>
        <a:p>
          <a:r>
            <a:rPr lang="en-US"/>
            <a:t>Accord signé entre Disney et l'État français pour l'implantation d'Euro Disney</a:t>
          </a:r>
        </a:p>
      </dgm:t>
    </dgm:pt>
    <dgm:pt modelId="{F03F358B-99A9-4FE6-B7C3-F1A72A184B40}" type="parTrans" cxnId="{40868076-B3B8-41E6-827E-A57A82F111D7}">
      <dgm:prSet/>
      <dgm:spPr/>
      <dgm:t>
        <a:bodyPr/>
        <a:lstStyle/>
        <a:p>
          <a:endParaRPr lang="en-US"/>
        </a:p>
      </dgm:t>
    </dgm:pt>
    <dgm:pt modelId="{F141BAC1-56D6-4A32-BCAA-8C4302307378}" type="sibTrans" cxnId="{40868076-B3B8-41E6-827E-A57A82F111D7}">
      <dgm:prSet/>
      <dgm:spPr/>
      <dgm:t>
        <a:bodyPr/>
        <a:lstStyle/>
        <a:p>
          <a:endParaRPr lang="en-US"/>
        </a:p>
      </dgm:t>
    </dgm:pt>
    <dgm:pt modelId="{DB4E364A-06E4-4A00-8CF3-76325E10E750}">
      <dgm:prSet/>
      <dgm:spPr/>
      <dgm:t>
        <a:bodyPr/>
        <a:lstStyle/>
        <a:p>
          <a:pPr>
            <a:defRPr b="1"/>
          </a:pPr>
          <a:r>
            <a:rPr lang="en-US"/>
            <a:t>1992</a:t>
          </a:r>
        </a:p>
      </dgm:t>
    </dgm:pt>
    <dgm:pt modelId="{E189AD1D-9C37-4C5E-8994-5891475F7333}" type="parTrans" cxnId="{9FEF4C2E-BAE7-4C07-80E7-82BD853615DE}">
      <dgm:prSet/>
      <dgm:spPr/>
      <dgm:t>
        <a:bodyPr/>
        <a:lstStyle/>
        <a:p>
          <a:endParaRPr lang="en-US"/>
        </a:p>
      </dgm:t>
    </dgm:pt>
    <dgm:pt modelId="{97BD5A5E-E4DB-4713-9F16-815C31DB4700}" type="sibTrans" cxnId="{9FEF4C2E-BAE7-4C07-80E7-82BD853615DE}">
      <dgm:prSet/>
      <dgm:spPr/>
      <dgm:t>
        <a:bodyPr/>
        <a:lstStyle/>
        <a:p>
          <a:endParaRPr lang="en-US"/>
        </a:p>
      </dgm:t>
    </dgm:pt>
    <dgm:pt modelId="{39E78E3A-111C-47B5-B8C7-B9B542B0F1B3}">
      <dgm:prSet/>
      <dgm:spPr/>
      <dgm:t>
        <a:bodyPr/>
        <a:lstStyle/>
        <a:p>
          <a:r>
            <a:rPr lang="en-US"/>
            <a:t>Ouverture de Disneyland Paris</a:t>
          </a:r>
        </a:p>
      </dgm:t>
    </dgm:pt>
    <dgm:pt modelId="{A38CD925-F394-4263-8F41-1DB4D5BD35DB}" type="parTrans" cxnId="{EE8A632B-307A-4762-98F7-24CD25D10134}">
      <dgm:prSet/>
      <dgm:spPr/>
      <dgm:t>
        <a:bodyPr/>
        <a:lstStyle/>
        <a:p>
          <a:endParaRPr lang="en-US"/>
        </a:p>
      </dgm:t>
    </dgm:pt>
    <dgm:pt modelId="{0F094524-2C92-4CDB-8CF1-2D7020B3FBCD}" type="sibTrans" cxnId="{EE8A632B-307A-4762-98F7-24CD25D10134}">
      <dgm:prSet/>
      <dgm:spPr/>
      <dgm:t>
        <a:bodyPr/>
        <a:lstStyle/>
        <a:p>
          <a:endParaRPr lang="en-US"/>
        </a:p>
      </dgm:t>
    </dgm:pt>
    <dgm:pt modelId="{6F06547E-5F8B-4294-A3CC-0743AA6201D9}">
      <dgm:prSet/>
      <dgm:spPr/>
      <dgm:t>
        <a:bodyPr/>
        <a:lstStyle/>
        <a:p>
          <a:pPr>
            <a:defRPr b="1"/>
          </a:pPr>
          <a:r>
            <a:rPr lang="en-US" dirty="0"/>
            <a:t>2001</a:t>
          </a:r>
        </a:p>
      </dgm:t>
    </dgm:pt>
    <dgm:pt modelId="{E2B8BBFA-9554-4670-BA03-D347691221AE}" type="parTrans" cxnId="{54028A7C-2960-4AAB-9B49-BD77FAD293F6}">
      <dgm:prSet/>
      <dgm:spPr/>
      <dgm:t>
        <a:bodyPr/>
        <a:lstStyle/>
        <a:p>
          <a:endParaRPr lang="en-US"/>
        </a:p>
      </dgm:t>
    </dgm:pt>
    <dgm:pt modelId="{6694C84D-A621-447C-9F4B-35023EC82E4E}" type="sibTrans" cxnId="{54028A7C-2960-4AAB-9B49-BD77FAD293F6}">
      <dgm:prSet/>
      <dgm:spPr/>
      <dgm:t>
        <a:bodyPr/>
        <a:lstStyle/>
        <a:p>
          <a:endParaRPr lang="en-US"/>
        </a:p>
      </dgm:t>
    </dgm:pt>
    <dgm:pt modelId="{AF211809-451B-490F-955B-927FA03D2218}">
      <dgm:prSet/>
      <dgm:spPr/>
      <dgm:t>
        <a:bodyPr/>
        <a:lstStyle/>
        <a:p>
          <a:r>
            <a:rPr lang="en-US"/>
            <a:t>Création de la communauté d'agglomération "Val d'Europe Agglomération"</a:t>
          </a:r>
        </a:p>
      </dgm:t>
    </dgm:pt>
    <dgm:pt modelId="{F927A748-911A-46BF-BEFE-D76A7C7624F4}" type="parTrans" cxnId="{65BD0714-4CD9-43FF-8538-C52079E9CD56}">
      <dgm:prSet/>
      <dgm:spPr/>
      <dgm:t>
        <a:bodyPr/>
        <a:lstStyle/>
        <a:p>
          <a:endParaRPr lang="en-US"/>
        </a:p>
      </dgm:t>
    </dgm:pt>
    <dgm:pt modelId="{848E8B84-525C-413B-A1C7-6C09E7AB0212}" type="sibTrans" cxnId="{65BD0714-4CD9-43FF-8538-C52079E9CD56}">
      <dgm:prSet/>
      <dgm:spPr/>
      <dgm:t>
        <a:bodyPr/>
        <a:lstStyle/>
        <a:p>
          <a:endParaRPr lang="en-US"/>
        </a:p>
      </dgm:t>
    </dgm:pt>
    <dgm:pt modelId="{5C73759B-6CA4-44F3-8484-77F3946BFC8B}">
      <dgm:prSet/>
      <dgm:spPr/>
      <dgm:t>
        <a:bodyPr/>
        <a:lstStyle/>
        <a:p>
          <a:pPr>
            <a:defRPr b="1"/>
          </a:pPr>
          <a:r>
            <a:rPr lang="en-US" dirty="0">
              <a:sym typeface="Wingdings" panose="05000000000000000000" pitchFamily="2" charset="2"/>
            </a:rPr>
            <a:t></a:t>
          </a:r>
          <a:endParaRPr lang="en-US" dirty="0"/>
        </a:p>
      </dgm:t>
    </dgm:pt>
    <dgm:pt modelId="{AC9021B0-3E60-40CA-8922-38072B4D6920}" type="parTrans" cxnId="{8AF06F7B-E107-43E6-B536-D0C5C692C758}">
      <dgm:prSet/>
      <dgm:spPr/>
      <dgm:t>
        <a:bodyPr/>
        <a:lstStyle/>
        <a:p>
          <a:endParaRPr lang="en-US"/>
        </a:p>
      </dgm:t>
    </dgm:pt>
    <dgm:pt modelId="{9A992C70-17F8-4DCF-BDB4-8EAD90D070E5}" type="sibTrans" cxnId="{8AF06F7B-E107-43E6-B536-D0C5C692C758}">
      <dgm:prSet/>
      <dgm:spPr/>
      <dgm:t>
        <a:bodyPr/>
        <a:lstStyle/>
        <a:p>
          <a:endParaRPr lang="en-US"/>
        </a:p>
      </dgm:t>
    </dgm:pt>
    <dgm:pt modelId="{27E4E2CB-BC0A-460C-A9C3-62172E3230AD}">
      <dgm:prSet/>
      <dgm:spPr/>
      <dgm:t>
        <a:bodyPr/>
        <a:lstStyle/>
        <a:p>
          <a:r>
            <a:rPr lang="en-US" dirty="0" err="1"/>
            <a:t>Depuis</a:t>
          </a:r>
          <a:r>
            <a:rPr lang="en-US" dirty="0"/>
            <a:t> 2001 : Expansion continue des infrastructures, </a:t>
          </a:r>
          <a:r>
            <a:rPr lang="en-US" dirty="0" err="1"/>
            <a:t>développement</a:t>
          </a:r>
          <a:r>
            <a:rPr lang="en-US" dirty="0"/>
            <a:t> </a:t>
          </a:r>
          <a:r>
            <a:rPr lang="en-US" dirty="0" err="1"/>
            <a:t>économique</a:t>
          </a:r>
          <a:r>
            <a:rPr lang="en-US" dirty="0"/>
            <a:t> et </a:t>
          </a:r>
          <a:r>
            <a:rPr lang="en-US" dirty="0" err="1"/>
            <a:t>urbanisme</a:t>
          </a:r>
          <a:endParaRPr lang="en-US" dirty="0"/>
        </a:p>
      </dgm:t>
    </dgm:pt>
    <dgm:pt modelId="{590573A5-B738-4261-AB3E-C5C825F068E1}" type="parTrans" cxnId="{20FBD8D2-0AA4-4D6A-984E-D40D953C0D5E}">
      <dgm:prSet/>
      <dgm:spPr/>
      <dgm:t>
        <a:bodyPr/>
        <a:lstStyle/>
        <a:p>
          <a:endParaRPr lang="en-US"/>
        </a:p>
      </dgm:t>
    </dgm:pt>
    <dgm:pt modelId="{E1D6BD15-5EC1-4081-8E22-97052380DF95}" type="sibTrans" cxnId="{20FBD8D2-0AA4-4D6A-984E-D40D953C0D5E}">
      <dgm:prSet/>
      <dgm:spPr/>
      <dgm:t>
        <a:bodyPr/>
        <a:lstStyle/>
        <a:p>
          <a:endParaRPr lang="en-US"/>
        </a:p>
      </dgm:t>
    </dgm:pt>
    <dgm:pt modelId="{822573F5-78D6-4E63-B877-968C8856A61E}">
      <dgm:prSet/>
      <dgm:spPr/>
      <dgm:t>
        <a:bodyPr/>
        <a:lstStyle/>
        <a:p>
          <a:pPr>
            <a:defRPr b="1"/>
          </a:pPr>
          <a:r>
            <a:rPr lang="en-US"/>
            <a:t>Aujourd'hui</a:t>
          </a:r>
        </a:p>
      </dgm:t>
    </dgm:pt>
    <dgm:pt modelId="{96D4355B-633B-4F2D-A064-4776F41FC372}" type="parTrans" cxnId="{9E1F03BE-5FAE-425E-9921-E0FDF927E887}">
      <dgm:prSet/>
      <dgm:spPr/>
      <dgm:t>
        <a:bodyPr/>
        <a:lstStyle/>
        <a:p>
          <a:endParaRPr lang="en-US"/>
        </a:p>
      </dgm:t>
    </dgm:pt>
    <dgm:pt modelId="{07EC655E-F6D5-4BC3-ADB4-F8B0294DA8B1}" type="sibTrans" cxnId="{9E1F03BE-5FAE-425E-9921-E0FDF927E887}">
      <dgm:prSet/>
      <dgm:spPr/>
      <dgm:t>
        <a:bodyPr/>
        <a:lstStyle/>
        <a:p>
          <a:endParaRPr lang="en-US"/>
        </a:p>
      </dgm:t>
    </dgm:pt>
    <dgm:pt modelId="{D17157DA-FC36-402D-9B3E-180B108DF0D0}">
      <dgm:prSet/>
      <dgm:spPr/>
      <dgm:t>
        <a:bodyPr/>
        <a:lstStyle/>
        <a:p>
          <a:r>
            <a:rPr lang="en-US"/>
            <a:t>Pôle économique et touristique majeur, diversification des activités et développement durable</a:t>
          </a:r>
        </a:p>
      </dgm:t>
    </dgm:pt>
    <dgm:pt modelId="{A09890F3-C596-4DF0-B43D-7FB83BD481D1}" type="parTrans" cxnId="{3BAC4F28-229A-4E78-A229-70B694E0D699}">
      <dgm:prSet/>
      <dgm:spPr/>
      <dgm:t>
        <a:bodyPr/>
        <a:lstStyle/>
        <a:p>
          <a:endParaRPr lang="en-US"/>
        </a:p>
      </dgm:t>
    </dgm:pt>
    <dgm:pt modelId="{AEDBA77F-A643-4C11-BD41-834423907606}" type="sibTrans" cxnId="{3BAC4F28-229A-4E78-A229-70B694E0D699}">
      <dgm:prSet/>
      <dgm:spPr/>
      <dgm:t>
        <a:bodyPr/>
        <a:lstStyle/>
        <a:p>
          <a:endParaRPr lang="en-US"/>
        </a:p>
      </dgm:t>
    </dgm:pt>
    <dgm:pt modelId="{BFDDE806-2E39-41B5-AFC5-0827DE877C02}" type="pres">
      <dgm:prSet presAssocID="{45B9377E-FE02-401A-A92B-8A8D299FF62B}" presName="root" presStyleCnt="0">
        <dgm:presLayoutVars>
          <dgm:chMax/>
          <dgm:chPref/>
          <dgm:animLvl val="lvl"/>
        </dgm:presLayoutVars>
      </dgm:prSet>
      <dgm:spPr/>
    </dgm:pt>
    <dgm:pt modelId="{CAD2D793-0CBB-4EB9-949B-30793B6F8697}" type="pres">
      <dgm:prSet presAssocID="{45B9377E-FE02-401A-A92B-8A8D299FF62B}" presName="divider" presStyleLbl="node1" presStyleIdx="0" presStyleCnt="1"/>
      <dgm:spPr/>
    </dgm:pt>
    <dgm:pt modelId="{BD303312-2391-4322-AD6A-611CEBA03465}" type="pres">
      <dgm:prSet presAssocID="{45B9377E-FE02-401A-A92B-8A8D299FF62B}" presName="nodes" presStyleCnt="0">
        <dgm:presLayoutVars>
          <dgm:chMax/>
          <dgm:chPref/>
          <dgm:animLvl val="lvl"/>
        </dgm:presLayoutVars>
      </dgm:prSet>
      <dgm:spPr/>
    </dgm:pt>
    <dgm:pt modelId="{C12502C3-2422-4A7F-81EA-587BD957BA64}" type="pres">
      <dgm:prSet presAssocID="{BCC8D67F-09A1-4B94-9EF5-1E32CBE6C184}" presName="composite" presStyleCnt="0"/>
      <dgm:spPr/>
    </dgm:pt>
    <dgm:pt modelId="{FC80CA0C-959C-49E4-B3C0-3F88D4006611}" type="pres">
      <dgm:prSet presAssocID="{BCC8D67F-09A1-4B94-9EF5-1E32CBE6C184}" presName="L1TextContainer" presStyleLbl="revTx" presStyleIdx="0" presStyleCnt="6">
        <dgm:presLayoutVars>
          <dgm:chMax val="1"/>
          <dgm:chPref val="1"/>
          <dgm:bulletEnabled val="1"/>
        </dgm:presLayoutVars>
      </dgm:prSet>
      <dgm:spPr/>
    </dgm:pt>
    <dgm:pt modelId="{428CB449-D83A-40EC-BBBE-A5B5DB35D928}" type="pres">
      <dgm:prSet presAssocID="{BCC8D67F-09A1-4B94-9EF5-1E32CBE6C184}" presName="L2TextContainerWrapper" presStyleCnt="0">
        <dgm:presLayoutVars>
          <dgm:chMax val="0"/>
          <dgm:chPref val="0"/>
          <dgm:bulletEnabled val="1"/>
        </dgm:presLayoutVars>
      </dgm:prSet>
      <dgm:spPr/>
    </dgm:pt>
    <dgm:pt modelId="{A6CD8601-0D2D-4607-86E6-F2B4D10ECEEF}" type="pres">
      <dgm:prSet presAssocID="{BCC8D67F-09A1-4B94-9EF5-1E32CBE6C184}" presName="L2TextContainer" presStyleLbl="bgAccFollowNode1" presStyleIdx="0" presStyleCnt="6"/>
      <dgm:spPr/>
    </dgm:pt>
    <dgm:pt modelId="{C463B5F9-8663-4963-8064-1AA97A46B0B9}" type="pres">
      <dgm:prSet presAssocID="{BCC8D67F-09A1-4B94-9EF5-1E32CBE6C184}" presName="FlexibleEmptyPlaceHolder" presStyleCnt="0"/>
      <dgm:spPr/>
    </dgm:pt>
    <dgm:pt modelId="{37C079E4-0695-4145-90E7-7716BD57E98E}" type="pres">
      <dgm:prSet presAssocID="{BCC8D67F-09A1-4B94-9EF5-1E32CBE6C184}" presName="ConnectLine" presStyleLbl="alignNode1" presStyleIdx="0" presStyleCnt="6"/>
      <dgm:spPr>
        <a:solidFill>
          <a:schemeClr val="accent1">
            <a:hueOff val="0"/>
            <a:satOff val="0"/>
            <a:lumOff val="0"/>
            <a:alphaOff val="0"/>
          </a:schemeClr>
        </a:solidFill>
        <a:ln w="6350" cap="flat" cmpd="sng" algn="ctr">
          <a:solidFill>
            <a:schemeClr val="accent1">
              <a:hueOff val="0"/>
              <a:satOff val="0"/>
              <a:lumOff val="0"/>
              <a:alphaOff val="0"/>
            </a:schemeClr>
          </a:solidFill>
          <a:prstDash val="dash"/>
          <a:miter lim="800000"/>
        </a:ln>
        <a:effectLst/>
      </dgm:spPr>
    </dgm:pt>
    <dgm:pt modelId="{EE75EFC4-7FF4-44C3-BCCF-7260E6D93E61}" type="pres">
      <dgm:prSet presAssocID="{BCC8D67F-09A1-4B94-9EF5-1E32CBE6C184}" presName="ConnectorPoint" presStyleLbl="fgAcc1" presStyleIdx="0" presStyleCnt="6"/>
      <dgm:spPr>
        <a:solidFill>
          <a:schemeClr val="lt1">
            <a:alpha val="90000"/>
            <a:hueOff val="0"/>
            <a:satOff val="0"/>
            <a:lumOff val="0"/>
            <a:alphaOff val="0"/>
          </a:schemeClr>
        </a:solidFill>
        <a:ln w="19050" cap="flat" cmpd="sng" algn="ctr">
          <a:noFill/>
          <a:prstDash val="solid"/>
          <a:miter lim="800000"/>
        </a:ln>
        <a:effectLst/>
      </dgm:spPr>
    </dgm:pt>
    <dgm:pt modelId="{1F4AD228-9ECA-4E8A-983A-7C2E38944036}" type="pres">
      <dgm:prSet presAssocID="{BCC8D67F-09A1-4B94-9EF5-1E32CBE6C184}" presName="EmptyPlaceHolder" presStyleCnt="0"/>
      <dgm:spPr/>
    </dgm:pt>
    <dgm:pt modelId="{BBAA6A48-298E-4ACA-A242-5B7F5F881625}" type="pres">
      <dgm:prSet presAssocID="{0D87D024-724E-48E9-9E82-36F15218AD05}" presName="spaceBetweenRectangles" presStyleCnt="0"/>
      <dgm:spPr/>
    </dgm:pt>
    <dgm:pt modelId="{33C3AA31-047D-4846-AEDF-9A0B8DD922B3}" type="pres">
      <dgm:prSet presAssocID="{E7774648-B76B-4AAF-9CBF-6C04A517BD5D}" presName="composite" presStyleCnt="0"/>
      <dgm:spPr/>
    </dgm:pt>
    <dgm:pt modelId="{7BE5C95B-A252-49F1-95FA-124E17E729DE}" type="pres">
      <dgm:prSet presAssocID="{E7774648-B76B-4AAF-9CBF-6C04A517BD5D}" presName="L1TextContainer" presStyleLbl="revTx" presStyleIdx="1" presStyleCnt="6">
        <dgm:presLayoutVars>
          <dgm:chMax val="1"/>
          <dgm:chPref val="1"/>
          <dgm:bulletEnabled val="1"/>
        </dgm:presLayoutVars>
      </dgm:prSet>
      <dgm:spPr/>
    </dgm:pt>
    <dgm:pt modelId="{39EC4A62-B8C3-4496-86D3-0980AB023F8B}" type="pres">
      <dgm:prSet presAssocID="{E7774648-B76B-4AAF-9CBF-6C04A517BD5D}" presName="L2TextContainerWrapper" presStyleCnt="0">
        <dgm:presLayoutVars>
          <dgm:chMax val="0"/>
          <dgm:chPref val="0"/>
          <dgm:bulletEnabled val="1"/>
        </dgm:presLayoutVars>
      </dgm:prSet>
      <dgm:spPr/>
    </dgm:pt>
    <dgm:pt modelId="{DD7847E6-35A6-41CF-A902-6FAD5A735E99}" type="pres">
      <dgm:prSet presAssocID="{E7774648-B76B-4AAF-9CBF-6C04A517BD5D}" presName="L2TextContainer" presStyleLbl="bgAccFollowNode1" presStyleIdx="1" presStyleCnt="6"/>
      <dgm:spPr/>
    </dgm:pt>
    <dgm:pt modelId="{00496C91-A58C-4135-8F34-2E7BA71B4AE1}" type="pres">
      <dgm:prSet presAssocID="{E7774648-B76B-4AAF-9CBF-6C04A517BD5D}" presName="FlexibleEmptyPlaceHolder" presStyleCnt="0"/>
      <dgm:spPr/>
    </dgm:pt>
    <dgm:pt modelId="{E652FF10-1A6F-4D69-ADF8-D10962F375A8}" type="pres">
      <dgm:prSet presAssocID="{E7774648-B76B-4AAF-9CBF-6C04A517BD5D}" presName="ConnectLine" presStyleLbl="alignNode1" presStyleIdx="1" presStyleCnt="6"/>
      <dgm:spPr>
        <a:solidFill>
          <a:schemeClr val="accent1">
            <a:hueOff val="0"/>
            <a:satOff val="0"/>
            <a:lumOff val="0"/>
            <a:alphaOff val="0"/>
          </a:schemeClr>
        </a:solidFill>
        <a:ln w="6350" cap="flat" cmpd="sng" algn="ctr">
          <a:solidFill>
            <a:schemeClr val="accent1">
              <a:hueOff val="0"/>
              <a:satOff val="0"/>
              <a:lumOff val="0"/>
              <a:alphaOff val="0"/>
            </a:schemeClr>
          </a:solidFill>
          <a:prstDash val="dash"/>
          <a:miter lim="800000"/>
        </a:ln>
        <a:effectLst/>
      </dgm:spPr>
    </dgm:pt>
    <dgm:pt modelId="{9DDE4045-A71A-42AA-81E2-4B381BE0ED12}" type="pres">
      <dgm:prSet presAssocID="{E7774648-B76B-4AAF-9CBF-6C04A517BD5D}" presName="ConnectorPoint" presStyleLbl="fgAcc1" presStyleIdx="1" presStyleCnt="6"/>
      <dgm:spPr>
        <a:solidFill>
          <a:schemeClr val="lt1">
            <a:alpha val="90000"/>
            <a:hueOff val="0"/>
            <a:satOff val="0"/>
            <a:lumOff val="0"/>
            <a:alphaOff val="0"/>
          </a:schemeClr>
        </a:solidFill>
        <a:ln w="19050" cap="flat" cmpd="sng" algn="ctr">
          <a:noFill/>
          <a:prstDash val="solid"/>
          <a:miter lim="800000"/>
        </a:ln>
        <a:effectLst/>
      </dgm:spPr>
    </dgm:pt>
    <dgm:pt modelId="{C41BD8FD-D60D-4399-95F0-1556D8AD9389}" type="pres">
      <dgm:prSet presAssocID="{E7774648-B76B-4AAF-9CBF-6C04A517BD5D}" presName="EmptyPlaceHolder" presStyleCnt="0"/>
      <dgm:spPr/>
    </dgm:pt>
    <dgm:pt modelId="{D278366F-810C-40AD-A50B-08972759A01F}" type="pres">
      <dgm:prSet presAssocID="{0E5BE593-8A25-47C0-A92F-2AEACF911034}" presName="spaceBetweenRectangles" presStyleCnt="0"/>
      <dgm:spPr/>
    </dgm:pt>
    <dgm:pt modelId="{904528A3-509D-494F-973E-A740BFF0F22A}" type="pres">
      <dgm:prSet presAssocID="{DB4E364A-06E4-4A00-8CF3-76325E10E750}" presName="composite" presStyleCnt="0"/>
      <dgm:spPr/>
    </dgm:pt>
    <dgm:pt modelId="{C80DA39C-8119-4DA7-BC8A-61DD30470053}" type="pres">
      <dgm:prSet presAssocID="{DB4E364A-06E4-4A00-8CF3-76325E10E750}" presName="L1TextContainer" presStyleLbl="revTx" presStyleIdx="2" presStyleCnt="6">
        <dgm:presLayoutVars>
          <dgm:chMax val="1"/>
          <dgm:chPref val="1"/>
          <dgm:bulletEnabled val="1"/>
        </dgm:presLayoutVars>
      </dgm:prSet>
      <dgm:spPr/>
    </dgm:pt>
    <dgm:pt modelId="{F1C6964C-B43A-41C7-B552-196BE1F10C3E}" type="pres">
      <dgm:prSet presAssocID="{DB4E364A-06E4-4A00-8CF3-76325E10E750}" presName="L2TextContainerWrapper" presStyleCnt="0">
        <dgm:presLayoutVars>
          <dgm:chMax val="0"/>
          <dgm:chPref val="0"/>
          <dgm:bulletEnabled val="1"/>
        </dgm:presLayoutVars>
      </dgm:prSet>
      <dgm:spPr/>
    </dgm:pt>
    <dgm:pt modelId="{BA1A369D-9155-4208-82CF-BF97EEB342B9}" type="pres">
      <dgm:prSet presAssocID="{DB4E364A-06E4-4A00-8CF3-76325E10E750}" presName="L2TextContainer" presStyleLbl="bgAccFollowNode1" presStyleIdx="2" presStyleCnt="6"/>
      <dgm:spPr/>
    </dgm:pt>
    <dgm:pt modelId="{2A7D2D2B-D15F-4A6C-ABC6-A2729CF1E792}" type="pres">
      <dgm:prSet presAssocID="{DB4E364A-06E4-4A00-8CF3-76325E10E750}" presName="FlexibleEmptyPlaceHolder" presStyleCnt="0"/>
      <dgm:spPr/>
    </dgm:pt>
    <dgm:pt modelId="{7B97E374-9454-45D5-AC89-F4BC91615F7F}" type="pres">
      <dgm:prSet presAssocID="{DB4E364A-06E4-4A00-8CF3-76325E10E750}" presName="ConnectLine" presStyleLbl="alignNode1" presStyleIdx="2" presStyleCnt="6"/>
      <dgm:spPr>
        <a:solidFill>
          <a:schemeClr val="accent1">
            <a:hueOff val="0"/>
            <a:satOff val="0"/>
            <a:lumOff val="0"/>
            <a:alphaOff val="0"/>
          </a:schemeClr>
        </a:solidFill>
        <a:ln w="6350" cap="flat" cmpd="sng" algn="ctr">
          <a:solidFill>
            <a:schemeClr val="accent1">
              <a:hueOff val="0"/>
              <a:satOff val="0"/>
              <a:lumOff val="0"/>
              <a:alphaOff val="0"/>
            </a:schemeClr>
          </a:solidFill>
          <a:prstDash val="dash"/>
          <a:miter lim="800000"/>
        </a:ln>
        <a:effectLst/>
      </dgm:spPr>
    </dgm:pt>
    <dgm:pt modelId="{4792BDEE-4336-4DA0-BC6D-5C54A56339AE}" type="pres">
      <dgm:prSet presAssocID="{DB4E364A-06E4-4A00-8CF3-76325E10E750}" presName="ConnectorPoint" presStyleLbl="fgAcc1" presStyleIdx="2" presStyleCnt="6"/>
      <dgm:spPr>
        <a:solidFill>
          <a:schemeClr val="lt1">
            <a:alpha val="90000"/>
            <a:hueOff val="0"/>
            <a:satOff val="0"/>
            <a:lumOff val="0"/>
            <a:alphaOff val="0"/>
          </a:schemeClr>
        </a:solidFill>
        <a:ln w="19050" cap="flat" cmpd="sng" algn="ctr">
          <a:noFill/>
          <a:prstDash val="solid"/>
          <a:miter lim="800000"/>
        </a:ln>
        <a:effectLst/>
      </dgm:spPr>
    </dgm:pt>
    <dgm:pt modelId="{883E52C9-DDA9-4CAF-ABAC-D9180DCE5086}" type="pres">
      <dgm:prSet presAssocID="{DB4E364A-06E4-4A00-8CF3-76325E10E750}" presName="EmptyPlaceHolder" presStyleCnt="0"/>
      <dgm:spPr/>
    </dgm:pt>
    <dgm:pt modelId="{CA2E9036-2984-4C62-AA83-E98AB8CCF332}" type="pres">
      <dgm:prSet presAssocID="{97BD5A5E-E4DB-4713-9F16-815C31DB4700}" presName="spaceBetweenRectangles" presStyleCnt="0"/>
      <dgm:spPr/>
    </dgm:pt>
    <dgm:pt modelId="{D03122A1-CA3F-470F-9432-B6313EDC8F2D}" type="pres">
      <dgm:prSet presAssocID="{6F06547E-5F8B-4294-A3CC-0743AA6201D9}" presName="composite" presStyleCnt="0"/>
      <dgm:spPr/>
    </dgm:pt>
    <dgm:pt modelId="{D08AA328-1820-498D-B941-B61D5D9565BB}" type="pres">
      <dgm:prSet presAssocID="{6F06547E-5F8B-4294-A3CC-0743AA6201D9}" presName="L1TextContainer" presStyleLbl="revTx" presStyleIdx="3" presStyleCnt="6">
        <dgm:presLayoutVars>
          <dgm:chMax val="1"/>
          <dgm:chPref val="1"/>
          <dgm:bulletEnabled val="1"/>
        </dgm:presLayoutVars>
      </dgm:prSet>
      <dgm:spPr/>
    </dgm:pt>
    <dgm:pt modelId="{228A53F8-CD07-4102-9C5F-44F8A8B62AB6}" type="pres">
      <dgm:prSet presAssocID="{6F06547E-5F8B-4294-A3CC-0743AA6201D9}" presName="L2TextContainerWrapper" presStyleCnt="0">
        <dgm:presLayoutVars>
          <dgm:chMax val="0"/>
          <dgm:chPref val="0"/>
          <dgm:bulletEnabled val="1"/>
        </dgm:presLayoutVars>
      </dgm:prSet>
      <dgm:spPr/>
    </dgm:pt>
    <dgm:pt modelId="{530CA1E4-ADB8-4ABE-89CC-7321470AAC6D}" type="pres">
      <dgm:prSet presAssocID="{6F06547E-5F8B-4294-A3CC-0743AA6201D9}" presName="L2TextContainer" presStyleLbl="bgAccFollowNode1" presStyleIdx="3" presStyleCnt="6"/>
      <dgm:spPr/>
    </dgm:pt>
    <dgm:pt modelId="{5492E98A-6F7A-4396-8C84-AEA9F7F78FCA}" type="pres">
      <dgm:prSet presAssocID="{6F06547E-5F8B-4294-A3CC-0743AA6201D9}" presName="FlexibleEmptyPlaceHolder" presStyleCnt="0"/>
      <dgm:spPr/>
    </dgm:pt>
    <dgm:pt modelId="{6522EE14-A66E-4D9B-813E-568A348415E0}" type="pres">
      <dgm:prSet presAssocID="{6F06547E-5F8B-4294-A3CC-0743AA6201D9}" presName="ConnectLine" presStyleLbl="alignNode1" presStyleIdx="3" presStyleCnt="6"/>
      <dgm:spPr>
        <a:solidFill>
          <a:schemeClr val="accent1">
            <a:hueOff val="0"/>
            <a:satOff val="0"/>
            <a:lumOff val="0"/>
            <a:alphaOff val="0"/>
          </a:schemeClr>
        </a:solidFill>
        <a:ln w="6350" cap="flat" cmpd="sng" algn="ctr">
          <a:solidFill>
            <a:schemeClr val="accent1">
              <a:hueOff val="0"/>
              <a:satOff val="0"/>
              <a:lumOff val="0"/>
              <a:alphaOff val="0"/>
            </a:schemeClr>
          </a:solidFill>
          <a:prstDash val="dash"/>
          <a:miter lim="800000"/>
        </a:ln>
        <a:effectLst/>
      </dgm:spPr>
    </dgm:pt>
    <dgm:pt modelId="{2CE62654-B759-4800-8F22-F93EAFCD5691}" type="pres">
      <dgm:prSet presAssocID="{6F06547E-5F8B-4294-A3CC-0743AA6201D9}" presName="ConnectorPoint" presStyleLbl="fgAcc1" presStyleIdx="3" presStyleCnt="6"/>
      <dgm:spPr>
        <a:solidFill>
          <a:schemeClr val="lt1">
            <a:alpha val="90000"/>
            <a:hueOff val="0"/>
            <a:satOff val="0"/>
            <a:lumOff val="0"/>
            <a:alphaOff val="0"/>
          </a:schemeClr>
        </a:solidFill>
        <a:ln w="19050" cap="flat" cmpd="sng" algn="ctr">
          <a:noFill/>
          <a:prstDash val="solid"/>
          <a:miter lim="800000"/>
        </a:ln>
        <a:effectLst/>
      </dgm:spPr>
    </dgm:pt>
    <dgm:pt modelId="{BFB9BB22-24E3-4245-82B6-1E13742965F8}" type="pres">
      <dgm:prSet presAssocID="{6F06547E-5F8B-4294-A3CC-0743AA6201D9}" presName="EmptyPlaceHolder" presStyleCnt="0"/>
      <dgm:spPr/>
    </dgm:pt>
    <dgm:pt modelId="{8F47C48B-040D-4101-B8BD-969FF0526488}" type="pres">
      <dgm:prSet presAssocID="{6694C84D-A621-447C-9F4B-35023EC82E4E}" presName="spaceBetweenRectangles" presStyleCnt="0"/>
      <dgm:spPr/>
    </dgm:pt>
    <dgm:pt modelId="{EDF0F0A7-7FD1-4751-BF7D-B3961D2E13C2}" type="pres">
      <dgm:prSet presAssocID="{5C73759B-6CA4-44F3-8484-77F3946BFC8B}" presName="composite" presStyleCnt="0"/>
      <dgm:spPr/>
    </dgm:pt>
    <dgm:pt modelId="{FE52C34A-CAE6-4690-87BB-2F9D8B982C50}" type="pres">
      <dgm:prSet presAssocID="{5C73759B-6CA4-44F3-8484-77F3946BFC8B}" presName="L1TextContainer" presStyleLbl="revTx" presStyleIdx="4" presStyleCnt="6">
        <dgm:presLayoutVars>
          <dgm:chMax val="1"/>
          <dgm:chPref val="1"/>
          <dgm:bulletEnabled val="1"/>
        </dgm:presLayoutVars>
      </dgm:prSet>
      <dgm:spPr/>
    </dgm:pt>
    <dgm:pt modelId="{50A683E3-1C23-48D3-AB18-F231C9432638}" type="pres">
      <dgm:prSet presAssocID="{5C73759B-6CA4-44F3-8484-77F3946BFC8B}" presName="L2TextContainerWrapper" presStyleCnt="0">
        <dgm:presLayoutVars>
          <dgm:chMax val="0"/>
          <dgm:chPref val="0"/>
          <dgm:bulletEnabled val="1"/>
        </dgm:presLayoutVars>
      </dgm:prSet>
      <dgm:spPr/>
    </dgm:pt>
    <dgm:pt modelId="{7B29F410-9ABE-4EDF-AA8E-FC6931DE795E}" type="pres">
      <dgm:prSet presAssocID="{5C73759B-6CA4-44F3-8484-77F3946BFC8B}" presName="L2TextContainer" presStyleLbl="bgAccFollowNode1" presStyleIdx="4" presStyleCnt="6"/>
      <dgm:spPr/>
    </dgm:pt>
    <dgm:pt modelId="{77634148-2C02-4064-B7E0-41724FFCD2D2}" type="pres">
      <dgm:prSet presAssocID="{5C73759B-6CA4-44F3-8484-77F3946BFC8B}" presName="FlexibleEmptyPlaceHolder" presStyleCnt="0"/>
      <dgm:spPr/>
    </dgm:pt>
    <dgm:pt modelId="{B7408C1F-D39D-4404-B65A-AE69CAFBE453}" type="pres">
      <dgm:prSet presAssocID="{5C73759B-6CA4-44F3-8484-77F3946BFC8B}" presName="ConnectLine" presStyleLbl="alignNode1" presStyleIdx="4" presStyleCnt="6"/>
      <dgm:spPr>
        <a:solidFill>
          <a:schemeClr val="accent1">
            <a:hueOff val="0"/>
            <a:satOff val="0"/>
            <a:lumOff val="0"/>
            <a:alphaOff val="0"/>
          </a:schemeClr>
        </a:solidFill>
        <a:ln w="6350" cap="flat" cmpd="sng" algn="ctr">
          <a:solidFill>
            <a:schemeClr val="accent1">
              <a:hueOff val="0"/>
              <a:satOff val="0"/>
              <a:lumOff val="0"/>
              <a:alphaOff val="0"/>
            </a:schemeClr>
          </a:solidFill>
          <a:prstDash val="dash"/>
          <a:miter lim="800000"/>
        </a:ln>
        <a:effectLst/>
      </dgm:spPr>
    </dgm:pt>
    <dgm:pt modelId="{2C31EC48-D77A-4B4B-BAED-B160E59EF485}" type="pres">
      <dgm:prSet presAssocID="{5C73759B-6CA4-44F3-8484-77F3946BFC8B}" presName="ConnectorPoint" presStyleLbl="fgAcc1" presStyleIdx="4" presStyleCnt="6"/>
      <dgm:spPr>
        <a:solidFill>
          <a:schemeClr val="lt1">
            <a:alpha val="90000"/>
            <a:hueOff val="0"/>
            <a:satOff val="0"/>
            <a:lumOff val="0"/>
            <a:alphaOff val="0"/>
          </a:schemeClr>
        </a:solidFill>
        <a:ln w="19050" cap="flat" cmpd="sng" algn="ctr">
          <a:noFill/>
          <a:prstDash val="solid"/>
          <a:miter lim="800000"/>
        </a:ln>
        <a:effectLst/>
      </dgm:spPr>
    </dgm:pt>
    <dgm:pt modelId="{805451E3-18EA-490A-998E-41390E656B59}" type="pres">
      <dgm:prSet presAssocID="{5C73759B-6CA4-44F3-8484-77F3946BFC8B}" presName="EmptyPlaceHolder" presStyleCnt="0"/>
      <dgm:spPr/>
    </dgm:pt>
    <dgm:pt modelId="{9E8C8640-3353-4F93-9DB3-61BB29E50E68}" type="pres">
      <dgm:prSet presAssocID="{9A992C70-17F8-4DCF-BDB4-8EAD90D070E5}" presName="spaceBetweenRectangles" presStyleCnt="0"/>
      <dgm:spPr/>
    </dgm:pt>
    <dgm:pt modelId="{1288A3A2-2733-4A87-B61E-5158F6358786}" type="pres">
      <dgm:prSet presAssocID="{822573F5-78D6-4E63-B877-968C8856A61E}" presName="composite" presStyleCnt="0"/>
      <dgm:spPr/>
    </dgm:pt>
    <dgm:pt modelId="{CBFE42B4-070F-4B42-9CF3-86597BA2657C}" type="pres">
      <dgm:prSet presAssocID="{822573F5-78D6-4E63-B877-968C8856A61E}" presName="L1TextContainer" presStyleLbl="revTx" presStyleIdx="5" presStyleCnt="6">
        <dgm:presLayoutVars>
          <dgm:chMax val="1"/>
          <dgm:chPref val="1"/>
          <dgm:bulletEnabled val="1"/>
        </dgm:presLayoutVars>
      </dgm:prSet>
      <dgm:spPr/>
    </dgm:pt>
    <dgm:pt modelId="{EA3E6C8C-561A-4169-B4C6-167346F0B9CD}" type="pres">
      <dgm:prSet presAssocID="{822573F5-78D6-4E63-B877-968C8856A61E}" presName="L2TextContainerWrapper" presStyleCnt="0">
        <dgm:presLayoutVars>
          <dgm:chMax val="0"/>
          <dgm:chPref val="0"/>
          <dgm:bulletEnabled val="1"/>
        </dgm:presLayoutVars>
      </dgm:prSet>
      <dgm:spPr/>
    </dgm:pt>
    <dgm:pt modelId="{28AFC689-BB95-4B1D-A2CA-7878F170BC75}" type="pres">
      <dgm:prSet presAssocID="{822573F5-78D6-4E63-B877-968C8856A61E}" presName="L2TextContainer" presStyleLbl="bgAccFollowNode1" presStyleIdx="5" presStyleCnt="6"/>
      <dgm:spPr/>
    </dgm:pt>
    <dgm:pt modelId="{84450FE7-E84A-42CF-85BF-D692110D683D}" type="pres">
      <dgm:prSet presAssocID="{822573F5-78D6-4E63-B877-968C8856A61E}" presName="FlexibleEmptyPlaceHolder" presStyleCnt="0"/>
      <dgm:spPr/>
    </dgm:pt>
    <dgm:pt modelId="{920AA530-79E2-4B13-ABB2-0C1B61BE31A3}" type="pres">
      <dgm:prSet presAssocID="{822573F5-78D6-4E63-B877-968C8856A61E}" presName="ConnectLine" presStyleLbl="alignNode1" presStyleIdx="5" presStyleCnt="6"/>
      <dgm:spPr>
        <a:solidFill>
          <a:schemeClr val="accent1">
            <a:hueOff val="0"/>
            <a:satOff val="0"/>
            <a:lumOff val="0"/>
            <a:alphaOff val="0"/>
          </a:schemeClr>
        </a:solidFill>
        <a:ln w="6350" cap="flat" cmpd="sng" algn="ctr">
          <a:solidFill>
            <a:schemeClr val="accent1">
              <a:hueOff val="0"/>
              <a:satOff val="0"/>
              <a:lumOff val="0"/>
              <a:alphaOff val="0"/>
            </a:schemeClr>
          </a:solidFill>
          <a:prstDash val="dash"/>
          <a:miter lim="800000"/>
        </a:ln>
        <a:effectLst/>
      </dgm:spPr>
    </dgm:pt>
    <dgm:pt modelId="{03C9E5D4-9131-4599-AEB9-057CCA81DDB5}" type="pres">
      <dgm:prSet presAssocID="{822573F5-78D6-4E63-B877-968C8856A61E}" presName="ConnectorPoint" presStyleLbl="fgAcc1" presStyleIdx="5" presStyleCnt="6"/>
      <dgm:spPr>
        <a:solidFill>
          <a:schemeClr val="lt1">
            <a:alpha val="90000"/>
            <a:hueOff val="0"/>
            <a:satOff val="0"/>
            <a:lumOff val="0"/>
            <a:alphaOff val="0"/>
          </a:schemeClr>
        </a:solidFill>
        <a:ln w="19050" cap="flat" cmpd="sng" algn="ctr">
          <a:noFill/>
          <a:prstDash val="solid"/>
          <a:miter lim="800000"/>
        </a:ln>
        <a:effectLst/>
      </dgm:spPr>
    </dgm:pt>
    <dgm:pt modelId="{F21EF0B7-3081-46C8-AFCA-6B27F6659660}" type="pres">
      <dgm:prSet presAssocID="{822573F5-78D6-4E63-B877-968C8856A61E}" presName="EmptyPlaceHolder" presStyleCnt="0"/>
      <dgm:spPr/>
    </dgm:pt>
  </dgm:ptLst>
  <dgm:cxnLst>
    <dgm:cxn modelId="{65BD0714-4CD9-43FF-8538-C52079E9CD56}" srcId="{6F06547E-5F8B-4294-A3CC-0743AA6201D9}" destId="{AF211809-451B-490F-955B-927FA03D2218}" srcOrd="0" destOrd="0" parTransId="{F927A748-911A-46BF-BEFE-D76A7C7624F4}" sibTransId="{848E8B84-525C-413B-A1C7-6C09E7AB0212}"/>
    <dgm:cxn modelId="{D5095A1A-2C36-4FD6-A1D0-9B6ABB5B3F92}" type="presOf" srcId="{45B9377E-FE02-401A-A92B-8A8D299FF62B}" destId="{BFDDE806-2E39-41B5-AFC5-0827DE877C02}" srcOrd="0" destOrd="0" presId="urn:microsoft.com/office/officeart/2017/3/layout/HorizontalPathTimeline"/>
    <dgm:cxn modelId="{3BAC4F28-229A-4E78-A229-70B694E0D699}" srcId="{822573F5-78D6-4E63-B877-968C8856A61E}" destId="{D17157DA-FC36-402D-9B3E-180B108DF0D0}" srcOrd="0" destOrd="0" parTransId="{A09890F3-C596-4DF0-B43D-7FB83BD481D1}" sibTransId="{AEDBA77F-A643-4C11-BD41-834423907606}"/>
    <dgm:cxn modelId="{7F67222B-2B16-40B0-8CBB-A4EC02F2E11A}" type="presOf" srcId="{39E78E3A-111C-47B5-B8C7-B9B542B0F1B3}" destId="{BA1A369D-9155-4208-82CF-BF97EEB342B9}" srcOrd="0" destOrd="0" presId="urn:microsoft.com/office/officeart/2017/3/layout/HorizontalPathTimeline"/>
    <dgm:cxn modelId="{EE8A632B-307A-4762-98F7-24CD25D10134}" srcId="{DB4E364A-06E4-4A00-8CF3-76325E10E750}" destId="{39E78E3A-111C-47B5-B8C7-B9B542B0F1B3}" srcOrd="0" destOrd="0" parTransId="{A38CD925-F394-4263-8F41-1DB4D5BD35DB}" sibTransId="{0F094524-2C92-4CDB-8CF1-2D7020B3FBCD}"/>
    <dgm:cxn modelId="{9FEF4C2E-BAE7-4C07-80E7-82BD853615DE}" srcId="{45B9377E-FE02-401A-A92B-8A8D299FF62B}" destId="{DB4E364A-06E4-4A00-8CF3-76325E10E750}" srcOrd="2" destOrd="0" parTransId="{E189AD1D-9C37-4C5E-8994-5891475F7333}" sibTransId="{97BD5A5E-E4DB-4713-9F16-815C31DB4700}"/>
    <dgm:cxn modelId="{CB1D573B-C92D-4F30-9CAB-B2F39225959A}" type="presOf" srcId="{27E4E2CB-BC0A-460C-A9C3-62172E3230AD}" destId="{7B29F410-9ABE-4EDF-AA8E-FC6931DE795E}" srcOrd="0" destOrd="0" presId="urn:microsoft.com/office/officeart/2017/3/layout/HorizontalPathTimeline"/>
    <dgm:cxn modelId="{D9BAAB3E-F81A-4ABD-A261-8B75FAAC5825}" type="presOf" srcId="{5C73759B-6CA4-44F3-8484-77F3946BFC8B}" destId="{FE52C34A-CAE6-4690-87BB-2F9D8B982C50}" srcOrd="0" destOrd="0" presId="urn:microsoft.com/office/officeart/2017/3/layout/HorizontalPathTimeline"/>
    <dgm:cxn modelId="{CAFA283F-E674-4F83-AAC4-4D85724434FC}" type="presOf" srcId="{2759B39F-9A66-4944-A1E5-9B6D34ED7122}" destId="{A6CD8601-0D2D-4607-86E6-F2B4D10ECEEF}" srcOrd="0" destOrd="0" presId="urn:microsoft.com/office/officeart/2017/3/layout/HorizontalPathTimeline"/>
    <dgm:cxn modelId="{3F04B761-43FC-4B4B-AE11-31F1116F263E}" type="presOf" srcId="{DB4E364A-06E4-4A00-8CF3-76325E10E750}" destId="{C80DA39C-8119-4DA7-BC8A-61DD30470053}" srcOrd="0" destOrd="0" presId="urn:microsoft.com/office/officeart/2017/3/layout/HorizontalPathTimeline"/>
    <dgm:cxn modelId="{5A62524D-481F-4673-8B06-5E77AFDCB0D9}" type="presOf" srcId="{2F8A98B3-FB6F-4931-92E2-1070BC2D6B06}" destId="{DD7847E6-35A6-41CF-A902-6FAD5A735E99}" srcOrd="0" destOrd="0" presId="urn:microsoft.com/office/officeart/2017/3/layout/HorizontalPathTimeline"/>
    <dgm:cxn modelId="{40868076-B3B8-41E6-827E-A57A82F111D7}" srcId="{E7774648-B76B-4AAF-9CBF-6C04A517BD5D}" destId="{2F8A98B3-FB6F-4931-92E2-1070BC2D6B06}" srcOrd="0" destOrd="0" parTransId="{F03F358B-99A9-4FE6-B7C3-F1A72A184B40}" sibTransId="{F141BAC1-56D6-4A32-BCAA-8C4302307378}"/>
    <dgm:cxn modelId="{3A765D79-5617-47DE-8182-FD91886AF5FB}" type="presOf" srcId="{AF211809-451B-490F-955B-927FA03D2218}" destId="{530CA1E4-ADB8-4ABE-89CC-7321470AAC6D}" srcOrd="0" destOrd="0" presId="urn:microsoft.com/office/officeart/2017/3/layout/HorizontalPathTimeline"/>
    <dgm:cxn modelId="{8AF06F7B-E107-43E6-B536-D0C5C692C758}" srcId="{45B9377E-FE02-401A-A92B-8A8D299FF62B}" destId="{5C73759B-6CA4-44F3-8484-77F3946BFC8B}" srcOrd="4" destOrd="0" parTransId="{AC9021B0-3E60-40CA-8922-38072B4D6920}" sibTransId="{9A992C70-17F8-4DCF-BDB4-8EAD90D070E5}"/>
    <dgm:cxn modelId="{54028A7C-2960-4AAB-9B49-BD77FAD293F6}" srcId="{45B9377E-FE02-401A-A92B-8A8D299FF62B}" destId="{6F06547E-5F8B-4294-A3CC-0743AA6201D9}" srcOrd="3" destOrd="0" parTransId="{E2B8BBFA-9554-4670-BA03-D347691221AE}" sibTransId="{6694C84D-A621-447C-9F4B-35023EC82E4E}"/>
    <dgm:cxn modelId="{441BCF88-8BA3-4849-B26E-6EECEEA85A1E}" type="presOf" srcId="{D17157DA-FC36-402D-9B3E-180B108DF0D0}" destId="{28AFC689-BB95-4B1D-A2CA-7878F170BC75}" srcOrd="0" destOrd="0" presId="urn:microsoft.com/office/officeart/2017/3/layout/HorizontalPathTimeline"/>
    <dgm:cxn modelId="{AB297690-DAFD-45FD-BE9B-4270FE60DC8B}" srcId="{45B9377E-FE02-401A-A92B-8A8D299FF62B}" destId="{E7774648-B76B-4AAF-9CBF-6C04A517BD5D}" srcOrd="1" destOrd="0" parTransId="{5F4921F5-2A05-4C0A-80E7-B4E13E858E17}" sibTransId="{0E5BE593-8A25-47C0-A92F-2AEACF911034}"/>
    <dgm:cxn modelId="{B1A41794-4CA4-4267-9C5E-23F27E9F88CD}" type="presOf" srcId="{E7774648-B76B-4AAF-9CBF-6C04A517BD5D}" destId="{7BE5C95B-A252-49F1-95FA-124E17E729DE}" srcOrd="0" destOrd="0" presId="urn:microsoft.com/office/officeart/2017/3/layout/HorizontalPathTimeline"/>
    <dgm:cxn modelId="{48B8AF94-C8C4-453F-854C-43A8E22EAEAA}" type="presOf" srcId="{6F06547E-5F8B-4294-A3CC-0743AA6201D9}" destId="{D08AA328-1820-498D-B941-B61D5D9565BB}" srcOrd="0" destOrd="0" presId="urn:microsoft.com/office/officeart/2017/3/layout/HorizontalPathTimeline"/>
    <dgm:cxn modelId="{685C28A8-58DB-4098-BFEC-F857E640D7F2}" type="presOf" srcId="{BCC8D67F-09A1-4B94-9EF5-1E32CBE6C184}" destId="{FC80CA0C-959C-49E4-B3C0-3F88D4006611}" srcOrd="0" destOrd="0" presId="urn:microsoft.com/office/officeart/2017/3/layout/HorizontalPathTimeline"/>
    <dgm:cxn modelId="{DF5EBBB1-7AF8-46F1-974E-BBC0B7F1FAC3}" srcId="{BCC8D67F-09A1-4B94-9EF5-1E32CBE6C184}" destId="{2759B39F-9A66-4944-A1E5-9B6D34ED7122}" srcOrd="0" destOrd="0" parTransId="{BE88B484-D019-4621-96A3-37B088990152}" sibTransId="{39C71774-A91E-4231-8F2D-BA1AECC967BD}"/>
    <dgm:cxn modelId="{443CB9B8-1AB0-4488-9351-D523768B9FDB}" type="presOf" srcId="{822573F5-78D6-4E63-B877-968C8856A61E}" destId="{CBFE42B4-070F-4B42-9CF3-86597BA2657C}" srcOrd="0" destOrd="0" presId="urn:microsoft.com/office/officeart/2017/3/layout/HorizontalPathTimeline"/>
    <dgm:cxn modelId="{9E1F03BE-5FAE-425E-9921-E0FDF927E887}" srcId="{45B9377E-FE02-401A-A92B-8A8D299FF62B}" destId="{822573F5-78D6-4E63-B877-968C8856A61E}" srcOrd="5" destOrd="0" parTransId="{96D4355B-633B-4F2D-A064-4776F41FC372}" sibTransId="{07EC655E-F6D5-4BC3-ADB4-F8B0294DA8B1}"/>
    <dgm:cxn modelId="{CE8926D1-9615-4C9C-9E05-7A04701DDE11}" srcId="{45B9377E-FE02-401A-A92B-8A8D299FF62B}" destId="{BCC8D67F-09A1-4B94-9EF5-1E32CBE6C184}" srcOrd="0" destOrd="0" parTransId="{B05AEC1D-8818-43C3-8F57-017FD6AF7510}" sibTransId="{0D87D024-724E-48E9-9E82-36F15218AD05}"/>
    <dgm:cxn modelId="{20FBD8D2-0AA4-4D6A-984E-D40D953C0D5E}" srcId="{5C73759B-6CA4-44F3-8484-77F3946BFC8B}" destId="{27E4E2CB-BC0A-460C-A9C3-62172E3230AD}" srcOrd="0" destOrd="0" parTransId="{590573A5-B738-4261-AB3E-C5C825F068E1}" sibTransId="{E1D6BD15-5EC1-4081-8E22-97052380DF95}"/>
    <dgm:cxn modelId="{0E3CBDD0-3F42-4817-965B-9F8D59472ECB}" type="presParOf" srcId="{BFDDE806-2E39-41B5-AFC5-0827DE877C02}" destId="{CAD2D793-0CBB-4EB9-949B-30793B6F8697}" srcOrd="0" destOrd="0" presId="urn:microsoft.com/office/officeart/2017/3/layout/HorizontalPathTimeline"/>
    <dgm:cxn modelId="{17EA0CE9-EE51-4E98-AF25-9E4270767D81}" type="presParOf" srcId="{BFDDE806-2E39-41B5-AFC5-0827DE877C02}" destId="{BD303312-2391-4322-AD6A-611CEBA03465}" srcOrd="1" destOrd="0" presId="urn:microsoft.com/office/officeart/2017/3/layout/HorizontalPathTimeline"/>
    <dgm:cxn modelId="{88170C5B-07AD-4359-9829-3E3C03A38E24}" type="presParOf" srcId="{BD303312-2391-4322-AD6A-611CEBA03465}" destId="{C12502C3-2422-4A7F-81EA-587BD957BA64}" srcOrd="0" destOrd="0" presId="urn:microsoft.com/office/officeart/2017/3/layout/HorizontalPathTimeline"/>
    <dgm:cxn modelId="{4874B075-71E2-4172-ACFF-BC9A783B0BB8}" type="presParOf" srcId="{C12502C3-2422-4A7F-81EA-587BD957BA64}" destId="{FC80CA0C-959C-49E4-B3C0-3F88D4006611}" srcOrd="0" destOrd="0" presId="urn:microsoft.com/office/officeart/2017/3/layout/HorizontalPathTimeline"/>
    <dgm:cxn modelId="{0B968C44-943B-4FEB-BCFD-4D4BD82D84E6}" type="presParOf" srcId="{C12502C3-2422-4A7F-81EA-587BD957BA64}" destId="{428CB449-D83A-40EC-BBBE-A5B5DB35D928}" srcOrd="1" destOrd="0" presId="urn:microsoft.com/office/officeart/2017/3/layout/HorizontalPathTimeline"/>
    <dgm:cxn modelId="{720C437F-2BB3-46E3-B816-57C00966B88C}" type="presParOf" srcId="{428CB449-D83A-40EC-BBBE-A5B5DB35D928}" destId="{A6CD8601-0D2D-4607-86E6-F2B4D10ECEEF}" srcOrd="0" destOrd="0" presId="urn:microsoft.com/office/officeart/2017/3/layout/HorizontalPathTimeline"/>
    <dgm:cxn modelId="{B98C0238-CBCD-40DC-B26D-E025F701EE9F}" type="presParOf" srcId="{428CB449-D83A-40EC-BBBE-A5B5DB35D928}" destId="{C463B5F9-8663-4963-8064-1AA97A46B0B9}" srcOrd="1" destOrd="0" presId="urn:microsoft.com/office/officeart/2017/3/layout/HorizontalPathTimeline"/>
    <dgm:cxn modelId="{422E370E-912A-4FB0-9E49-0761D2989DD1}" type="presParOf" srcId="{C12502C3-2422-4A7F-81EA-587BD957BA64}" destId="{37C079E4-0695-4145-90E7-7716BD57E98E}" srcOrd="2" destOrd="0" presId="urn:microsoft.com/office/officeart/2017/3/layout/HorizontalPathTimeline"/>
    <dgm:cxn modelId="{83EEC7B4-730A-4FCD-ACE1-18D9B1688315}" type="presParOf" srcId="{C12502C3-2422-4A7F-81EA-587BD957BA64}" destId="{EE75EFC4-7FF4-44C3-BCCF-7260E6D93E61}" srcOrd="3" destOrd="0" presId="urn:microsoft.com/office/officeart/2017/3/layout/HorizontalPathTimeline"/>
    <dgm:cxn modelId="{CE3E16B4-F725-4CB5-8219-D7504416D613}" type="presParOf" srcId="{C12502C3-2422-4A7F-81EA-587BD957BA64}" destId="{1F4AD228-9ECA-4E8A-983A-7C2E38944036}" srcOrd="4" destOrd="0" presId="urn:microsoft.com/office/officeart/2017/3/layout/HorizontalPathTimeline"/>
    <dgm:cxn modelId="{8A41933B-784D-44F7-ACCB-1D0A21C31FD1}" type="presParOf" srcId="{BD303312-2391-4322-AD6A-611CEBA03465}" destId="{BBAA6A48-298E-4ACA-A242-5B7F5F881625}" srcOrd="1" destOrd="0" presId="urn:microsoft.com/office/officeart/2017/3/layout/HorizontalPathTimeline"/>
    <dgm:cxn modelId="{8C3BA8F9-50F5-435A-8BE0-96417784F7C8}" type="presParOf" srcId="{BD303312-2391-4322-AD6A-611CEBA03465}" destId="{33C3AA31-047D-4846-AEDF-9A0B8DD922B3}" srcOrd="2" destOrd="0" presId="urn:microsoft.com/office/officeart/2017/3/layout/HorizontalPathTimeline"/>
    <dgm:cxn modelId="{9B916484-9609-4FCD-BF9F-B9D2A5C282C8}" type="presParOf" srcId="{33C3AA31-047D-4846-AEDF-9A0B8DD922B3}" destId="{7BE5C95B-A252-49F1-95FA-124E17E729DE}" srcOrd="0" destOrd="0" presId="urn:microsoft.com/office/officeart/2017/3/layout/HorizontalPathTimeline"/>
    <dgm:cxn modelId="{77FE7208-8D1D-4FF6-A9C9-8B4B732BF90E}" type="presParOf" srcId="{33C3AA31-047D-4846-AEDF-9A0B8DD922B3}" destId="{39EC4A62-B8C3-4496-86D3-0980AB023F8B}" srcOrd="1" destOrd="0" presId="urn:microsoft.com/office/officeart/2017/3/layout/HorizontalPathTimeline"/>
    <dgm:cxn modelId="{86D83840-F3CF-4B39-870B-C5472CB2BBF2}" type="presParOf" srcId="{39EC4A62-B8C3-4496-86D3-0980AB023F8B}" destId="{DD7847E6-35A6-41CF-A902-6FAD5A735E99}" srcOrd="0" destOrd="0" presId="urn:microsoft.com/office/officeart/2017/3/layout/HorizontalPathTimeline"/>
    <dgm:cxn modelId="{D4295C16-3C53-465B-97F1-1C87DBCDA2BD}" type="presParOf" srcId="{39EC4A62-B8C3-4496-86D3-0980AB023F8B}" destId="{00496C91-A58C-4135-8F34-2E7BA71B4AE1}" srcOrd="1" destOrd="0" presId="urn:microsoft.com/office/officeart/2017/3/layout/HorizontalPathTimeline"/>
    <dgm:cxn modelId="{369ABFA6-4DE7-4AD7-BBD9-D39DE53A421D}" type="presParOf" srcId="{33C3AA31-047D-4846-AEDF-9A0B8DD922B3}" destId="{E652FF10-1A6F-4D69-ADF8-D10962F375A8}" srcOrd="2" destOrd="0" presId="urn:microsoft.com/office/officeart/2017/3/layout/HorizontalPathTimeline"/>
    <dgm:cxn modelId="{647F7E36-A5F7-46B5-A8DC-65067F557538}" type="presParOf" srcId="{33C3AA31-047D-4846-AEDF-9A0B8DD922B3}" destId="{9DDE4045-A71A-42AA-81E2-4B381BE0ED12}" srcOrd="3" destOrd="0" presId="urn:microsoft.com/office/officeart/2017/3/layout/HorizontalPathTimeline"/>
    <dgm:cxn modelId="{BAA47607-2F6C-41A7-8B2B-CD1668CF190E}" type="presParOf" srcId="{33C3AA31-047D-4846-AEDF-9A0B8DD922B3}" destId="{C41BD8FD-D60D-4399-95F0-1556D8AD9389}" srcOrd="4" destOrd="0" presId="urn:microsoft.com/office/officeart/2017/3/layout/HorizontalPathTimeline"/>
    <dgm:cxn modelId="{FA4C6FA0-F538-4A9F-89EA-5C3CF5490596}" type="presParOf" srcId="{BD303312-2391-4322-AD6A-611CEBA03465}" destId="{D278366F-810C-40AD-A50B-08972759A01F}" srcOrd="3" destOrd="0" presId="urn:microsoft.com/office/officeart/2017/3/layout/HorizontalPathTimeline"/>
    <dgm:cxn modelId="{ECD6FA51-4DDC-441D-9E37-5425CC425F13}" type="presParOf" srcId="{BD303312-2391-4322-AD6A-611CEBA03465}" destId="{904528A3-509D-494F-973E-A740BFF0F22A}" srcOrd="4" destOrd="0" presId="urn:microsoft.com/office/officeart/2017/3/layout/HorizontalPathTimeline"/>
    <dgm:cxn modelId="{0A5FEFF9-891C-4727-94D5-B1198305BC0F}" type="presParOf" srcId="{904528A3-509D-494F-973E-A740BFF0F22A}" destId="{C80DA39C-8119-4DA7-BC8A-61DD30470053}" srcOrd="0" destOrd="0" presId="urn:microsoft.com/office/officeart/2017/3/layout/HorizontalPathTimeline"/>
    <dgm:cxn modelId="{7D1CC1BE-83B1-449A-9785-CB56549B5091}" type="presParOf" srcId="{904528A3-509D-494F-973E-A740BFF0F22A}" destId="{F1C6964C-B43A-41C7-B552-196BE1F10C3E}" srcOrd="1" destOrd="0" presId="urn:microsoft.com/office/officeart/2017/3/layout/HorizontalPathTimeline"/>
    <dgm:cxn modelId="{973B5C98-BA18-4030-8BF4-76D231EB6418}" type="presParOf" srcId="{F1C6964C-B43A-41C7-B552-196BE1F10C3E}" destId="{BA1A369D-9155-4208-82CF-BF97EEB342B9}" srcOrd="0" destOrd="0" presId="urn:microsoft.com/office/officeart/2017/3/layout/HorizontalPathTimeline"/>
    <dgm:cxn modelId="{56DB2D76-899B-4BC4-80E1-2004F37B29F8}" type="presParOf" srcId="{F1C6964C-B43A-41C7-B552-196BE1F10C3E}" destId="{2A7D2D2B-D15F-4A6C-ABC6-A2729CF1E792}" srcOrd="1" destOrd="0" presId="urn:microsoft.com/office/officeart/2017/3/layout/HorizontalPathTimeline"/>
    <dgm:cxn modelId="{D09C4B90-75C2-460C-B586-3092F1AD2D83}" type="presParOf" srcId="{904528A3-509D-494F-973E-A740BFF0F22A}" destId="{7B97E374-9454-45D5-AC89-F4BC91615F7F}" srcOrd="2" destOrd="0" presId="urn:microsoft.com/office/officeart/2017/3/layout/HorizontalPathTimeline"/>
    <dgm:cxn modelId="{93C5C6A6-0F72-4347-BFF7-A179DCCD4312}" type="presParOf" srcId="{904528A3-509D-494F-973E-A740BFF0F22A}" destId="{4792BDEE-4336-4DA0-BC6D-5C54A56339AE}" srcOrd="3" destOrd="0" presId="urn:microsoft.com/office/officeart/2017/3/layout/HorizontalPathTimeline"/>
    <dgm:cxn modelId="{E14CC099-1774-4530-A330-662173EE5843}" type="presParOf" srcId="{904528A3-509D-494F-973E-A740BFF0F22A}" destId="{883E52C9-DDA9-4CAF-ABAC-D9180DCE5086}" srcOrd="4" destOrd="0" presId="urn:microsoft.com/office/officeart/2017/3/layout/HorizontalPathTimeline"/>
    <dgm:cxn modelId="{83C80824-45CC-420A-91FD-C5AB94505678}" type="presParOf" srcId="{BD303312-2391-4322-AD6A-611CEBA03465}" destId="{CA2E9036-2984-4C62-AA83-E98AB8CCF332}" srcOrd="5" destOrd="0" presId="urn:microsoft.com/office/officeart/2017/3/layout/HorizontalPathTimeline"/>
    <dgm:cxn modelId="{F2AB792B-F4FC-4C55-A0C6-5FD545D45BEB}" type="presParOf" srcId="{BD303312-2391-4322-AD6A-611CEBA03465}" destId="{D03122A1-CA3F-470F-9432-B6313EDC8F2D}" srcOrd="6" destOrd="0" presId="urn:microsoft.com/office/officeart/2017/3/layout/HorizontalPathTimeline"/>
    <dgm:cxn modelId="{7CB8D6AB-D7BD-4B31-9849-9AC82AFEF3C9}" type="presParOf" srcId="{D03122A1-CA3F-470F-9432-B6313EDC8F2D}" destId="{D08AA328-1820-498D-B941-B61D5D9565BB}" srcOrd="0" destOrd="0" presId="urn:microsoft.com/office/officeart/2017/3/layout/HorizontalPathTimeline"/>
    <dgm:cxn modelId="{AF662156-CBA1-4D7E-B7D6-04C5644966CE}" type="presParOf" srcId="{D03122A1-CA3F-470F-9432-B6313EDC8F2D}" destId="{228A53F8-CD07-4102-9C5F-44F8A8B62AB6}" srcOrd="1" destOrd="0" presId="urn:microsoft.com/office/officeart/2017/3/layout/HorizontalPathTimeline"/>
    <dgm:cxn modelId="{C4D4C9F5-FFCB-46E3-ACA1-37AD2FD769D2}" type="presParOf" srcId="{228A53F8-CD07-4102-9C5F-44F8A8B62AB6}" destId="{530CA1E4-ADB8-4ABE-89CC-7321470AAC6D}" srcOrd="0" destOrd="0" presId="urn:microsoft.com/office/officeart/2017/3/layout/HorizontalPathTimeline"/>
    <dgm:cxn modelId="{FFB600E4-C7A6-44EE-917C-72D694B2C5A5}" type="presParOf" srcId="{228A53F8-CD07-4102-9C5F-44F8A8B62AB6}" destId="{5492E98A-6F7A-4396-8C84-AEA9F7F78FCA}" srcOrd="1" destOrd="0" presId="urn:microsoft.com/office/officeart/2017/3/layout/HorizontalPathTimeline"/>
    <dgm:cxn modelId="{B7FD3BE3-B389-44F1-9ABA-75DB812D5357}" type="presParOf" srcId="{D03122A1-CA3F-470F-9432-B6313EDC8F2D}" destId="{6522EE14-A66E-4D9B-813E-568A348415E0}" srcOrd="2" destOrd="0" presId="urn:microsoft.com/office/officeart/2017/3/layout/HorizontalPathTimeline"/>
    <dgm:cxn modelId="{8B98408A-6BFE-4065-8051-1CB3728CCFF0}" type="presParOf" srcId="{D03122A1-CA3F-470F-9432-B6313EDC8F2D}" destId="{2CE62654-B759-4800-8F22-F93EAFCD5691}" srcOrd="3" destOrd="0" presId="urn:microsoft.com/office/officeart/2017/3/layout/HorizontalPathTimeline"/>
    <dgm:cxn modelId="{6151529A-E896-4276-B04C-2946054F579D}" type="presParOf" srcId="{D03122A1-CA3F-470F-9432-B6313EDC8F2D}" destId="{BFB9BB22-24E3-4245-82B6-1E13742965F8}" srcOrd="4" destOrd="0" presId="urn:microsoft.com/office/officeart/2017/3/layout/HorizontalPathTimeline"/>
    <dgm:cxn modelId="{6783FB83-BCA2-42B1-868F-D8213B9F7D0A}" type="presParOf" srcId="{BD303312-2391-4322-AD6A-611CEBA03465}" destId="{8F47C48B-040D-4101-B8BD-969FF0526488}" srcOrd="7" destOrd="0" presId="urn:microsoft.com/office/officeart/2017/3/layout/HorizontalPathTimeline"/>
    <dgm:cxn modelId="{6CFB506C-A557-4C1B-B02F-F9A51C597825}" type="presParOf" srcId="{BD303312-2391-4322-AD6A-611CEBA03465}" destId="{EDF0F0A7-7FD1-4751-BF7D-B3961D2E13C2}" srcOrd="8" destOrd="0" presId="urn:microsoft.com/office/officeart/2017/3/layout/HorizontalPathTimeline"/>
    <dgm:cxn modelId="{59913951-AA89-4F87-AB40-00B3D5FD912B}" type="presParOf" srcId="{EDF0F0A7-7FD1-4751-BF7D-B3961D2E13C2}" destId="{FE52C34A-CAE6-4690-87BB-2F9D8B982C50}" srcOrd="0" destOrd="0" presId="urn:microsoft.com/office/officeart/2017/3/layout/HorizontalPathTimeline"/>
    <dgm:cxn modelId="{79C12CB3-A031-4AF3-8F0F-3187FB5A30BE}" type="presParOf" srcId="{EDF0F0A7-7FD1-4751-BF7D-B3961D2E13C2}" destId="{50A683E3-1C23-48D3-AB18-F231C9432638}" srcOrd="1" destOrd="0" presId="urn:microsoft.com/office/officeart/2017/3/layout/HorizontalPathTimeline"/>
    <dgm:cxn modelId="{9CA67E38-C60E-4911-A4CC-D2E8C511F18C}" type="presParOf" srcId="{50A683E3-1C23-48D3-AB18-F231C9432638}" destId="{7B29F410-9ABE-4EDF-AA8E-FC6931DE795E}" srcOrd="0" destOrd="0" presId="urn:microsoft.com/office/officeart/2017/3/layout/HorizontalPathTimeline"/>
    <dgm:cxn modelId="{96A5E9B4-3E61-4AD5-BCDA-7DF6C43408C5}" type="presParOf" srcId="{50A683E3-1C23-48D3-AB18-F231C9432638}" destId="{77634148-2C02-4064-B7E0-41724FFCD2D2}" srcOrd="1" destOrd="0" presId="urn:microsoft.com/office/officeart/2017/3/layout/HorizontalPathTimeline"/>
    <dgm:cxn modelId="{0F17607F-BE0C-4576-B935-AB621A54EF96}" type="presParOf" srcId="{EDF0F0A7-7FD1-4751-BF7D-B3961D2E13C2}" destId="{B7408C1F-D39D-4404-B65A-AE69CAFBE453}" srcOrd="2" destOrd="0" presId="urn:microsoft.com/office/officeart/2017/3/layout/HorizontalPathTimeline"/>
    <dgm:cxn modelId="{14279B00-4C11-4D20-8C0D-F852D76C25C3}" type="presParOf" srcId="{EDF0F0A7-7FD1-4751-BF7D-B3961D2E13C2}" destId="{2C31EC48-D77A-4B4B-BAED-B160E59EF485}" srcOrd="3" destOrd="0" presId="urn:microsoft.com/office/officeart/2017/3/layout/HorizontalPathTimeline"/>
    <dgm:cxn modelId="{6FE50D19-49B3-448B-99C5-D7D4937DBC5F}" type="presParOf" srcId="{EDF0F0A7-7FD1-4751-BF7D-B3961D2E13C2}" destId="{805451E3-18EA-490A-998E-41390E656B59}" srcOrd="4" destOrd="0" presId="urn:microsoft.com/office/officeart/2017/3/layout/HorizontalPathTimeline"/>
    <dgm:cxn modelId="{826CF1F8-7D8A-437A-BCF7-E0B8EE9B14BF}" type="presParOf" srcId="{BD303312-2391-4322-AD6A-611CEBA03465}" destId="{9E8C8640-3353-4F93-9DB3-61BB29E50E68}" srcOrd="9" destOrd="0" presId="urn:microsoft.com/office/officeart/2017/3/layout/HorizontalPathTimeline"/>
    <dgm:cxn modelId="{1D477E63-7D05-47F7-A2BA-3F98DF98777E}" type="presParOf" srcId="{BD303312-2391-4322-AD6A-611CEBA03465}" destId="{1288A3A2-2733-4A87-B61E-5158F6358786}" srcOrd="10" destOrd="0" presId="urn:microsoft.com/office/officeart/2017/3/layout/HorizontalPathTimeline"/>
    <dgm:cxn modelId="{81057563-3ABB-48A4-ACA1-1C2CC0F8F411}" type="presParOf" srcId="{1288A3A2-2733-4A87-B61E-5158F6358786}" destId="{CBFE42B4-070F-4B42-9CF3-86597BA2657C}" srcOrd="0" destOrd="0" presId="urn:microsoft.com/office/officeart/2017/3/layout/HorizontalPathTimeline"/>
    <dgm:cxn modelId="{563A39D3-CB79-47CB-871B-BE7735E9A303}" type="presParOf" srcId="{1288A3A2-2733-4A87-B61E-5158F6358786}" destId="{EA3E6C8C-561A-4169-B4C6-167346F0B9CD}" srcOrd="1" destOrd="0" presId="urn:microsoft.com/office/officeart/2017/3/layout/HorizontalPathTimeline"/>
    <dgm:cxn modelId="{1BC46C2A-4B80-47EB-B332-CAA4C9B00B5C}" type="presParOf" srcId="{EA3E6C8C-561A-4169-B4C6-167346F0B9CD}" destId="{28AFC689-BB95-4B1D-A2CA-7878F170BC75}" srcOrd="0" destOrd="0" presId="urn:microsoft.com/office/officeart/2017/3/layout/HorizontalPathTimeline"/>
    <dgm:cxn modelId="{045795D3-085D-413A-A954-D7A814770636}" type="presParOf" srcId="{EA3E6C8C-561A-4169-B4C6-167346F0B9CD}" destId="{84450FE7-E84A-42CF-85BF-D692110D683D}" srcOrd="1" destOrd="0" presId="urn:microsoft.com/office/officeart/2017/3/layout/HorizontalPathTimeline"/>
    <dgm:cxn modelId="{112B5CAB-E437-4C56-9603-E15A603EFF78}" type="presParOf" srcId="{1288A3A2-2733-4A87-B61E-5158F6358786}" destId="{920AA530-79E2-4B13-ABB2-0C1B61BE31A3}" srcOrd="2" destOrd="0" presId="urn:microsoft.com/office/officeart/2017/3/layout/HorizontalPathTimeline"/>
    <dgm:cxn modelId="{47760B92-E0C1-4194-8FC9-B63DDF718FFA}" type="presParOf" srcId="{1288A3A2-2733-4A87-B61E-5158F6358786}" destId="{03C9E5D4-9131-4599-AEB9-057CCA81DDB5}" srcOrd="3" destOrd="0" presId="urn:microsoft.com/office/officeart/2017/3/layout/HorizontalPathTimeline"/>
    <dgm:cxn modelId="{053EFB23-40CE-448E-B28A-51B9CCB71E31}" type="presParOf" srcId="{1288A3A2-2733-4A87-B61E-5158F6358786}" destId="{F21EF0B7-3081-46C8-AFCA-6B27F6659660}" srcOrd="4" destOrd="0" presId="urn:microsoft.com/office/officeart/2017/3/layout/HorizontalPath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FDD4DC9-A737-4630-B4BB-9200198D67ED}" type="doc">
      <dgm:prSet loTypeId="urn:microsoft.com/office/officeart/2005/8/layout/vList2" loCatId="list" qsTypeId="urn:microsoft.com/office/officeart/2005/8/quickstyle/simple4" qsCatId="simple" csTypeId="urn:microsoft.com/office/officeart/2005/8/colors/colorful2" csCatId="colorful" phldr="1"/>
      <dgm:spPr/>
      <dgm:t>
        <a:bodyPr/>
        <a:lstStyle/>
        <a:p>
          <a:endParaRPr lang="en-US"/>
        </a:p>
      </dgm:t>
    </dgm:pt>
    <dgm:pt modelId="{FE5B2218-CC67-4A02-B03E-9A4D23416583}">
      <dgm:prSet/>
      <dgm:spPr/>
      <dgm:t>
        <a:bodyPr/>
        <a:lstStyle/>
        <a:p>
          <a:r>
            <a:rPr lang="fr-FR" u="sng" dirty="0"/>
            <a:t>Externalités négatives :</a:t>
          </a:r>
        </a:p>
        <a:p>
          <a:r>
            <a:rPr lang="fr-FR" dirty="0"/>
            <a:t>- Pression foncière et augmentation des prix immobiliers</a:t>
          </a:r>
        </a:p>
        <a:p>
          <a:r>
            <a:rPr lang="fr-FR" dirty="0"/>
            <a:t>- Congestion du trafic liée à l'augmentation de la population</a:t>
          </a:r>
        </a:p>
        <a:p>
          <a:r>
            <a:rPr lang="fr-FR" dirty="0"/>
            <a:t>- Dépendance économique au tourisme (Disneyland)</a:t>
          </a:r>
        </a:p>
        <a:p>
          <a:r>
            <a:rPr lang="fr-FR" dirty="0"/>
            <a:t>- Risques environnementaux liés à l'urbanisation rapide</a:t>
          </a:r>
        </a:p>
        <a:p>
          <a:r>
            <a:rPr lang="fr-FR" dirty="0"/>
            <a:t>- Réduction des espaces naturels</a:t>
          </a:r>
          <a:endParaRPr lang="en-US" dirty="0"/>
        </a:p>
      </dgm:t>
    </dgm:pt>
    <dgm:pt modelId="{8E0FFC8B-4CAC-48BC-9D74-B96990CD3977}" type="parTrans" cxnId="{EF8B89F5-E686-425F-A7A6-B37E7930D1F8}">
      <dgm:prSet/>
      <dgm:spPr/>
      <dgm:t>
        <a:bodyPr/>
        <a:lstStyle/>
        <a:p>
          <a:endParaRPr lang="en-US"/>
        </a:p>
      </dgm:t>
    </dgm:pt>
    <dgm:pt modelId="{0C84170F-E462-46EB-93CF-D50E41A28974}" type="sibTrans" cxnId="{EF8B89F5-E686-425F-A7A6-B37E7930D1F8}">
      <dgm:prSet/>
      <dgm:spPr/>
      <dgm:t>
        <a:bodyPr/>
        <a:lstStyle/>
        <a:p>
          <a:endParaRPr lang="en-US"/>
        </a:p>
      </dgm:t>
    </dgm:pt>
    <dgm:pt modelId="{2FB238E2-04AD-4CA8-9302-585E992F181B}">
      <dgm:prSet/>
      <dgm:spPr/>
      <dgm:t>
        <a:bodyPr/>
        <a:lstStyle/>
        <a:p>
          <a:r>
            <a:rPr lang="fr-FR" u="sng" dirty="0"/>
            <a:t>Externalités positives :</a:t>
          </a:r>
        </a:p>
        <a:p>
          <a:r>
            <a:rPr lang="fr-FR" dirty="0"/>
            <a:t>- Création d'emplois locaux</a:t>
          </a:r>
        </a:p>
        <a:p>
          <a:r>
            <a:rPr lang="fr-FR" dirty="0"/>
            <a:t>- Attractivité économique pour les entreprises</a:t>
          </a:r>
        </a:p>
        <a:p>
          <a:r>
            <a:rPr lang="fr-FR" dirty="0"/>
            <a:t>- Amélioration des infrastructures de transport</a:t>
          </a:r>
        </a:p>
        <a:p>
          <a:r>
            <a:rPr lang="fr-FR" dirty="0"/>
            <a:t>- Dynamisme touristique (Disneyland Paris)</a:t>
          </a:r>
        </a:p>
        <a:p>
          <a:r>
            <a:rPr lang="fr-FR" dirty="0"/>
            <a:t>- Modernisation des services publics et espaces urbains</a:t>
          </a:r>
          <a:endParaRPr lang="en-US" dirty="0"/>
        </a:p>
      </dgm:t>
    </dgm:pt>
    <dgm:pt modelId="{7EEBA48E-1019-4090-91D5-C9F4A9AFFC4C}" type="parTrans" cxnId="{92CA1067-DCEA-499B-8FCA-92E36319725A}">
      <dgm:prSet/>
      <dgm:spPr/>
      <dgm:t>
        <a:bodyPr/>
        <a:lstStyle/>
        <a:p>
          <a:endParaRPr lang="en-US"/>
        </a:p>
      </dgm:t>
    </dgm:pt>
    <dgm:pt modelId="{2464FC9A-D1C0-493F-99A6-B959E1CDA1EE}" type="sibTrans" cxnId="{92CA1067-DCEA-499B-8FCA-92E36319725A}">
      <dgm:prSet/>
      <dgm:spPr/>
      <dgm:t>
        <a:bodyPr/>
        <a:lstStyle/>
        <a:p>
          <a:endParaRPr lang="en-US"/>
        </a:p>
      </dgm:t>
    </dgm:pt>
    <dgm:pt modelId="{7EC26C0F-4A15-41E4-BCD4-45FDB7826394}" type="pres">
      <dgm:prSet presAssocID="{4FDD4DC9-A737-4630-B4BB-9200198D67ED}" presName="linear" presStyleCnt="0">
        <dgm:presLayoutVars>
          <dgm:animLvl val="lvl"/>
          <dgm:resizeHandles val="exact"/>
        </dgm:presLayoutVars>
      </dgm:prSet>
      <dgm:spPr/>
    </dgm:pt>
    <dgm:pt modelId="{6A9FF692-D53A-40AB-A431-EA1853C30933}" type="pres">
      <dgm:prSet presAssocID="{FE5B2218-CC67-4A02-B03E-9A4D23416583}" presName="parentText" presStyleLbl="node1" presStyleIdx="0" presStyleCnt="2" custLinFactY="104153" custLinFactNeighborX="-205" custLinFactNeighborY="200000">
        <dgm:presLayoutVars>
          <dgm:chMax val="0"/>
          <dgm:bulletEnabled val="1"/>
        </dgm:presLayoutVars>
      </dgm:prSet>
      <dgm:spPr/>
    </dgm:pt>
    <dgm:pt modelId="{356274B5-F978-4CD1-8FB8-244E60E777E1}" type="pres">
      <dgm:prSet presAssocID="{0C84170F-E462-46EB-93CF-D50E41A28974}" presName="spacer" presStyleCnt="0"/>
      <dgm:spPr/>
    </dgm:pt>
    <dgm:pt modelId="{B357AA5D-018A-4325-B44E-A48FB49FDF06}" type="pres">
      <dgm:prSet presAssocID="{2FB238E2-04AD-4CA8-9302-585E992F181B}" presName="parentText" presStyleLbl="node1" presStyleIdx="1" presStyleCnt="2" custLinFactY="-119822" custLinFactNeighborY="-200000">
        <dgm:presLayoutVars>
          <dgm:chMax val="0"/>
          <dgm:bulletEnabled val="1"/>
        </dgm:presLayoutVars>
      </dgm:prSet>
      <dgm:spPr/>
    </dgm:pt>
  </dgm:ptLst>
  <dgm:cxnLst>
    <dgm:cxn modelId="{92CA1067-DCEA-499B-8FCA-92E36319725A}" srcId="{4FDD4DC9-A737-4630-B4BB-9200198D67ED}" destId="{2FB238E2-04AD-4CA8-9302-585E992F181B}" srcOrd="1" destOrd="0" parTransId="{7EEBA48E-1019-4090-91D5-C9F4A9AFFC4C}" sibTransId="{2464FC9A-D1C0-493F-99A6-B959E1CDA1EE}"/>
    <dgm:cxn modelId="{7FC83D4E-2D06-4E3D-A513-C1C2F275C418}" type="presOf" srcId="{2FB238E2-04AD-4CA8-9302-585E992F181B}" destId="{B357AA5D-018A-4325-B44E-A48FB49FDF06}" srcOrd="0" destOrd="0" presId="urn:microsoft.com/office/officeart/2005/8/layout/vList2"/>
    <dgm:cxn modelId="{EF8B89F5-E686-425F-A7A6-B37E7930D1F8}" srcId="{4FDD4DC9-A737-4630-B4BB-9200198D67ED}" destId="{FE5B2218-CC67-4A02-B03E-9A4D23416583}" srcOrd="0" destOrd="0" parTransId="{8E0FFC8B-4CAC-48BC-9D74-B96990CD3977}" sibTransId="{0C84170F-E462-46EB-93CF-D50E41A28974}"/>
    <dgm:cxn modelId="{C9ECC1F5-46D8-4696-8543-5DC02DFE5835}" type="presOf" srcId="{4FDD4DC9-A737-4630-B4BB-9200198D67ED}" destId="{7EC26C0F-4A15-41E4-BCD4-45FDB7826394}" srcOrd="0" destOrd="0" presId="urn:microsoft.com/office/officeart/2005/8/layout/vList2"/>
    <dgm:cxn modelId="{FFA757FD-6B10-4D7F-AF04-469563E79B0E}" type="presOf" srcId="{FE5B2218-CC67-4A02-B03E-9A4D23416583}" destId="{6A9FF692-D53A-40AB-A431-EA1853C30933}" srcOrd="0" destOrd="0" presId="urn:microsoft.com/office/officeart/2005/8/layout/vList2"/>
    <dgm:cxn modelId="{0D352D68-54FC-43DE-B8EC-DE14B0B145D4}" type="presParOf" srcId="{7EC26C0F-4A15-41E4-BCD4-45FDB7826394}" destId="{6A9FF692-D53A-40AB-A431-EA1853C30933}" srcOrd="0" destOrd="0" presId="urn:microsoft.com/office/officeart/2005/8/layout/vList2"/>
    <dgm:cxn modelId="{4A5BF5A9-ECBE-41A9-9EB3-381941717CFF}" type="presParOf" srcId="{7EC26C0F-4A15-41E4-BCD4-45FDB7826394}" destId="{356274B5-F978-4CD1-8FB8-244E60E777E1}" srcOrd="1" destOrd="0" presId="urn:microsoft.com/office/officeart/2005/8/layout/vList2"/>
    <dgm:cxn modelId="{A16D5EF0-4649-4F5C-97C8-E84FBC7E9C62}" type="presParOf" srcId="{7EC26C0F-4A15-41E4-BCD4-45FDB7826394}" destId="{B357AA5D-018A-4325-B44E-A48FB49FDF06}"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2859DBB-E016-4A53-A952-295BCF962BFC}"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12292952-8993-46C2-8548-392A5AB13308}">
      <dgm:prSet/>
      <dgm:spPr/>
      <dgm:t>
        <a:bodyPr/>
        <a:lstStyle/>
        <a:p>
          <a:r>
            <a:rPr lang="fr-FR"/>
            <a:t>Transition écologique :</a:t>
          </a:r>
          <a:endParaRPr lang="en-US"/>
        </a:p>
      </dgm:t>
    </dgm:pt>
    <dgm:pt modelId="{BA952432-9ED1-4A84-8219-E2A765B3E3CA}" type="parTrans" cxnId="{DC8DF09D-0DB7-457B-B951-86E4FABF8125}">
      <dgm:prSet/>
      <dgm:spPr/>
      <dgm:t>
        <a:bodyPr/>
        <a:lstStyle/>
        <a:p>
          <a:endParaRPr lang="en-US"/>
        </a:p>
      </dgm:t>
    </dgm:pt>
    <dgm:pt modelId="{5DCE90AB-DCDA-462B-9436-BE866F5EBB06}" type="sibTrans" cxnId="{DC8DF09D-0DB7-457B-B951-86E4FABF8125}">
      <dgm:prSet/>
      <dgm:spPr/>
      <dgm:t>
        <a:bodyPr/>
        <a:lstStyle/>
        <a:p>
          <a:endParaRPr lang="en-US"/>
        </a:p>
      </dgm:t>
    </dgm:pt>
    <dgm:pt modelId="{40BD1F80-EDED-424D-AC6E-DF152F6B3F92}">
      <dgm:prSet/>
      <dgm:spPr/>
      <dgm:t>
        <a:bodyPr/>
        <a:lstStyle/>
        <a:p>
          <a:r>
            <a:rPr lang="fr-FR"/>
            <a:t>Gestion durable des ressources naturelles</a:t>
          </a:r>
          <a:endParaRPr lang="en-US"/>
        </a:p>
      </dgm:t>
    </dgm:pt>
    <dgm:pt modelId="{3299CC30-51E5-4BDA-B034-65BCA0766B60}" type="parTrans" cxnId="{439ED36F-D8C8-43B0-A1A9-D36D0A92E6A1}">
      <dgm:prSet/>
      <dgm:spPr/>
      <dgm:t>
        <a:bodyPr/>
        <a:lstStyle/>
        <a:p>
          <a:endParaRPr lang="en-US"/>
        </a:p>
      </dgm:t>
    </dgm:pt>
    <dgm:pt modelId="{22F92DFA-36ED-432C-AC6E-035107649634}" type="sibTrans" cxnId="{439ED36F-D8C8-43B0-A1A9-D36D0A92E6A1}">
      <dgm:prSet/>
      <dgm:spPr/>
      <dgm:t>
        <a:bodyPr/>
        <a:lstStyle/>
        <a:p>
          <a:endParaRPr lang="en-US"/>
        </a:p>
      </dgm:t>
    </dgm:pt>
    <dgm:pt modelId="{9C5880F9-A40A-4570-8907-746086F77265}">
      <dgm:prSet/>
      <dgm:spPr/>
      <dgm:t>
        <a:bodyPr/>
        <a:lstStyle/>
        <a:p>
          <a:r>
            <a:rPr lang="fr-FR"/>
            <a:t>Utilisation d’énergies renouvelables</a:t>
          </a:r>
          <a:endParaRPr lang="en-US"/>
        </a:p>
      </dgm:t>
    </dgm:pt>
    <dgm:pt modelId="{2EB262F8-6AE2-49FF-8376-8A31D9199783}" type="parTrans" cxnId="{B00AB7DD-C007-4746-A6F0-074CA7557682}">
      <dgm:prSet/>
      <dgm:spPr/>
      <dgm:t>
        <a:bodyPr/>
        <a:lstStyle/>
        <a:p>
          <a:endParaRPr lang="en-US"/>
        </a:p>
      </dgm:t>
    </dgm:pt>
    <dgm:pt modelId="{26F8C2C0-F999-447E-9E7B-03FCC91B3BA3}" type="sibTrans" cxnId="{B00AB7DD-C007-4746-A6F0-074CA7557682}">
      <dgm:prSet/>
      <dgm:spPr/>
      <dgm:t>
        <a:bodyPr/>
        <a:lstStyle/>
        <a:p>
          <a:endParaRPr lang="en-US"/>
        </a:p>
      </dgm:t>
    </dgm:pt>
    <dgm:pt modelId="{0D6741E5-B757-48CD-B1B2-1C6767A0C197}">
      <dgm:prSet/>
      <dgm:spPr/>
      <dgm:t>
        <a:bodyPr/>
        <a:lstStyle/>
        <a:p>
          <a:r>
            <a:rPr lang="fr-FR"/>
            <a:t>Protection des espaces naturels</a:t>
          </a:r>
          <a:endParaRPr lang="en-US"/>
        </a:p>
      </dgm:t>
    </dgm:pt>
    <dgm:pt modelId="{721B856B-0767-4D56-88E5-C70FE0D4B549}" type="parTrans" cxnId="{3E468ED4-AA45-4E61-AE58-2B00E12BA572}">
      <dgm:prSet/>
      <dgm:spPr/>
      <dgm:t>
        <a:bodyPr/>
        <a:lstStyle/>
        <a:p>
          <a:endParaRPr lang="en-US"/>
        </a:p>
      </dgm:t>
    </dgm:pt>
    <dgm:pt modelId="{EDE52F30-D970-47B1-8FDD-470402CE4E90}" type="sibTrans" cxnId="{3E468ED4-AA45-4E61-AE58-2B00E12BA572}">
      <dgm:prSet/>
      <dgm:spPr/>
      <dgm:t>
        <a:bodyPr/>
        <a:lstStyle/>
        <a:p>
          <a:endParaRPr lang="en-US"/>
        </a:p>
      </dgm:t>
    </dgm:pt>
    <dgm:pt modelId="{63C6F8F6-D3D0-4BB1-9A5B-A0037287A26B}">
      <dgm:prSet/>
      <dgm:spPr/>
      <dgm:t>
        <a:bodyPr/>
        <a:lstStyle/>
        <a:p>
          <a:r>
            <a:rPr lang="fr-FR"/>
            <a:t>Inclusion sociale :</a:t>
          </a:r>
          <a:endParaRPr lang="en-US"/>
        </a:p>
      </dgm:t>
    </dgm:pt>
    <dgm:pt modelId="{24E5AB5C-2E2C-4307-90E2-02101CD66185}" type="parTrans" cxnId="{1110BEF1-7ACC-43D4-9AFF-6724BB46ABD7}">
      <dgm:prSet/>
      <dgm:spPr/>
      <dgm:t>
        <a:bodyPr/>
        <a:lstStyle/>
        <a:p>
          <a:endParaRPr lang="en-US"/>
        </a:p>
      </dgm:t>
    </dgm:pt>
    <dgm:pt modelId="{F7A567B3-D8AE-4DB2-A669-6092025ADF24}" type="sibTrans" cxnId="{1110BEF1-7ACC-43D4-9AFF-6724BB46ABD7}">
      <dgm:prSet/>
      <dgm:spPr/>
      <dgm:t>
        <a:bodyPr/>
        <a:lstStyle/>
        <a:p>
          <a:endParaRPr lang="en-US"/>
        </a:p>
      </dgm:t>
    </dgm:pt>
    <dgm:pt modelId="{43D25101-ED27-4E8A-AD89-9EF0F711FD78}">
      <dgm:prSet/>
      <dgm:spPr/>
      <dgm:t>
        <a:bodyPr/>
        <a:lstStyle/>
        <a:p>
          <a:r>
            <a:rPr lang="fr-FR"/>
            <a:t>Accès aux services publics</a:t>
          </a:r>
          <a:endParaRPr lang="en-US"/>
        </a:p>
      </dgm:t>
    </dgm:pt>
    <dgm:pt modelId="{2C43B372-EB00-433D-B2EA-33EA820F30F5}" type="parTrans" cxnId="{221C2894-1902-42A1-B302-C1ACC5E9DF16}">
      <dgm:prSet/>
      <dgm:spPr/>
      <dgm:t>
        <a:bodyPr/>
        <a:lstStyle/>
        <a:p>
          <a:endParaRPr lang="en-US"/>
        </a:p>
      </dgm:t>
    </dgm:pt>
    <dgm:pt modelId="{D0529050-0701-43BE-8292-86CAC4130F4E}" type="sibTrans" cxnId="{221C2894-1902-42A1-B302-C1ACC5E9DF16}">
      <dgm:prSet/>
      <dgm:spPr/>
      <dgm:t>
        <a:bodyPr/>
        <a:lstStyle/>
        <a:p>
          <a:endParaRPr lang="en-US"/>
        </a:p>
      </dgm:t>
    </dgm:pt>
    <dgm:pt modelId="{1A8A7344-DA46-42C0-8C8B-B113E43C989B}">
      <dgm:prSet/>
      <dgm:spPr/>
      <dgm:t>
        <a:bodyPr/>
        <a:lstStyle/>
        <a:p>
          <a:r>
            <a:rPr lang="fr-FR"/>
            <a:t>Réduction des inégalités sociales</a:t>
          </a:r>
          <a:endParaRPr lang="en-US"/>
        </a:p>
      </dgm:t>
    </dgm:pt>
    <dgm:pt modelId="{B2C42EC3-F425-49EA-99FC-2E58019838FF}" type="parTrans" cxnId="{09BB4829-591F-4D9A-A038-BDB9137FEA2B}">
      <dgm:prSet/>
      <dgm:spPr/>
      <dgm:t>
        <a:bodyPr/>
        <a:lstStyle/>
        <a:p>
          <a:endParaRPr lang="en-US"/>
        </a:p>
      </dgm:t>
    </dgm:pt>
    <dgm:pt modelId="{4197AB33-65BF-46AF-8607-56BFE8C1323A}" type="sibTrans" cxnId="{09BB4829-591F-4D9A-A038-BDB9137FEA2B}">
      <dgm:prSet/>
      <dgm:spPr/>
      <dgm:t>
        <a:bodyPr/>
        <a:lstStyle/>
        <a:p>
          <a:endParaRPr lang="en-US"/>
        </a:p>
      </dgm:t>
    </dgm:pt>
    <dgm:pt modelId="{6C838EE5-F32D-4AF5-BD1A-43DBCE51D913}">
      <dgm:prSet/>
      <dgm:spPr/>
      <dgm:t>
        <a:bodyPr/>
        <a:lstStyle/>
        <a:p>
          <a:r>
            <a:rPr lang="fr-FR"/>
            <a:t>Aides adaptés</a:t>
          </a:r>
          <a:endParaRPr lang="en-US"/>
        </a:p>
      </dgm:t>
    </dgm:pt>
    <dgm:pt modelId="{6D7F5B72-C53C-49EB-AA36-C82C5D2EE175}" type="parTrans" cxnId="{08002F0F-CA36-418C-A7F3-ACA9EB494AD6}">
      <dgm:prSet/>
      <dgm:spPr/>
      <dgm:t>
        <a:bodyPr/>
        <a:lstStyle/>
        <a:p>
          <a:endParaRPr lang="en-US"/>
        </a:p>
      </dgm:t>
    </dgm:pt>
    <dgm:pt modelId="{CF07F762-B071-425E-9F38-B776B4D2D5AE}" type="sibTrans" cxnId="{08002F0F-CA36-418C-A7F3-ACA9EB494AD6}">
      <dgm:prSet/>
      <dgm:spPr/>
      <dgm:t>
        <a:bodyPr/>
        <a:lstStyle/>
        <a:p>
          <a:endParaRPr lang="en-US"/>
        </a:p>
      </dgm:t>
    </dgm:pt>
    <dgm:pt modelId="{4E1939A6-FC09-4BE1-94FE-7AB9ABE91883}">
      <dgm:prSet/>
      <dgm:spPr/>
      <dgm:t>
        <a:bodyPr/>
        <a:lstStyle/>
        <a:p>
          <a:r>
            <a:rPr lang="fr-FR"/>
            <a:t>Gouvernance sociétale </a:t>
          </a:r>
          <a:r>
            <a:rPr lang="fr-FR" dirty="0"/>
            <a:t>:</a:t>
          </a:r>
          <a:endParaRPr lang="en-US" dirty="0"/>
        </a:p>
      </dgm:t>
    </dgm:pt>
    <dgm:pt modelId="{03DBBF3B-6F4A-4853-8325-4FEBDDCC8B00}" type="parTrans" cxnId="{93A5662C-468E-4A22-A53F-3F8242C557AF}">
      <dgm:prSet/>
      <dgm:spPr/>
      <dgm:t>
        <a:bodyPr/>
        <a:lstStyle/>
        <a:p>
          <a:endParaRPr lang="en-US"/>
        </a:p>
      </dgm:t>
    </dgm:pt>
    <dgm:pt modelId="{AD6175AA-C943-4505-8F52-B021B5EAA8F6}" type="sibTrans" cxnId="{93A5662C-468E-4A22-A53F-3F8242C557AF}">
      <dgm:prSet/>
      <dgm:spPr/>
      <dgm:t>
        <a:bodyPr/>
        <a:lstStyle/>
        <a:p>
          <a:endParaRPr lang="en-US"/>
        </a:p>
      </dgm:t>
    </dgm:pt>
    <dgm:pt modelId="{956F5A82-A530-496A-A518-C7B1C4D15CF5}">
      <dgm:prSet/>
      <dgm:spPr/>
      <dgm:t>
        <a:bodyPr/>
        <a:lstStyle/>
        <a:p>
          <a:r>
            <a:rPr lang="fr-FR"/>
            <a:t>Transparence dans la gestion des affaires publics</a:t>
          </a:r>
          <a:endParaRPr lang="en-US"/>
        </a:p>
      </dgm:t>
    </dgm:pt>
    <dgm:pt modelId="{BB91FFBF-E863-4218-822F-BF79F3AF2436}" type="parTrans" cxnId="{58274F0D-4E44-4E77-A9E1-44E383C51E80}">
      <dgm:prSet/>
      <dgm:spPr/>
      <dgm:t>
        <a:bodyPr/>
        <a:lstStyle/>
        <a:p>
          <a:endParaRPr lang="en-US"/>
        </a:p>
      </dgm:t>
    </dgm:pt>
    <dgm:pt modelId="{B8868F61-C909-4120-99F9-0A66734A657A}" type="sibTrans" cxnId="{58274F0D-4E44-4E77-A9E1-44E383C51E80}">
      <dgm:prSet/>
      <dgm:spPr/>
      <dgm:t>
        <a:bodyPr/>
        <a:lstStyle/>
        <a:p>
          <a:endParaRPr lang="en-US"/>
        </a:p>
      </dgm:t>
    </dgm:pt>
    <dgm:pt modelId="{38283D39-353A-44B5-8BD3-E44C19B88D67}">
      <dgm:prSet/>
      <dgm:spPr/>
      <dgm:t>
        <a:bodyPr/>
        <a:lstStyle/>
        <a:p>
          <a:r>
            <a:rPr lang="fr-FR"/>
            <a:t>Dialogue avec les citoyens</a:t>
          </a:r>
          <a:endParaRPr lang="en-US"/>
        </a:p>
      </dgm:t>
    </dgm:pt>
    <dgm:pt modelId="{8F129307-0251-463C-848F-917A494E2FA7}" type="parTrans" cxnId="{8AA6B8E0-A62D-4E99-ADB5-62DE7268CC23}">
      <dgm:prSet/>
      <dgm:spPr/>
      <dgm:t>
        <a:bodyPr/>
        <a:lstStyle/>
        <a:p>
          <a:endParaRPr lang="en-US"/>
        </a:p>
      </dgm:t>
    </dgm:pt>
    <dgm:pt modelId="{5CF0A43F-34F1-4259-8837-8771FEDDDC5C}" type="sibTrans" cxnId="{8AA6B8E0-A62D-4E99-ADB5-62DE7268CC23}">
      <dgm:prSet/>
      <dgm:spPr/>
      <dgm:t>
        <a:bodyPr/>
        <a:lstStyle/>
        <a:p>
          <a:endParaRPr lang="en-US"/>
        </a:p>
      </dgm:t>
    </dgm:pt>
    <dgm:pt modelId="{FB8A2850-9A96-4808-B8E3-3A30B939C5CF}">
      <dgm:prSet/>
      <dgm:spPr/>
      <dgm:t>
        <a:bodyPr/>
        <a:lstStyle/>
        <a:p>
          <a:r>
            <a:rPr lang="fr-FR"/>
            <a:t>Promotion d’une gouvernance participative et responsable</a:t>
          </a:r>
          <a:endParaRPr lang="en-US"/>
        </a:p>
      </dgm:t>
    </dgm:pt>
    <dgm:pt modelId="{16AF38DC-B6F8-499B-A456-6EA23F1BD83A}" type="parTrans" cxnId="{68C663FF-BCB5-4A62-9216-250B818AE802}">
      <dgm:prSet/>
      <dgm:spPr/>
      <dgm:t>
        <a:bodyPr/>
        <a:lstStyle/>
        <a:p>
          <a:endParaRPr lang="en-US"/>
        </a:p>
      </dgm:t>
    </dgm:pt>
    <dgm:pt modelId="{2F74C7BC-5A4E-4EBD-B1E0-F96D2EA9A962}" type="sibTrans" cxnId="{68C663FF-BCB5-4A62-9216-250B818AE802}">
      <dgm:prSet/>
      <dgm:spPr/>
      <dgm:t>
        <a:bodyPr/>
        <a:lstStyle/>
        <a:p>
          <a:endParaRPr lang="en-US"/>
        </a:p>
      </dgm:t>
    </dgm:pt>
    <dgm:pt modelId="{E3D5F809-E7E7-46FA-BB0D-7485571562F7}" type="pres">
      <dgm:prSet presAssocID="{92859DBB-E016-4A53-A952-295BCF962BFC}" presName="Name0" presStyleCnt="0">
        <dgm:presLayoutVars>
          <dgm:dir/>
          <dgm:animLvl val="lvl"/>
          <dgm:resizeHandles val="exact"/>
        </dgm:presLayoutVars>
      </dgm:prSet>
      <dgm:spPr/>
    </dgm:pt>
    <dgm:pt modelId="{31C9BABF-6E28-4342-9CDD-7AEFC67E78E4}" type="pres">
      <dgm:prSet presAssocID="{12292952-8993-46C2-8548-392A5AB13308}" presName="linNode" presStyleCnt="0"/>
      <dgm:spPr/>
    </dgm:pt>
    <dgm:pt modelId="{5CB5E001-455F-45F8-A089-639C4DCA1B19}" type="pres">
      <dgm:prSet presAssocID="{12292952-8993-46C2-8548-392A5AB13308}" presName="parentText" presStyleLbl="node1" presStyleIdx="0" presStyleCnt="3">
        <dgm:presLayoutVars>
          <dgm:chMax val="1"/>
          <dgm:bulletEnabled val="1"/>
        </dgm:presLayoutVars>
      </dgm:prSet>
      <dgm:spPr/>
    </dgm:pt>
    <dgm:pt modelId="{12BFFB5B-9E4E-4663-84A8-A22B52A34203}" type="pres">
      <dgm:prSet presAssocID="{12292952-8993-46C2-8548-392A5AB13308}" presName="descendantText" presStyleLbl="alignAccFollowNode1" presStyleIdx="0" presStyleCnt="3">
        <dgm:presLayoutVars>
          <dgm:bulletEnabled val="1"/>
        </dgm:presLayoutVars>
      </dgm:prSet>
      <dgm:spPr/>
    </dgm:pt>
    <dgm:pt modelId="{44F1D948-10F0-4755-A040-35C0CF3BE77D}" type="pres">
      <dgm:prSet presAssocID="{5DCE90AB-DCDA-462B-9436-BE866F5EBB06}" presName="sp" presStyleCnt="0"/>
      <dgm:spPr/>
    </dgm:pt>
    <dgm:pt modelId="{57DEDBDC-8D68-404F-A11B-0DE60ACE5CDC}" type="pres">
      <dgm:prSet presAssocID="{63C6F8F6-D3D0-4BB1-9A5B-A0037287A26B}" presName="linNode" presStyleCnt="0"/>
      <dgm:spPr/>
    </dgm:pt>
    <dgm:pt modelId="{45E5244A-3B6F-490B-8470-8B77A8101E1B}" type="pres">
      <dgm:prSet presAssocID="{63C6F8F6-D3D0-4BB1-9A5B-A0037287A26B}" presName="parentText" presStyleLbl="node1" presStyleIdx="1" presStyleCnt="3">
        <dgm:presLayoutVars>
          <dgm:chMax val="1"/>
          <dgm:bulletEnabled val="1"/>
        </dgm:presLayoutVars>
      </dgm:prSet>
      <dgm:spPr/>
    </dgm:pt>
    <dgm:pt modelId="{057DC5E8-0C05-42DB-BF69-3B3481342312}" type="pres">
      <dgm:prSet presAssocID="{63C6F8F6-D3D0-4BB1-9A5B-A0037287A26B}" presName="descendantText" presStyleLbl="alignAccFollowNode1" presStyleIdx="1" presStyleCnt="3">
        <dgm:presLayoutVars>
          <dgm:bulletEnabled val="1"/>
        </dgm:presLayoutVars>
      </dgm:prSet>
      <dgm:spPr/>
    </dgm:pt>
    <dgm:pt modelId="{3224D087-7AF8-4DA2-8DA0-3A6C7ED87B67}" type="pres">
      <dgm:prSet presAssocID="{F7A567B3-D8AE-4DB2-A669-6092025ADF24}" presName="sp" presStyleCnt="0"/>
      <dgm:spPr/>
    </dgm:pt>
    <dgm:pt modelId="{94E82CEC-FD14-44C4-AF91-1E589AFB1594}" type="pres">
      <dgm:prSet presAssocID="{4E1939A6-FC09-4BE1-94FE-7AB9ABE91883}" presName="linNode" presStyleCnt="0"/>
      <dgm:spPr/>
    </dgm:pt>
    <dgm:pt modelId="{8533562E-E1A7-4767-99C5-2D944496F736}" type="pres">
      <dgm:prSet presAssocID="{4E1939A6-FC09-4BE1-94FE-7AB9ABE91883}" presName="parentText" presStyleLbl="node1" presStyleIdx="2" presStyleCnt="3">
        <dgm:presLayoutVars>
          <dgm:chMax val="1"/>
          <dgm:bulletEnabled val="1"/>
        </dgm:presLayoutVars>
      </dgm:prSet>
      <dgm:spPr/>
    </dgm:pt>
    <dgm:pt modelId="{0A92DD16-424B-4B3F-ABB6-D444C808B2B6}" type="pres">
      <dgm:prSet presAssocID="{4E1939A6-FC09-4BE1-94FE-7AB9ABE91883}" presName="descendantText" presStyleLbl="alignAccFollowNode1" presStyleIdx="2" presStyleCnt="3">
        <dgm:presLayoutVars>
          <dgm:bulletEnabled val="1"/>
        </dgm:presLayoutVars>
      </dgm:prSet>
      <dgm:spPr/>
    </dgm:pt>
  </dgm:ptLst>
  <dgm:cxnLst>
    <dgm:cxn modelId="{A8DDE104-4FF8-479B-A872-22F22C46D67B}" type="presOf" srcId="{1A8A7344-DA46-42C0-8C8B-B113E43C989B}" destId="{057DC5E8-0C05-42DB-BF69-3B3481342312}" srcOrd="0" destOrd="1" presId="urn:microsoft.com/office/officeart/2005/8/layout/vList5"/>
    <dgm:cxn modelId="{58274F0D-4E44-4E77-A9E1-44E383C51E80}" srcId="{4E1939A6-FC09-4BE1-94FE-7AB9ABE91883}" destId="{956F5A82-A530-496A-A518-C7B1C4D15CF5}" srcOrd="0" destOrd="0" parTransId="{BB91FFBF-E863-4218-822F-BF79F3AF2436}" sibTransId="{B8868F61-C909-4120-99F9-0A66734A657A}"/>
    <dgm:cxn modelId="{08002F0F-CA36-418C-A7F3-ACA9EB494AD6}" srcId="{63C6F8F6-D3D0-4BB1-9A5B-A0037287A26B}" destId="{6C838EE5-F32D-4AF5-BD1A-43DBCE51D913}" srcOrd="2" destOrd="0" parTransId="{6D7F5B72-C53C-49EB-AA36-C82C5D2EE175}" sibTransId="{CF07F762-B071-425E-9F38-B776B4D2D5AE}"/>
    <dgm:cxn modelId="{AD2E9A23-F597-439A-A9B0-BC6CCE0F58CC}" type="presOf" srcId="{9C5880F9-A40A-4570-8907-746086F77265}" destId="{12BFFB5B-9E4E-4663-84A8-A22B52A34203}" srcOrd="0" destOrd="1" presId="urn:microsoft.com/office/officeart/2005/8/layout/vList5"/>
    <dgm:cxn modelId="{09BB4829-591F-4D9A-A038-BDB9137FEA2B}" srcId="{63C6F8F6-D3D0-4BB1-9A5B-A0037287A26B}" destId="{1A8A7344-DA46-42C0-8C8B-B113E43C989B}" srcOrd="1" destOrd="0" parTransId="{B2C42EC3-F425-49EA-99FC-2E58019838FF}" sibTransId="{4197AB33-65BF-46AF-8607-56BFE8C1323A}"/>
    <dgm:cxn modelId="{9A807029-CBB8-49CF-A499-E469E8B562D9}" type="presOf" srcId="{956F5A82-A530-496A-A518-C7B1C4D15CF5}" destId="{0A92DD16-424B-4B3F-ABB6-D444C808B2B6}" srcOrd="0" destOrd="0" presId="urn:microsoft.com/office/officeart/2005/8/layout/vList5"/>
    <dgm:cxn modelId="{93A5662C-468E-4A22-A53F-3F8242C557AF}" srcId="{92859DBB-E016-4A53-A952-295BCF962BFC}" destId="{4E1939A6-FC09-4BE1-94FE-7AB9ABE91883}" srcOrd="2" destOrd="0" parTransId="{03DBBF3B-6F4A-4853-8325-4FEBDDCC8B00}" sibTransId="{AD6175AA-C943-4505-8F52-B021B5EAA8F6}"/>
    <dgm:cxn modelId="{EAB30130-9B59-47C6-97E8-57B573951CBF}" type="presOf" srcId="{63C6F8F6-D3D0-4BB1-9A5B-A0037287A26B}" destId="{45E5244A-3B6F-490B-8470-8B77A8101E1B}" srcOrd="0" destOrd="0" presId="urn:microsoft.com/office/officeart/2005/8/layout/vList5"/>
    <dgm:cxn modelId="{90DB3332-392E-40E9-B221-D1DF0D825E02}" type="presOf" srcId="{4E1939A6-FC09-4BE1-94FE-7AB9ABE91883}" destId="{8533562E-E1A7-4767-99C5-2D944496F736}" srcOrd="0" destOrd="0" presId="urn:microsoft.com/office/officeart/2005/8/layout/vList5"/>
    <dgm:cxn modelId="{0769534E-1E3B-4C84-9917-A4A5C316358B}" type="presOf" srcId="{6C838EE5-F32D-4AF5-BD1A-43DBCE51D913}" destId="{057DC5E8-0C05-42DB-BF69-3B3481342312}" srcOrd="0" destOrd="2" presId="urn:microsoft.com/office/officeart/2005/8/layout/vList5"/>
    <dgm:cxn modelId="{439ED36F-D8C8-43B0-A1A9-D36D0A92E6A1}" srcId="{12292952-8993-46C2-8548-392A5AB13308}" destId="{40BD1F80-EDED-424D-AC6E-DF152F6B3F92}" srcOrd="0" destOrd="0" parTransId="{3299CC30-51E5-4BDA-B034-65BCA0766B60}" sibTransId="{22F92DFA-36ED-432C-AC6E-035107649634}"/>
    <dgm:cxn modelId="{33775D7E-A438-418B-AC48-813505C01D53}" type="presOf" srcId="{FB8A2850-9A96-4808-B8E3-3A30B939C5CF}" destId="{0A92DD16-424B-4B3F-ABB6-D444C808B2B6}" srcOrd="0" destOrd="2" presId="urn:microsoft.com/office/officeart/2005/8/layout/vList5"/>
    <dgm:cxn modelId="{221C2894-1902-42A1-B302-C1ACC5E9DF16}" srcId="{63C6F8F6-D3D0-4BB1-9A5B-A0037287A26B}" destId="{43D25101-ED27-4E8A-AD89-9EF0F711FD78}" srcOrd="0" destOrd="0" parTransId="{2C43B372-EB00-433D-B2EA-33EA820F30F5}" sibTransId="{D0529050-0701-43BE-8292-86CAC4130F4E}"/>
    <dgm:cxn modelId="{DC8DF09D-0DB7-457B-B951-86E4FABF8125}" srcId="{92859DBB-E016-4A53-A952-295BCF962BFC}" destId="{12292952-8993-46C2-8548-392A5AB13308}" srcOrd="0" destOrd="0" parTransId="{BA952432-9ED1-4A84-8219-E2A765B3E3CA}" sibTransId="{5DCE90AB-DCDA-462B-9436-BE866F5EBB06}"/>
    <dgm:cxn modelId="{EE9AEC9E-90D0-4766-BF6D-6C4DAC1707C9}" type="presOf" srcId="{0D6741E5-B757-48CD-B1B2-1C6767A0C197}" destId="{12BFFB5B-9E4E-4663-84A8-A22B52A34203}" srcOrd="0" destOrd="2" presId="urn:microsoft.com/office/officeart/2005/8/layout/vList5"/>
    <dgm:cxn modelId="{B07F51C6-B9F6-455B-8088-B5098145C0FC}" type="presOf" srcId="{43D25101-ED27-4E8A-AD89-9EF0F711FD78}" destId="{057DC5E8-0C05-42DB-BF69-3B3481342312}" srcOrd="0" destOrd="0" presId="urn:microsoft.com/office/officeart/2005/8/layout/vList5"/>
    <dgm:cxn modelId="{CB4392C7-190E-4836-99EB-29BF3477D47E}" type="presOf" srcId="{40BD1F80-EDED-424D-AC6E-DF152F6B3F92}" destId="{12BFFB5B-9E4E-4663-84A8-A22B52A34203}" srcOrd="0" destOrd="0" presId="urn:microsoft.com/office/officeart/2005/8/layout/vList5"/>
    <dgm:cxn modelId="{3E468ED4-AA45-4E61-AE58-2B00E12BA572}" srcId="{12292952-8993-46C2-8548-392A5AB13308}" destId="{0D6741E5-B757-48CD-B1B2-1C6767A0C197}" srcOrd="2" destOrd="0" parTransId="{721B856B-0767-4D56-88E5-C70FE0D4B549}" sibTransId="{EDE52F30-D970-47B1-8FDD-470402CE4E90}"/>
    <dgm:cxn modelId="{F00C1ED6-7DCF-4F3C-97EA-4D575A1FF469}" type="presOf" srcId="{38283D39-353A-44B5-8BD3-E44C19B88D67}" destId="{0A92DD16-424B-4B3F-ABB6-D444C808B2B6}" srcOrd="0" destOrd="1" presId="urn:microsoft.com/office/officeart/2005/8/layout/vList5"/>
    <dgm:cxn modelId="{6A9BA4D9-AFDC-4EFB-9C08-BF2A0E32180E}" type="presOf" srcId="{92859DBB-E016-4A53-A952-295BCF962BFC}" destId="{E3D5F809-E7E7-46FA-BB0D-7485571562F7}" srcOrd="0" destOrd="0" presId="urn:microsoft.com/office/officeart/2005/8/layout/vList5"/>
    <dgm:cxn modelId="{B00AB7DD-C007-4746-A6F0-074CA7557682}" srcId="{12292952-8993-46C2-8548-392A5AB13308}" destId="{9C5880F9-A40A-4570-8907-746086F77265}" srcOrd="1" destOrd="0" parTransId="{2EB262F8-6AE2-49FF-8376-8A31D9199783}" sibTransId="{26F8C2C0-F999-447E-9E7B-03FCC91B3BA3}"/>
    <dgm:cxn modelId="{8AA6B8E0-A62D-4E99-ADB5-62DE7268CC23}" srcId="{4E1939A6-FC09-4BE1-94FE-7AB9ABE91883}" destId="{38283D39-353A-44B5-8BD3-E44C19B88D67}" srcOrd="1" destOrd="0" parTransId="{8F129307-0251-463C-848F-917A494E2FA7}" sibTransId="{5CF0A43F-34F1-4259-8837-8771FEDDDC5C}"/>
    <dgm:cxn modelId="{ADDE87E4-5BBF-4BD4-9CA4-4D89837369EE}" type="presOf" srcId="{12292952-8993-46C2-8548-392A5AB13308}" destId="{5CB5E001-455F-45F8-A089-639C4DCA1B19}" srcOrd="0" destOrd="0" presId="urn:microsoft.com/office/officeart/2005/8/layout/vList5"/>
    <dgm:cxn modelId="{1110BEF1-7ACC-43D4-9AFF-6724BB46ABD7}" srcId="{92859DBB-E016-4A53-A952-295BCF962BFC}" destId="{63C6F8F6-D3D0-4BB1-9A5B-A0037287A26B}" srcOrd="1" destOrd="0" parTransId="{24E5AB5C-2E2C-4307-90E2-02101CD66185}" sibTransId="{F7A567B3-D8AE-4DB2-A669-6092025ADF24}"/>
    <dgm:cxn modelId="{68C663FF-BCB5-4A62-9216-250B818AE802}" srcId="{4E1939A6-FC09-4BE1-94FE-7AB9ABE91883}" destId="{FB8A2850-9A96-4808-B8E3-3A30B939C5CF}" srcOrd="2" destOrd="0" parTransId="{16AF38DC-B6F8-499B-A456-6EA23F1BD83A}" sibTransId="{2F74C7BC-5A4E-4EBD-B1E0-F96D2EA9A962}"/>
    <dgm:cxn modelId="{989F7AC1-8A52-4388-B315-7F25999329DC}" type="presParOf" srcId="{E3D5F809-E7E7-46FA-BB0D-7485571562F7}" destId="{31C9BABF-6E28-4342-9CDD-7AEFC67E78E4}" srcOrd="0" destOrd="0" presId="urn:microsoft.com/office/officeart/2005/8/layout/vList5"/>
    <dgm:cxn modelId="{3B5889C2-D335-42C3-8E33-623E3EAAD5B9}" type="presParOf" srcId="{31C9BABF-6E28-4342-9CDD-7AEFC67E78E4}" destId="{5CB5E001-455F-45F8-A089-639C4DCA1B19}" srcOrd="0" destOrd="0" presId="urn:microsoft.com/office/officeart/2005/8/layout/vList5"/>
    <dgm:cxn modelId="{7AF33548-D7AC-4212-AD18-EB4461CDF1E8}" type="presParOf" srcId="{31C9BABF-6E28-4342-9CDD-7AEFC67E78E4}" destId="{12BFFB5B-9E4E-4663-84A8-A22B52A34203}" srcOrd="1" destOrd="0" presId="urn:microsoft.com/office/officeart/2005/8/layout/vList5"/>
    <dgm:cxn modelId="{31BF9918-72B8-4CED-AC78-07C7E644DAEF}" type="presParOf" srcId="{E3D5F809-E7E7-46FA-BB0D-7485571562F7}" destId="{44F1D948-10F0-4755-A040-35C0CF3BE77D}" srcOrd="1" destOrd="0" presId="urn:microsoft.com/office/officeart/2005/8/layout/vList5"/>
    <dgm:cxn modelId="{1D8D4FBA-F028-4374-B662-0B39A80482AC}" type="presParOf" srcId="{E3D5F809-E7E7-46FA-BB0D-7485571562F7}" destId="{57DEDBDC-8D68-404F-A11B-0DE60ACE5CDC}" srcOrd="2" destOrd="0" presId="urn:microsoft.com/office/officeart/2005/8/layout/vList5"/>
    <dgm:cxn modelId="{A61BE35B-A36C-49A8-BF9A-6F67B0CB50B0}" type="presParOf" srcId="{57DEDBDC-8D68-404F-A11B-0DE60ACE5CDC}" destId="{45E5244A-3B6F-490B-8470-8B77A8101E1B}" srcOrd="0" destOrd="0" presId="urn:microsoft.com/office/officeart/2005/8/layout/vList5"/>
    <dgm:cxn modelId="{48224488-FFDE-43B4-9847-A04FA2E8CFEA}" type="presParOf" srcId="{57DEDBDC-8D68-404F-A11B-0DE60ACE5CDC}" destId="{057DC5E8-0C05-42DB-BF69-3B3481342312}" srcOrd="1" destOrd="0" presId="urn:microsoft.com/office/officeart/2005/8/layout/vList5"/>
    <dgm:cxn modelId="{C62E75A9-7F50-499D-8D70-D7A226DCAFFB}" type="presParOf" srcId="{E3D5F809-E7E7-46FA-BB0D-7485571562F7}" destId="{3224D087-7AF8-4DA2-8DA0-3A6C7ED87B67}" srcOrd="3" destOrd="0" presId="urn:microsoft.com/office/officeart/2005/8/layout/vList5"/>
    <dgm:cxn modelId="{5F4A7B06-0579-4936-AACD-9587D91E01FA}" type="presParOf" srcId="{E3D5F809-E7E7-46FA-BB0D-7485571562F7}" destId="{94E82CEC-FD14-44C4-AF91-1E589AFB1594}" srcOrd="4" destOrd="0" presId="urn:microsoft.com/office/officeart/2005/8/layout/vList5"/>
    <dgm:cxn modelId="{E9CF4330-4A86-4F69-B5D5-377696D77E31}" type="presParOf" srcId="{94E82CEC-FD14-44C4-AF91-1E589AFB1594}" destId="{8533562E-E1A7-4767-99C5-2D944496F736}" srcOrd="0" destOrd="0" presId="urn:microsoft.com/office/officeart/2005/8/layout/vList5"/>
    <dgm:cxn modelId="{0A1C2A7E-5996-4700-A06A-BAA286EE347B}" type="presParOf" srcId="{94E82CEC-FD14-44C4-AF91-1E589AFB1594}" destId="{0A92DD16-424B-4B3F-ABB6-D444C808B2B6}"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C4542554-FCE3-4641-A889-2AB425E78F08}"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1B14134B-91DC-4B64-B58F-83D3FA7221A0}">
      <dgm:prSet/>
      <dgm:spPr/>
      <dgm:t>
        <a:bodyPr/>
        <a:lstStyle/>
        <a:p>
          <a:pPr>
            <a:lnSpc>
              <a:spcPct val="100000"/>
            </a:lnSpc>
          </a:pPr>
          <a:r>
            <a:rPr lang="fr-FR" dirty="0"/>
            <a:t>Développement économique :</a:t>
          </a:r>
        </a:p>
        <a:p>
          <a:pPr>
            <a:lnSpc>
              <a:spcPct val="100000"/>
            </a:lnSpc>
          </a:pPr>
          <a:r>
            <a:rPr lang="fr-FR" dirty="0"/>
            <a:t>Attirer entreprises et diversifier l'économie</a:t>
          </a:r>
          <a:endParaRPr lang="en-US" dirty="0"/>
        </a:p>
      </dgm:t>
    </dgm:pt>
    <dgm:pt modelId="{D72B793F-2B46-46E0-96B0-F723603E9F53}" type="parTrans" cxnId="{09491B9A-4B08-4769-AFCB-8F987213EB12}">
      <dgm:prSet/>
      <dgm:spPr/>
      <dgm:t>
        <a:bodyPr/>
        <a:lstStyle/>
        <a:p>
          <a:endParaRPr lang="en-US"/>
        </a:p>
      </dgm:t>
    </dgm:pt>
    <dgm:pt modelId="{D2C757BF-9551-44DD-81B0-7702221E8314}" type="sibTrans" cxnId="{09491B9A-4B08-4769-AFCB-8F987213EB12}">
      <dgm:prSet/>
      <dgm:spPr/>
      <dgm:t>
        <a:bodyPr/>
        <a:lstStyle/>
        <a:p>
          <a:endParaRPr lang="en-US"/>
        </a:p>
      </dgm:t>
    </dgm:pt>
    <dgm:pt modelId="{9CDAB48B-022D-4F2F-98D0-A72EB61FCA89}">
      <dgm:prSet/>
      <dgm:spPr/>
      <dgm:t>
        <a:bodyPr/>
        <a:lstStyle/>
        <a:p>
          <a:pPr>
            <a:lnSpc>
              <a:spcPct val="100000"/>
            </a:lnSpc>
          </a:pPr>
          <a:r>
            <a:rPr lang="fr-FR" dirty="0"/>
            <a:t>Aménagement urbain :</a:t>
          </a:r>
        </a:p>
        <a:p>
          <a:pPr>
            <a:lnSpc>
              <a:spcPct val="100000"/>
            </a:lnSpc>
          </a:pPr>
          <a:r>
            <a:rPr lang="fr-FR" dirty="0"/>
            <a:t>Urbanisme durable et équilibré</a:t>
          </a:r>
          <a:endParaRPr lang="en-US" dirty="0"/>
        </a:p>
      </dgm:t>
    </dgm:pt>
    <dgm:pt modelId="{2E7411D4-59D7-4BAC-A760-37A1F3B1E758}" type="parTrans" cxnId="{2CC4E33A-2165-4701-8F2A-6DD020CD430E}">
      <dgm:prSet/>
      <dgm:spPr/>
      <dgm:t>
        <a:bodyPr/>
        <a:lstStyle/>
        <a:p>
          <a:endParaRPr lang="en-US"/>
        </a:p>
      </dgm:t>
    </dgm:pt>
    <dgm:pt modelId="{C82D3D57-DFD7-4967-8F78-1D10163526FE}" type="sibTrans" cxnId="{2CC4E33A-2165-4701-8F2A-6DD020CD430E}">
      <dgm:prSet/>
      <dgm:spPr/>
      <dgm:t>
        <a:bodyPr/>
        <a:lstStyle/>
        <a:p>
          <a:endParaRPr lang="en-US"/>
        </a:p>
      </dgm:t>
    </dgm:pt>
    <dgm:pt modelId="{47474AE9-E7B3-444B-9E2A-0C7AC059DF07}">
      <dgm:prSet/>
      <dgm:spPr/>
      <dgm:t>
        <a:bodyPr/>
        <a:lstStyle/>
        <a:p>
          <a:pPr>
            <a:lnSpc>
              <a:spcPct val="100000"/>
            </a:lnSpc>
          </a:pPr>
          <a:r>
            <a:rPr lang="fr-FR" dirty="0"/>
            <a:t>Mobilité :</a:t>
          </a:r>
        </a:p>
        <a:p>
          <a:pPr>
            <a:lnSpc>
              <a:spcPct val="100000"/>
            </a:lnSpc>
          </a:pPr>
          <a:r>
            <a:rPr lang="fr-FR" dirty="0"/>
            <a:t>Amélioration des transports et promotion des mobilités douces</a:t>
          </a:r>
          <a:endParaRPr lang="en-US" dirty="0"/>
        </a:p>
      </dgm:t>
    </dgm:pt>
    <dgm:pt modelId="{1BCB2548-E456-4AB1-88AC-9BF6F128BC0B}" type="parTrans" cxnId="{368DA8D9-504B-4BFB-8986-D35D0A466AA0}">
      <dgm:prSet/>
      <dgm:spPr/>
      <dgm:t>
        <a:bodyPr/>
        <a:lstStyle/>
        <a:p>
          <a:endParaRPr lang="en-US"/>
        </a:p>
      </dgm:t>
    </dgm:pt>
    <dgm:pt modelId="{3A59A412-89B5-430D-BB79-6541291E5728}" type="sibTrans" cxnId="{368DA8D9-504B-4BFB-8986-D35D0A466AA0}">
      <dgm:prSet/>
      <dgm:spPr/>
      <dgm:t>
        <a:bodyPr/>
        <a:lstStyle/>
        <a:p>
          <a:endParaRPr lang="en-US"/>
        </a:p>
      </dgm:t>
    </dgm:pt>
    <dgm:pt modelId="{0868B1AE-B5D4-464F-A746-0370D7B65770}">
      <dgm:prSet/>
      <dgm:spPr/>
      <dgm:t>
        <a:bodyPr/>
        <a:lstStyle/>
        <a:p>
          <a:pPr>
            <a:lnSpc>
              <a:spcPct val="100000"/>
            </a:lnSpc>
          </a:pPr>
          <a:r>
            <a:rPr lang="fr-FR" dirty="0"/>
            <a:t>Transition écologique :</a:t>
          </a:r>
        </a:p>
        <a:p>
          <a:pPr>
            <a:lnSpc>
              <a:spcPct val="100000"/>
            </a:lnSpc>
          </a:pPr>
          <a:r>
            <a:rPr lang="fr-FR" dirty="0"/>
            <a:t>Réduction de l'empreinte carbone et gestion durable</a:t>
          </a:r>
          <a:endParaRPr lang="en-US" dirty="0"/>
        </a:p>
      </dgm:t>
    </dgm:pt>
    <dgm:pt modelId="{7C2E1D74-6789-46A3-B0E8-E067B9F321AD}" type="parTrans" cxnId="{A8BDB5ED-4AC5-4338-9484-CE37A838A9F7}">
      <dgm:prSet/>
      <dgm:spPr/>
      <dgm:t>
        <a:bodyPr/>
        <a:lstStyle/>
        <a:p>
          <a:endParaRPr lang="en-US"/>
        </a:p>
      </dgm:t>
    </dgm:pt>
    <dgm:pt modelId="{D6AF085B-1E8F-4507-B350-03A432904887}" type="sibTrans" cxnId="{A8BDB5ED-4AC5-4338-9484-CE37A838A9F7}">
      <dgm:prSet/>
      <dgm:spPr/>
      <dgm:t>
        <a:bodyPr/>
        <a:lstStyle/>
        <a:p>
          <a:endParaRPr lang="en-US"/>
        </a:p>
      </dgm:t>
    </dgm:pt>
    <dgm:pt modelId="{E42E9AAF-0244-487B-9FEC-2B8C98C281D3}">
      <dgm:prSet/>
      <dgm:spPr/>
      <dgm:t>
        <a:bodyPr/>
        <a:lstStyle/>
        <a:p>
          <a:pPr>
            <a:lnSpc>
              <a:spcPct val="100000"/>
            </a:lnSpc>
          </a:pPr>
          <a:r>
            <a:rPr lang="fr-FR" dirty="0"/>
            <a:t>Culture et </a:t>
          </a:r>
          <a:r>
            <a:rPr lang="fr-FR"/>
            <a:t>tourisme : Valorisation </a:t>
          </a:r>
          <a:r>
            <a:rPr lang="fr-FR" dirty="0"/>
            <a:t>du patrimoine et diversification touristique</a:t>
          </a:r>
          <a:endParaRPr lang="en-US" dirty="0"/>
        </a:p>
      </dgm:t>
    </dgm:pt>
    <dgm:pt modelId="{DEC48F19-446A-4066-974B-F5B3B202CCD9}" type="parTrans" cxnId="{BACD4EA7-FB46-46EB-B913-5E78CD4A2238}">
      <dgm:prSet/>
      <dgm:spPr/>
      <dgm:t>
        <a:bodyPr/>
        <a:lstStyle/>
        <a:p>
          <a:endParaRPr lang="en-US"/>
        </a:p>
      </dgm:t>
    </dgm:pt>
    <dgm:pt modelId="{329A8FFB-8AC7-48D9-8CD1-093D678EB01C}" type="sibTrans" cxnId="{BACD4EA7-FB46-46EB-B913-5E78CD4A2238}">
      <dgm:prSet/>
      <dgm:spPr/>
      <dgm:t>
        <a:bodyPr/>
        <a:lstStyle/>
        <a:p>
          <a:endParaRPr lang="en-US"/>
        </a:p>
      </dgm:t>
    </dgm:pt>
    <dgm:pt modelId="{EB94723C-505A-4728-9B76-4806E88B9BD1}" type="pres">
      <dgm:prSet presAssocID="{C4542554-FCE3-4641-A889-2AB425E78F08}" presName="root" presStyleCnt="0">
        <dgm:presLayoutVars>
          <dgm:dir/>
          <dgm:resizeHandles val="exact"/>
        </dgm:presLayoutVars>
      </dgm:prSet>
      <dgm:spPr/>
    </dgm:pt>
    <dgm:pt modelId="{E85484DE-D6AE-4425-9348-FB6CC72FE83C}" type="pres">
      <dgm:prSet presAssocID="{1B14134B-91DC-4B64-B58F-83D3FA7221A0}" presName="compNode" presStyleCnt="0"/>
      <dgm:spPr/>
    </dgm:pt>
    <dgm:pt modelId="{DF7ADC46-D6EF-4001-BA2A-5B5438322BE7}" type="pres">
      <dgm:prSet presAssocID="{1B14134B-91DC-4B64-B58F-83D3FA7221A0}"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Upward trend"/>
        </a:ext>
      </dgm:extLst>
    </dgm:pt>
    <dgm:pt modelId="{37568191-364F-4723-B201-01012EDBB776}" type="pres">
      <dgm:prSet presAssocID="{1B14134B-91DC-4B64-B58F-83D3FA7221A0}" presName="spaceRect" presStyleCnt="0"/>
      <dgm:spPr/>
    </dgm:pt>
    <dgm:pt modelId="{45FF6888-C0E6-45CC-852D-63D4DE1E0438}" type="pres">
      <dgm:prSet presAssocID="{1B14134B-91DC-4B64-B58F-83D3FA7221A0}" presName="textRect" presStyleLbl="revTx" presStyleIdx="0" presStyleCnt="5">
        <dgm:presLayoutVars>
          <dgm:chMax val="1"/>
          <dgm:chPref val="1"/>
        </dgm:presLayoutVars>
      </dgm:prSet>
      <dgm:spPr/>
    </dgm:pt>
    <dgm:pt modelId="{0B755508-4ABB-4608-B892-5531A99578D0}" type="pres">
      <dgm:prSet presAssocID="{D2C757BF-9551-44DD-81B0-7702221E8314}" presName="sibTrans" presStyleCnt="0"/>
      <dgm:spPr/>
    </dgm:pt>
    <dgm:pt modelId="{194DB435-227A-4835-B170-ADF3A0E07098}" type="pres">
      <dgm:prSet presAssocID="{9CDAB48B-022D-4F2F-98D0-A72EB61FCA89}" presName="compNode" presStyleCnt="0"/>
      <dgm:spPr/>
    </dgm:pt>
    <dgm:pt modelId="{9B64145A-979E-4526-BA3A-9B5F79F3A097}" type="pres">
      <dgm:prSet presAssocID="{9CDAB48B-022D-4F2F-98D0-A72EB61FCA89}"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Ville"/>
        </a:ext>
      </dgm:extLst>
    </dgm:pt>
    <dgm:pt modelId="{B0C763D6-9989-4CA5-BAC7-ACDDB23A1A45}" type="pres">
      <dgm:prSet presAssocID="{9CDAB48B-022D-4F2F-98D0-A72EB61FCA89}" presName="spaceRect" presStyleCnt="0"/>
      <dgm:spPr/>
    </dgm:pt>
    <dgm:pt modelId="{27685E07-55F1-45D0-BE59-F80DC9B7785E}" type="pres">
      <dgm:prSet presAssocID="{9CDAB48B-022D-4F2F-98D0-A72EB61FCA89}" presName="textRect" presStyleLbl="revTx" presStyleIdx="1" presStyleCnt="5">
        <dgm:presLayoutVars>
          <dgm:chMax val="1"/>
          <dgm:chPref val="1"/>
        </dgm:presLayoutVars>
      </dgm:prSet>
      <dgm:spPr/>
    </dgm:pt>
    <dgm:pt modelId="{DC1C7C15-5617-451A-917C-9F905049CE6F}" type="pres">
      <dgm:prSet presAssocID="{C82D3D57-DFD7-4967-8F78-1D10163526FE}" presName="sibTrans" presStyleCnt="0"/>
      <dgm:spPr/>
    </dgm:pt>
    <dgm:pt modelId="{6526A8C1-B48A-430F-ADF2-C76E8F6DF4E6}" type="pres">
      <dgm:prSet presAssocID="{47474AE9-E7B3-444B-9E2A-0C7AC059DF07}" presName="compNode" presStyleCnt="0"/>
      <dgm:spPr/>
    </dgm:pt>
    <dgm:pt modelId="{E4E0E7C5-D918-46B7-97A1-4B9DDFA30EB6}" type="pres">
      <dgm:prSet presAssocID="{47474AE9-E7B3-444B-9E2A-0C7AC059DF07}"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Train"/>
        </a:ext>
      </dgm:extLst>
    </dgm:pt>
    <dgm:pt modelId="{857D9BB4-207A-43BB-8F6A-B3CB1EFC63C7}" type="pres">
      <dgm:prSet presAssocID="{47474AE9-E7B3-444B-9E2A-0C7AC059DF07}" presName="spaceRect" presStyleCnt="0"/>
      <dgm:spPr/>
    </dgm:pt>
    <dgm:pt modelId="{0B48BC9E-5CC1-4F21-B643-FEB94B5C58B5}" type="pres">
      <dgm:prSet presAssocID="{47474AE9-E7B3-444B-9E2A-0C7AC059DF07}" presName="textRect" presStyleLbl="revTx" presStyleIdx="2" presStyleCnt="5">
        <dgm:presLayoutVars>
          <dgm:chMax val="1"/>
          <dgm:chPref val="1"/>
        </dgm:presLayoutVars>
      </dgm:prSet>
      <dgm:spPr/>
    </dgm:pt>
    <dgm:pt modelId="{F67C35A9-FBDD-4034-9020-6BCF712CB15E}" type="pres">
      <dgm:prSet presAssocID="{3A59A412-89B5-430D-BB79-6541291E5728}" presName="sibTrans" presStyleCnt="0"/>
      <dgm:spPr/>
    </dgm:pt>
    <dgm:pt modelId="{6ADAABC2-18F5-4AFC-910D-6686624AFB5F}" type="pres">
      <dgm:prSet presAssocID="{0868B1AE-B5D4-464F-A746-0370D7B65770}" presName="compNode" presStyleCnt="0"/>
      <dgm:spPr/>
    </dgm:pt>
    <dgm:pt modelId="{59CDF2DC-04E1-4FF4-8235-49D0D0D78929}" type="pres">
      <dgm:prSet presAssocID="{0868B1AE-B5D4-464F-A746-0370D7B65770}"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Deciduous tree"/>
        </a:ext>
      </dgm:extLst>
    </dgm:pt>
    <dgm:pt modelId="{8639E7E6-277A-4BEB-A5D2-FEFFCED60245}" type="pres">
      <dgm:prSet presAssocID="{0868B1AE-B5D4-464F-A746-0370D7B65770}" presName="spaceRect" presStyleCnt="0"/>
      <dgm:spPr/>
    </dgm:pt>
    <dgm:pt modelId="{5A2D5D30-BDAD-451A-A989-5BD4DBB55672}" type="pres">
      <dgm:prSet presAssocID="{0868B1AE-B5D4-464F-A746-0370D7B65770}" presName="textRect" presStyleLbl="revTx" presStyleIdx="3" presStyleCnt="5">
        <dgm:presLayoutVars>
          <dgm:chMax val="1"/>
          <dgm:chPref val="1"/>
        </dgm:presLayoutVars>
      </dgm:prSet>
      <dgm:spPr/>
    </dgm:pt>
    <dgm:pt modelId="{19285273-AA32-4C8F-B917-EBBF41AB3DA7}" type="pres">
      <dgm:prSet presAssocID="{D6AF085B-1E8F-4507-B350-03A432904887}" presName="sibTrans" presStyleCnt="0"/>
      <dgm:spPr/>
    </dgm:pt>
    <dgm:pt modelId="{53041FB6-870F-4016-88FB-84B155CD2847}" type="pres">
      <dgm:prSet presAssocID="{E42E9AAF-0244-487B-9FEC-2B8C98C281D3}" presName="compNode" presStyleCnt="0"/>
      <dgm:spPr/>
    </dgm:pt>
    <dgm:pt modelId="{6378F1D3-7EB1-4455-A736-BDD8C98EB351}" type="pres">
      <dgm:prSet presAssocID="{E42E9AAF-0244-487B-9FEC-2B8C98C281D3}"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Earth Globe Americas"/>
        </a:ext>
      </dgm:extLst>
    </dgm:pt>
    <dgm:pt modelId="{F0DEB83F-92C1-43B3-832F-D54C0A37D2F1}" type="pres">
      <dgm:prSet presAssocID="{E42E9AAF-0244-487B-9FEC-2B8C98C281D3}" presName="spaceRect" presStyleCnt="0"/>
      <dgm:spPr/>
    </dgm:pt>
    <dgm:pt modelId="{0A8177CA-A7E7-4584-9E18-E1727D2CC98B}" type="pres">
      <dgm:prSet presAssocID="{E42E9AAF-0244-487B-9FEC-2B8C98C281D3}" presName="textRect" presStyleLbl="revTx" presStyleIdx="4" presStyleCnt="5">
        <dgm:presLayoutVars>
          <dgm:chMax val="1"/>
          <dgm:chPref val="1"/>
        </dgm:presLayoutVars>
      </dgm:prSet>
      <dgm:spPr/>
    </dgm:pt>
  </dgm:ptLst>
  <dgm:cxnLst>
    <dgm:cxn modelId="{1ADB4E06-2ADE-4280-BE02-57CA1EC70785}" type="presOf" srcId="{0868B1AE-B5D4-464F-A746-0370D7B65770}" destId="{5A2D5D30-BDAD-451A-A989-5BD4DBB55672}" srcOrd="0" destOrd="0" presId="urn:microsoft.com/office/officeart/2018/2/layout/IconLabelList"/>
    <dgm:cxn modelId="{2CC4E33A-2165-4701-8F2A-6DD020CD430E}" srcId="{C4542554-FCE3-4641-A889-2AB425E78F08}" destId="{9CDAB48B-022D-4F2F-98D0-A72EB61FCA89}" srcOrd="1" destOrd="0" parTransId="{2E7411D4-59D7-4BAC-A760-37A1F3B1E758}" sibTransId="{C82D3D57-DFD7-4967-8F78-1D10163526FE}"/>
    <dgm:cxn modelId="{84DCE45B-20B1-4D24-89D4-EEA1E9FC30F0}" type="presOf" srcId="{1B14134B-91DC-4B64-B58F-83D3FA7221A0}" destId="{45FF6888-C0E6-45CC-852D-63D4DE1E0438}" srcOrd="0" destOrd="0" presId="urn:microsoft.com/office/officeart/2018/2/layout/IconLabelList"/>
    <dgm:cxn modelId="{65BEF263-10B6-493A-8553-BBF61BBF2E0C}" type="presOf" srcId="{9CDAB48B-022D-4F2F-98D0-A72EB61FCA89}" destId="{27685E07-55F1-45D0-BE59-F80DC9B7785E}" srcOrd="0" destOrd="0" presId="urn:microsoft.com/office/officeart/2018/2/layout/IconLabelList"/>
    <dgm:cxn modelId="{09491B9A-4B08-4769-AFCB-8F987213EB12}" srcId="{C4542554-FCE3-4641-A889-2AB425E78F08}" destId="{1B14134B-91DC-4B64-B58F-83D3FA7221A0}" srcOrd="0" destOrd="0" parTransId="{D72B793F-2B46-46E0-96B0-F723603E9F53}" sibTransId="{D2C757BF-9551-44DD-81B0-7702221E8314}"/>
    <dgm:cxn modelId="{105E0AA2-37FD-40E4-B53F-FE669E3FBA1D}" type="presOf" srcId="{C4542554-FCE3-4641-A889-2AB425E78F08}" destId="{EB94723C-505A-4728-9B76-4806E88B9BD1}" srcOrd="0" destOrd="0" presId="urn:microsoft.com/office/officeart/2018/2/layout/IconLabelList"/>
    <dgm:cxn modelId="{BACD4EA7-FB46-46EB-B913-5E78CD4A2238}" srcId="{C4542554-FCE3-4641-A889-2AB425E78F08}" destId="{E42E9AAF-0244-487B-9FEC-2B8C98C281D3}" srcOrd="4" destOrd="0" parTransId="{DEC48F19-446A-4066-974B-F5B3B202CCD9}" sibTransId="{329A8FFB-8AC7-48D9-8CD1-093D678EB01C}"/>
    <dgm:cxn modelId="{CD111AC4-54C9-452A-ADBD-7C3431AE2533}" type="presOf" srcId="{E42E9AAF-0244-487B-9FEC-2B8C98C281D3}" destId="{0A8177CA-A7E7-4584-9E18-E1727D2CC98B}" srcOrd="0" destOrd="0" presId="urn:microsoft.com/office/officeart/2018/2/layout/IconLabelList"/>
    <dgm:cxn modelId="{D8F13FD8-BD58-458D-A86E-23679B8FAC29}" type="presOf" srcId="{47474AE9-E7B3-444B-9E2A-0C7AC059DF07}" destId="{0B48BC9E-5CC1-4F21-B643-FEB94B5C58B5}" srcOrd="0" destOrd="0" presId="urn:microsoft.com/office/officeart/2018/2/layout/IconLabelList"/>
    <dgm:cxn modelId="{368DA8D9-504B-4BFB-8986-D35D0A466AA0}" srcId="{C4542554-FCE3-4641-A889-2AB425E78F08}" destId="{47474AE9-E7B3-444B-9E2A-0C7AC059DF07}" srcOrd="2" destOrd="0" parTransId="{1BCB2548-E456-4AB1-88AC-9BF6F128BC0B}" sibTransId="{3A59A412-89B5-430D-BB79-6541291E5728}"/>
    <dgm:cxn modelId="{A8BDB5ED-4AC5-4338-9484-CE37A838A9F7}" srcId="{C4542554-FCE3-4641-A889-2AB425E78F08}" destId="{0868B1AE-B5D4-464F-A746-0370D7B65770}" srcOrd="3" destOrd="0" parTransId="{7C2E1D74-6789-46A3-B0E8-E067B9F321AD}" sibTransId="{D6AF085B-1E8F-4507-B350-03A432904887}"/>
    <dgm:cxn modelId="{1F343C72-CC27-4126-BD2E-BD069CF34E69}" type="presParOf" srcId="{EB94723C-505A-4728-9B76-4806E88B9BD1}" destId="{E85484DE-D6AE-4425-9348-FB6CC72FE83C}" srcOrd="0" destOrd="0" presId="urn:microsoft.com/office/officeart/2018/2/layout/IconLabelList"/>
    <dgm:cxn modelId="{B794A55D-C66B-4F01-A37D-8C5601658520}" type="presParOf" srcId="{E85484DE-D6AE-4425-9348-FB6CC72FE83C}" destId="{DF7ADC46-D6EF-4001-BA2A-5B5438322BE7}" srcOrd="0" destOrd="0" presId="urn:microsoft.com/office/officeart/2018/2/layout/IconLabelList"/>
    <dgm:cxn modelId="{D4B5B0A0-499A-4473-B7B9-B50BE7D88CBC}" type="presParOf" srcId="{E85484DE-D6AE-4425-9348-FB6CC72FE83C}" destId="{37568191-364F-4723-B201-01012EDBB776}" srcOrd="1" destOrd="0" presId="urn:microsoft.com/office/officeart/2018/2/layout/IconLabelList"/>
    <dgm:cxn modelId="{2174B365-BE18-4F86-8037-2817FDC3C5B8}" type="presParOf" srcId="{E85484DE-D6AE-4425-9348-FB6CC72FE83C}" destId="{45FF6888-C0E6-45CC-852D-63D4DE1E0438}" srcOrd="2" destOrd="0" presId="urn:microsoft.com/office/officeart/2018/2/layout/IconLabelList"/>
    <dgm:cxn modelId="{4CFD41C8-A1CB-427C-BEDA-41505305F763}" type="presParOf" srcId="{EB94723C-505A-4728-9B76-4806E88B9BD1}" destId="{0B755508-4ABB-4608-B892-5531A99578D0}" srcOrd="1" destOrd="0" presId="urn:microsoft.com/office/officeart/2018/2/layout/IconLabelList"/>
    <dgm:cxn modelId="{81507BD3-EAB1-4D1C-819F-A109DF2615C6}" type="presParOf" srcId="{EB94723C-505A-4728-9B76-4806E88B9BD1}" destId="{194DB435-227A-4835-B170-ADF3A0E07098}" srcOrd="2" destOrd="0" presId="urn:microsoft.com/office/officeart/2018/2/layout/IconLabelList"/>
    <dgm:cxn modelId="{89B995EF-CCA1-47AA-9CEF-C9B524475778}" type="presParOf" srcId="{194DB435-227A-4835-B170-ADF3A0E07098}" destId="{9B64145A-979E-4526-BA3A-9B5F79F3A097}" srcOrd="0" destOrd="0" presId="urn:microsoft.com/office/officeart/2018/2/layout/IconLabelList"/>
    <dgm:cxn modelId="{FA33644E-1540-41F4-9F44-E83D81FCAE9D}" type="presParOf" srcId="{194DB435-227A-4835-B170-ADF3A0E07098}" destId="{B0C763D6-9989-4CA5-BAC7-ACDDB23A1A45}" srcOrd="1" destOrd="0" presId="urn:microsoft.com/office/officeart/2018/2/layout/IconLabelList"/>
    <dgm:cxn modelId="{E867E6E3-C927-48CD-BA91-CEF85FB0816A}" type="presParOf" srcId="{194DB435-227A-4835-B170-ADF3A0E07098}" destId="{27685E07-55F1-45D0-BE59-F80DC9B7785E}" srcOrd="2" destOrd="0" presId="urn:microsoft.com/office/officeart/2018/2/layout/IconLabelList"/>
    <dgm:cxn modelId="{2E7FB8B7-C3BE-4F80-A96E-FA88163B6C06}" type="presParOf" srcId="{EB94723C-505A-4728-9B76-4806E88B9BD1}" destId="{DC1C7C15-5617-451A-917C-9F905049CE6F}" srcOrd="3" destOrd="0" presId="urn:microsoft.com/office/officeart/2018/2/layout/IconLabelList"/>
    <dgm:cxn modelId="{882D74F1-1978-49B2-A875-A2FEB3A56E29}" type="presParOf" srcId="{EB94723C-505A-4728-9B76-4806E88B9BD1}" destId="{6526A8C1-B48A-430F-ADF2-C76E8F6DF4E6}" srcOrd="4" destOrd="0" presId="urn:microsoft.com/office/officeart/2018/2/layout/IconLabelList"/>
    <dgm:cxn modelId="{807530C8-7BC9-4CAD-BEFD-41BAD91C7D49}" type="presParOf" srcId="{6526A8C1-B48A-430F-ADF2-C76E8F6DF4E6}" destId="{E4E0E7C5-D918-46B7-97A1-4B9DDFA30EB6}" srcOrd="0" destOrd="0" presId="urn:microsoft.com/office/officeart/2018/2/layout/IconLabelList"/>
    <dgm:cxn modelId="{BEA010B0-0AF4-4876-815B-5245957545EE}" type="presParOf" srcId="{6526A8C1-B48A-430F-ADF2-C76E8F6DF4E6}" destId="{857D9BB4-207A-43BB-8F6A-B3CB1EFC63C7}" srcOrd="1" destOrd="0" presId="urn:microsoft.com/office/officeart/2018/2/layout/IconLabelList"/>
    <dgm:cxn modelId="{AB900335-5664-4B85-A9C2-BDA484FEB8D1}" type="presParOf" srcId="{6526A8C1-B48A-430F-ADF2-C76E8F6DF4E6}" destId="{0B48BC9E-5CC1-4F21-B643-FEB94B5C58B5}" srcOrd="2" destOrd="0" presId="urn:microsoft.com/office/officeart/2018/2/layout/IconLabelList"/>
    <dgm:cxn modelId="{8CE07B20-4CF0-4BEA-9A49-E032138A55B6}" type="presParOf" srcId="{EB94723C-505A-4728-9B76-4806E88B9BD1}" destId="{F67C35A9-FBDD-4034-9020-6BCF712CB15E}" srcOrd="5" destOrd="0" presId="urn:microsoft.com/office/officeart/2018/2/layout/IconLabelList"/>
    <dgm:cxn modelId="{B0EC5867-95FC-4953-9E01-1ABFE2D5EE4F}" type="presParOf" srcId="{EB94723C-505A-4728-9B76-4806E88B9BD1}" destId="{6ADAABC2-18F5-4AFC-910D-6686624AFB5F}" srcOrd="6" destOrd="0" presId="urn:microsoft.com/office/officeart/2018/2/layout/IconLabelList"/>
    <dgm:cxn modelId="{3CE48F87-2862-43B7-B25B-CAE68D1FF10D}" type="presParOf" srcId="{6ADAABC2-18F5-4AFC-910D-6686624AFB5F}" destId="{59CDF2DC-04E1-4FF4-8235-49D0D0D78929}" srcOrd="0" destOrd="0" presId="urn:microsoft.com/office/officeart/2018/2/layout/IconLabelList"/>
    <dgm:cxn modelId="{30E2362B-5120-499C-9C94-100AE2B20AC6}" type="presParOf" srcId="{6ADAABC2-18F5-4AFC-910D-6686624AFB5F}" destId="{8639E7E6-277A-4BEB-A5D2-FEFFCED60245}" srcOrd="1" destOrd="0" presId="urn:microsoft.com/office/officeart/2018/2/layout/IconLabelList"/>
    <dgm:cxn modelId="{46AB6BB3-9CE1-4FB3-86A3-F869DD7E00D1}" type="presParOf" srcId="{6ADAABC2-18F5-4AFC-910D-6686624AFB5F}" destId="{5A2D5D30-BDAD-451A-A989-5BD4DBB55672}" srcOrd="2" destOrd="0" presId="urn:microsoft.com/office/officeart/2018/2/layout/IconLabelList"/>
    <dgm:cxn modelId="{16978835-367A-4F96-B31F-3C855BB80E92}" type="presParOf" srcId="{EB94723C-505A-4728-9B76-4806E88B9BD1}" destId="{19285273-AA32-4C8F-B917-EBBF41AB3DA7}" srcOrd="7" destOrd="0" presId="urn:microsoft.com/office/officeart/2018/2/layout/IconLabelList"/>
    <dgm:cxn modelId="{9410D77F-3894-4EB8-8AA8-35AC49AC86B1}" type="presParOf" srcId="{EB94723C-505A-4728-9B76-4806E88B9BD1}" destId="{53041FB6-870F-4016-88FB-84B155CD2847}" srcOrd="8" destOrd="0" presId="urn:microsoft.com/office/officeart/2018/2/layout/IconLabelList"/>
    <dgm:cxn modelId="{5C0C0016-67A1-45EF-BF98-05757A92B310}" type="presParOf" srcId="{53041FB6-870F-4016-88FB-84B155CD2847}" destId="{6378F1D3-7EB1-4455-A736-BDD8C98EB351}" srcOrd="0" destOrd="0" presId="urn:microsoft.com/office/officeart/2018/2/layout/IconLabelList"/>
    <dgm:cxn modelId="{4CF2E65C-7C16-4934-AB29-1AAF3EE8DB50}" type="presParOf" srcId="{53041FB6-870F-4016-88FB-84B155CD2847}" destId="{F0DEB83F-92C1-43B3-832F-D54C0A37D2F1}" srcOrd="1" destOrd="0" presId="urn:microsoft.com/office/officeart/2018/2/layout/IconLabelList"/>
    <dgm:cxn modelId="{8B3F2850-52D8-4B88-B7B9-5CE4F9067E12}" type="presParOf" srcId="{53041FB6-870F-4016-88FB-84B155CD2847}" destId="{0A8177CA-A7E7-4584-9E18-E1727D2CC98B}"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9A9761BC-ACBE-4670-B052-3934A4E294C5}"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2E6FA073-7D14-4F96-9C5E-2470D327831F}">
      <dgm:prSet/>
      <dgm:spPr/>
      <dgm:t>
        <a:bodyPr/>
        <a:lstStyle/>
        <a:p>
          <a:pPr>
            <a:lnSpc>
              <a:spcPct val="100000"/>
            </a:lnSpc>
          </a:pPr>
          <a:r>
            <a:rPr lang="fr-FR"/>
            <a:t>Réunions et échanges :</a:t>
          </a:r>
          <a:endParaRPr lang="en-US"/>
        </a:p>
      </dgm:t>
    </dgm:pt>
    <dgm:pt modelId="{7B0D5148-B4C6-47B4-9D84-3E9032CE51FF}" type="parTrans" cxnId="{6879EF05-E376-49F5-9F9B-6F3E6F7E9533}">
      <dgm:prSet/>
      <dgm:spPr/>
      <dgm:t>
        <a:bodyPr/>
        <a:lstStyle/>
        <a:p>
          <a:endParaRPr lang="en-US"/>
        </a:p>
      </dgm:t>
    </dgm:pt>
    <dgm:pt modelId="{03B66736-4417-4EBC-B3EA-DCF603DD9743}" type="sibTrans" cxnId="{6879EF05-E376-49F5-9F9B-6F3E6F7E9533}">
      <dgm:prSet/>
      <dgm:spPr/>
      <dgm:t>
        <a:bodyPr/>
        <a:lstStyle/>
        <a:p>
          <a:endParaRPr lang="en-US"/>
        </a:p>
      </dgm:t>
    </dgm:pt>
    <dgm:pt modelId="{DD0A4BE8-AF37-4AEC-B080-E60344CCF9C3}">
      <dgm:prSet/>
      <dgm:spPr/>
      <dgm:t>
        <a:bodyPr/>
        <a:lstStyle/>
        <a:p>
          <a:pPr>
            <a:lnSpc>
              <a:spcPct val="100000"/>
            </a:lnSpc>
          </a:pPr>
          <a:r>
            <a:rPr lang="fr-FR"/>
            <a:t>Restreindre l’accès aux données sensibles.</a:t>
          </a:r>
          <a:endParaRPr lang="en-US" dirty="0"/>
        </a:p>
      </dgm:t>
    </dgm:pt>
    <dgm:pt modelId="{A3A3ACB8-3521-43CC-B26A-5178825ED8E4}" type="parTrans" cxnId="{A25FA01D-781C-4D01-A714-7FDD88661FDC}">
      <dgm:prSet/>
      <dgm:spPr/>
      <dgm:t>
        <a:bodyPr/>
        <a:lstStyle/>
        <a:p>
          <a:endParaRPr lang="en-US"/>
        </a:p>
      </dgm:t>
    </dgm:pt>
    <dgm:pt modelId="{FEEDED49-885E-4DD0-BAB9-670C8D999EEC}" type="sibTrans" cxnId="{A25FA01D-781C-4D01-A714-7FDD88661FDC}">
      <dgm:prSet/>
      <dgm:spPr/>
      <dgm:t>
        <a:bodyPr/>
        <a:lstStyle/>
        <a:p>
          <a:endParaRPr lang="en-US"/>
        </a:p>
      </dgm:t>
    </dgm:pt>
    <dgm:pt modelId="{A8669133-896A-46C4-9A55-647EEED1CB24}">
      <dgm:prSet/>
      <dgm:spPr/>
      <dgm:t>
        <a:bodyPr/>
        <a:lstStyle/>
        <a:p>
          <a:pPr>
            <a:lnSpc>
              <a:spcPct val="100000"/>
            </a:lnSpc>
          </a:pPr>
          <a:r>
            <a:rPr lang="fr-FR"/>
            <a:t>Utiliser des outils conformes au RGPD.</a:t>
          </a:r>
          <a:endParaRPr lang="en-US"/>
        </a:p>
      </dgm:t>
    </dgm:pt>
    <dgm:pt modelId="{3079FB08-F83B-4C0E-A8DA-E743942CE7E1}" type="parTrans" cxnId="{45587C9C-13C3-4749-97CB-AAC32B86A804}">
      <dgm:prSet/>
      <dgm:spPr/>
      <dgm:t>
        <a:bodyPr/>
        <a:lstStyle/>
        <a:p>
          <a:endParaRPr lang="en-US"/>
        </a:p>
      </dgm:t>
    </dgm:pt>
    <dgm:pt modelId="{DD26C28B-914E-4147-A1BC-FBC7F9902DA7}" type="sibTrans" cxnId="{45587C9C-13C3-4749-97CB-AAC32B86A804}">
      <dgm:prSet/>
      <dgm:spPr/>
      <dgm:t>
        <a:bodyPr/>
        <a:lstStyle/>
        <a:p>
          <a:endParaRPr lang="en-US"/>
        </a:p>
      </dgm:t>
    </dgm:pt>
    <dgm:pt modelId="{704789FC-1644-46B1-86EB-77C2B71D4B82}">
      <dgm:prSet/>
      <dgm:spPr/>
      <dgm:t>
        <a:bodyPr/>
        <a:lstStyle/>
        <a:p>
          <a:pPr>
            <a:lnSpc>
              <a:spcPct val="100000"/>
            </a:lnSpc>
          </a:pPr>
          <a:r>
            <a:rPr lang="fr-FR"/>
            <a:t>Mots de passe :</a:t>
          </a:r>
          <a:endParaRPr lang="en-US"/>
        </a:p>
      </dgm:t>
    </dgm:pt>
    <dgm:pt modelId="{8125008E-89FD-40E4-BEAD-7C28E6C1F6A4}" type="parTrans" cxnId="{D4EA1F6D-AD83-4A32-A8BF-0D3C5E9BF8F0}">
      <dgm:prSet/>
      <dgm:spPr/>
      <dgm:t>
        <a:bodyPr/>
        <a:lstStyle/>
        <a:p>
          <a:endParaRPr lang="en-US"/>
        </a:p>
      </dgm:t>
    </dgm:pt>
    <dgm:pt modelId="{A5D7D7B7-FC3E-48E6-88BE-58EC909D07C7}" type="sibTrans" cxnId="{D4EA1F6D-AD83-4A32-A8BF-0D3C5E9BF8F0}">
      <dgm:prSet/>
      <dgm:spPr/>
      <dgm:t>
        <a:bodyPr/>
        <a:lstStyle/>
        <a:p>
          <a:endParaRPr lang="en-US"/>
        </a:p>
      </dgm:t>
    </dgm:pt>
    <dgm:pt modelId="{19A1F3C2-83E8-4F77-A2E8-AC84CF3884ED}">
      <dgm:prSet/>
      <dgm:spPr/>
      <dgm:t>
        <a:bodyPr/>
        <a:lstStyle/>
        <a:p>
          <a:pPr>
            <a:lnSpc>
              <a:spcPct val="100000"/>
            </a:lnSpc>
          </a:pPr>
          <a:r>
            <a:rPr lang="fr-FR"/>
            <a:t>Mots de passe complexes et uniques.</a:t>
          </a:r>
          <a:endParaRPr lang="en-US" dirty="0"/>
        </a:p>
      </dgm:t>
    </dgm:pt>
    <dgm:pt modelId="{889C09F3-DB74-45C9-88D1-4C63CCFC5F7C}" type="parTrans" cxnId="{BCF7CF6A-F02C-4F14-A1C2-8389F5EB7545}">
      <dgm:prSet/>
      <dgm:spPr/>
      <dgm:t>
        <a:bodyPr/>
        <a:lstStyle/>
        <a:p>
          <a:endParaRPr lang="en-US"/>
        </a:p>
      </dgm:t>
    </dgm:pt>
    <dgm:pt modelId="{A70C58A8-773D-47EE-AC16-FE03FE0825DE}" type="sibTrans" cxnId="{BCF7CF6A-F02C-4F14-A1C2-8389F5EB7545}">
      <dgm:prSet/>
      <dgm:spPr/>
      <dgm:t>
        <a:bodyPr/>
        <a:lstStyle/>
        <a:p>
          <a:endParaRPr lang="en-US"/>
        </a:p>
      </dgm:t>
    </dgm:pt>
    <dgm:pt modelId="{0425702A-23A6-4F72-9AF5-07EFBC40F138}">
      <dgm:prSet/>
      <dgm:spPr/>
      <dgm:t>
        <a:bodyPr/>
        <a:lstStyle/>
        <a:p>
          <a:pPr>
            <a:lnSpc>
              <a:spcPct val="100000"/>
            </a:lnSpc>
          </a:pPr>
          <a:r>
            <a:rPr lang="fr-FR"/>
            <a:t>Activer l'authentification à deux facteurs (2FA).</a:t>
          </a:r>
          <a:endParaRPr lang="en-US" dirty="0"/>
        </a:p>
      </dgm:t>
    </dgm:pt>
    <dgm:pt modelId="{73280F86-8FE8-4012-9212-8A896CD87675}" type="parTrans" cxnId="{41DC8F97-D646-4591-9C11-52D2D51C777E}">
      <dgm:prSet/>
      <dgm:spPr/>
      <dgm:t>
        <a:bodyPr/>
        <a:lstStyle/>
        <a:p>
          <a:endParaRPr lang="en-US"/>
        </a:p>
      </dgm:t>
    </dgm:pt>
    <dgm:pt modelId="{426957C4-CB1B-4925-96C5-D3CD8C24C88C}" type="sibTrans" cxnId="{41DC8F97-D646-4591-9C11-52D2D51C777E}">
      <dgm:prSet/>
      <dgm:spPr/>
      <dgm:t>
        <a:bodyPr/>
        <a:lstStyle/>
        <a:p>
          <a:endParaRPr lang="en-US"/>
        </a:p>
      </dgm:t>
    </dgm:pt>
    <dgm:pt modelId="{55F0DB2E-31CC-48E7-BF31-98EC5A790DD4}">
      <dgm:prSet/>
      <dgm:spPr/>
      <dgm:t>
        <a:bodyPr/>
        <a:lstStyle/>
        <a:p>
          <a:pPr>
            <a:lnSpc>
              <a:spcPct val="100000"/>
            </a:lnSpc>
          </a:pPr>
          <a:r>
            <a:rPr lang="fr-FR"/>
            <a:t>Stockage et accès :</a:t>
          </a:r>
          <a:endParaRPr lang="en-US"/>
        </a:p>
      </dgm:t>
    </dgm:pt>
    <dgm:pt modelId="{4D988F4E-0513-4D10-BE60-B734AA29998A}" type="parTrans" cxnId="{0F5EBB0F-B9F1-46F9-8925-DC955DDD2035}">
      <dgm:prSet/>
      <dgm:spPr/>
      <dgm:t>
        <a:bodyPr/>
        <a:lstStyle/>
        <a:p>
          <a:endParaRPr lang="en-US"/>
        </a:p>
      </dgm:t>
    </dgm:pt>
    <dgm:pt modelId="{EAAD4CB9-1D7B-40D8-9E4D-717B9973D53D}" type="sibTrans" cxnId="{0F5EBB0F-B9F1-46F9-8925-DC955DDD2035}">
      <dgm:prSet/>
      <dgm:spPr/>
      <dgm:t>
        <a:bodyPr/>
        <a:lstStyle/>
        <a:p>
          <a:endParaRPr lang="en-US"/>
        </a:p>
      </dgm:t>
    </dgm:pt>
    <dgm:pt modelId="{080BB6D6-C372-4CC5-A778-2E7ED1D3A6FB}">
      <dgm:prSet/>
      <dgm:spPr/>
      <dgm:t>
        <a:bodyPr/>
        <a:lstStyle/>
        <a:p>
          <a:pPr>
            <a:lnSpc>
              <a:spcPct val="100000"/>
            </a:lnSpc>
          </a:pPr>
          <a:r>
            <a:rPr lang="fr-FR"/>
            <a:t>Chiffrer les données sensibles.</a:t>
          </a:r>
          <a:endParaRPr lang="en-US" dirty="0"/>
        </a:p>
      </dgm:t>
    </dgm:pt>
    <dgm:pt modelId="{9D8895E1-4B32-4370-AEEC-6E20BA99B50D}" type="parTrans" cxnId="{A0837FB5-D127-40D3-BCA9-A24206021062}">
      <dgm:prSet/>
      <dgm:spPr/>
      <dgm:t>
        <a:bodyPr/>
        <a:lstStyle/>
        <a:p>
          <a:endParaRPr lang="en-US"/>
        </a:p>
      </dgm:t>
    </dgm:pt>
    <dgm:pt modelId="{5C453AC2-CA5F-4EA4-9513-8B88D77A6F87}" type="sibTrans" cxnId="{A0837FB5-D127-40D3-BCA9-A24206021062}">
      <dgm:prSet/>
      <dgm:spPr/>
      <dgm:t>
        <a:bodyPr/>
        <a:lstStyle/>
        <a:p>
          <a:endParaRPr lang="en-US"/>
        </a:p>
      </dgm:t>
    </dgm:pt>
    <dgm:pt modelId="{F30A5022-63FD-42C0-83B1-297592AE036E}">
      <dgm:prSet/>
      <dgm:spPr/>
      <dgm:t>
        <a:bodyPr/>
        <a:lstStyle/>
        <a:p>
          <a:pPr>
            <a:lnSpc>
              <a:spcPct val="100000"/>
            </a:lnSpc>
          </a:pPr>
          <a:r>
            <a:rPr lang="fr-FR"/>
            <a:t>Limiter l'accès aux personnes autorisées.</a:t>
          </a:r>
          <a:endParaRPr lang="en-US"/>
        </a:p>
      </dgm:t>
    </dgm:pt>
    <dgm:pt modelId="{21B98995-5EDF-4C2F-84A8-2087845740EC}" type="parTrans" cxnId="{DEAF3E1E-A254-42E4-BE25-A759953373CF}">
      <dgm:prSet/>
      <dgm:spPr/>
      <dgm:t>
        <a:bodyPr/>
        <a:lstStyle/>
        <a:p>
          <a:endParaRPr lang="en-US"/>
        </a:p>
      </dgm:t>
    </dgm:pt>
    <dgm:pt modelId="{825745AB-1467-42FF-9EB9-E31FC51EEFCA}" type="sibTrans" cxnId="{DEAF3E1E-A254-42E4-BE25-A759953373CF}">
      <dgm:prSet/>
      <dgm:spPr/>
      <dgm:t>
        <a:bodyPr/>
        <a:lstStyle/>
        <a:p>
          <a:endParaRPr lang="en-US"/>
        </a:p>
      </dgm:t>
    </dgm:pt>
    <dgm:pt modelId="{E38F0387-DFF6-4E86-BC64-853C6286A317}">
      <dgm:prSet/>
      <dgm:spPr/>
      <dgm:t>
        <a:bodyPr/>
        <a:lstStyle/>
        <a:p>
          <a:pPr>
            <a:lnSpc>
              <a:spcPct val="100000"/>
            </a:lnSpc>
          </a:pPr>
          <a:r>
            <a:rPr lang="fr-FR"/>
            <a:t>Sécurisation des équipements :</a:t>
          </a:r>
          <a:endParaRPr lang="en-US" dirty="0"/>
        </a:p>
      </dgm:t>
    </dgm:pt>
    <dgm:pt modelId="{EDA7280E-9567-4AE1-8928-340BD3DBC8C5}" type="parTrans" cxnId="{D96BAB86-CA9E-438F-9992-CEC22840B5CA}">
      <dgm:prSet/>
      <dgm:spPr/>
      <dgm:t>
        <a:bodyPr/>
        <a:lstStyle/>
        <a:p>
          <a:endParaRPr lang="en-US"/>
        </a:p>
      </dgm:t>
    </dgm:pt>
    <dgm:pt modelId="{2A75C722-B9D1-4B5E-B46C-FACB879F3F45}" type="sibTrans" cxnId="{D96BAB86-CA9E-438F-9992-CEC22840B5CA}">
      <dgm:prSet/>
      <dgm:spPr/>
      <dgm:t>
        <a:bodyPr/>
        <a:lstStyle/>
        <a:p>
          <a:endParaRPr lang="en-US"/>
        </a:p>
      </dgm:t>
    </dgm:pt>
    <dgm:pt modelId="{4FC5BA9C-E2A2-4563-9767-24033A2E204B}">
      <dgm:prSet/>
      <dgm:spPr/>
      <dgm:t>
        <a:bodyPr/>
        <a:lstStyle/>
        <a:p>
          <a:pPr>
            <a:lnSpc>
              <a:spcPct val="100000"/>
            </a:lnSpc>
          </a:pPr>
          <a:r>
            <a:rPr lang="fr-FR"/>
            <a:t>Utiliser des appareils sécurisés et verrouiller les écrans.</a:t>
          </a:r>
          <a:endParaRPr lang="en-US" dirty="0"/>
        </a:p>
      </dgm:t>
    </dgm:pt>
    <dgm:pt modelId="{0C511E5D-58C1-4EFF-AEF3-F392C37D7859}" type="parTrans" cxnId="{5C92D609-7ED7-4B1A-96DA-B8078121897E}">
      <dgm:prSet/>
      <dgm:spPr/>
      <dgm:t>
        <a:bodyPr/>
        <a:lstStyle/>
        <a:p>
          <a:endParaRPr lang="en-US"/>
        </a:p>
      </dgm:t>
    </dgm:pt>
    <dgm:pt modelId="{9B76DF6C-7CA6-40C7-8F42-D7521711FF20}" type="sibTrans" cxnId="{5C92D609-7ED7-4B1A-96DA-B8078121897E}">
      <dgm:prSet/>
      <dgm:spPr/>
      <dgm:t>
        <a:bodyPr/>
        <a:lstStyle/>
        <a:p>
          <a:endParaRPr lang="en-US"/>
        </a:p>
      </dgm:t>
    </dgm:pt>
    <dgm:pt modelId="{776E0383-C1B4-4531-A44D-56907512CBA7}">
      <dgm:prSet/>
      <dgm:spPr/>
      <dgm:t>
        <a:bodyPr/>
        <a:lstStyle/>
        <a:p>
          <a:pPr>
            <a:lnSpc>
              <a:spcPct val="100000"/>
            </a:lnSpc>
          </a:pPr>
          <a:r>
            <a:rPr lang="fr-FR"/>
            <a:t>Installer des antivirus à jour.</a:t>
          </a:r>
          <a:endParaRPr lang="en-US" dirty="0"/>
        </a:p>
      </dgm:t>
    </dgm:pt>
    <dgm:pt modelId="{54FE9D41-CB8E-4F3B-8178-81A6F22B51B6}" type="parTrans" cxnId="{ED62C612-388B-4C79-A5B4-690BC12371DC}">
      <dgm:prSet/>
      <dgm:spPr/>
      <dgm:t>
        <a:bodyPr/>
        <a:lstStyle/>
        <a:p>
          <a:endParaRPr lang="en-US"/>
        </a:p>
      </dgm:t>
    </dgm:pt>
    <dgm:pt modelId="{F3678F6B-8281-44A0-B881-BF9BB603238B}" type="sibTrans" cxnId="{ED62C612-388B-4C79-A5B4-690BC12371DC}">
      <dgm:prSet/>
      <dgm:spPr/>
      <dgm:t>
        <a:bodyPr/>
        <a:lstStyle/>
        <a:p>
          <a:endParaRPr lang="en-US"/>
        </a:p>
      </dgm:t>
    </dgm:pt>
    <dgm:pt modelId="{93B7E506-CFC1-4990-A3E5-ED24B9A0A5FD}">
      <dgm:prSet/>
      <dgm:spPr/>
      <dgm:t>
        <a:bodyPr/>
        <a:lstStyle/>
        <a:p>
          <a:pPr>
            <a:lnSpc>
              <a:spcPct val="100000"/>
            </a:lnSpc>
          </a:pPr>
          <a:r>
            <a:rPr lang="fr-FR"/>
            <a:t>Transmission des données :</a:t>
          </a:r>
          <a:endParaRPr lang="en-US"/>
        </a:p>
      </dgm:t>
    </dgm:pt>
    <dgm:pt modelId="{8CBCF187-3B83-4820-B350-8C2A9D5B1D65}" type="parTrans" cxnId="{061C4B7B-DE43-4E35-8CB5-0D2C8EA07705}">
      <dgm:prSet/>
      <dgm:spPr/>
      <dgm:t>
        <a:bodyPr/>
        <a:lstStyle/>
        <a:p>
          <a:endParaRPr lang="en-US"/>
        </a:p>
      </dgm:t>
    </dgm:pt>
    <dgm:pt modelId="{DF99B3B2-749F-43CE-AE5F-D452A7654F68}" type="sibTrans" cxnId="{061C4B7B-DE43-4E35-8CB5-0D2C8EA07705}">
      <dgm:prSet/>
      <dgm:spPr/>
      <dgm:t>
        <a:bodyPr/>
        <a:lstStyle/>
        <a:p>
          <a:endParaRPr lang="en-US"/>
        </a:p>
      </dgm:t>
    </dgm:pt>
    <dgm:pt modelId="{01B2821F-D07A-4437-8C0B-34A5C6F68A2D}">
      <dgm:prSet/>
      <dgm:spPr/>
      <dgm:t>
        <a:bodyPr/>
        <a:lstStyle/>
        <a:p>
          <a:pPr>
            <a:lnSpc>
              <a:spcPct val="100000"/>
            </a:lnSpc>
          </a:pPr>
          <a:r>
            <a:rPr lang="fr-FR"/>
            <a:t>Utiliser des e-mails chiffrés et canaux sécurisés.</a:t>
          </a:r>
          <a:endParaRPr lang="en-US" dirty="0"/>
        </a:p>
      </dgm:t>
    </dgm:pt>
    <dgm:pt modelId="{F60AC619-2EF0-4E96-A947-F0C325B1CDF3}" type="parTrans" cxnId="{5C59CA86-9036-4E1C-90B9-D08EE0BE1C27}">
      <dgm:prSet/>
      <dgm:spPr/>
      <dgm:t>
        <a:bodyPr/>
        <a:lstStyle/>
        <a:p>
          <a:endParaRPr lang="en-US"/>
        </a:p>
      </dgm:t>
    </dgm:pt>
    <dgm:pt modelId="{DDF57511-1928-404C-A098-E33CF53AF44B}" type="sibTrans" cxnId="{5C59CA86-9036-4E1C-90B9-D08EE0BE1C27}">
      <dgm:prSet/>
      <dgm:spPr/>
      <dgm:t>
        <a:bodyPr/>
        <a:lstStyle/>
        <a:p>
          <a:endParaRPr lang="en-US"/>
        </a:p>
      </dgm:t>
    </dgm:pt>
    <dgm:pt modelId="{39FB8AEC-0DBC-4AA5-8353-4422B351D121}">
      <dgm:prSet/>
      <dgm:spPr/>
      <dgm:t>
        <a:bodyPr/>
        <a:lstStyle/>
        <a:p>
          <a:pPr>
            <a:lnSpc>
              <a:spcPct val="100000"/>
            </a:lnSpc>
          </a:pPr>
          <a:r>
            <a:rPr lang="fr-FR"/>
            <a:t>Sensibilisation :</a:t>
          </a:r>
          <a:endParaRPr lang="en-US"/>
        </a:p>
      </dgm:t>
    </dgm:pt>
    <dgm:pt modelId="{7BF2D069-F887-429B-ACDE-9B4E801FE9C7}" type="parTrans" cxnId="{F164246F-747B-4766-B3B0-0C23532F6ACF}">
      <dgm:prSet/>
      <dgm:spPr/>
      <dgm:t>
        <a:bodyPr/>
        <a:lstStyle/>
        <a:p>
          <a:endParaRPr lang="en-US"/>
        </a:p>
      </dgm:t>
    </dgm:pt>
    <dgm:pt modelId="{68BA3F16-75A0-4352-BCDC-DA7E20CBB10E}" type="sibTrans" cxnId="{F164246F-747B-4766-B3B0-0C23532F6ACF}">
      <dgm:prSet/>
      <dgm:spPr/>
      <dgm:t>
        <a:bodyPr/>
        <a:lstStyle/>
        <a:p>
          <a:endParaRPr lang="en-US"/>
        </a:p>
      </dgm:t>
    </dgm:pt>
    <dgm:pt modelId="{444061EE-C8AE-4058-B350-0065284D8CD7}">
      <dgm:prSet/>
      <dgm:spPr/>
      <dgm:t>
        <a:bodyPr/>
        <a:lstStyle/>
        <a:p>
          <a:pPr>
            <a:lnSpc>
              <a:spcPct val="100000"/>
            </a:lnSpc>
          </a:pPr>
          <a:r>
            <a:rPr lang="fr-FR"/>
            <a:t>Former les employés à la sécurité et aux bonnes pratiques.</a:t>
          </a:r>
          <a:endParaRPr lang="en-US" dirty="0"/>
        </a:p>
      </dgm:t>
    </dgm:pt>
    <dgm:pt modelId="{9F782ECC-9420-484F-831C-8A582E2C86C6}" type="parTrans" cxnId="{2262EAC2-CE9F-4EBE-BB16-6C53638B00C1}">
      <dgm:prSet/>
      <dgm:spPr/>
      <dgm:t>
        <a:bodyPr/>
        <a:lstStyle/>
        <a:p>
          <a:endParaRPr lang="en-US"/>
        </a:p>
      </dgm:t>
    </dgm:pt>
    <dgm:pt modelId="{B06EA662-574E-484E-895E-602D9D727E99}" type="sibTrans" cxnId="{2262EAC2-CE9F-4EBE-BB16-6C53638B00C1}">
      <dgm:prSet/>
      <dgm:spPr/>
      <dgm:t>
        <a:bodyPr/>
        <a:lstStyle/>
        <a:p>
          <a:endParaRPr lang="en-US"/>
        </a:p>
      </dgm:t>
    </dgm:pt>
    <dgm:pt modelId="{E4BEBE96-469A-4ED7-9038-149DF95ED0D9}">
      <dgm:prSet/>
      <dgm:spPr/>
      <dgm:t>
        <a:bodyPr/>
        <a:lstStyle/>
        <a:p>
          <a:pPr>
            <a:lnSpc>
              <a:spcPct val="100000"/>
            </a:lnSpc>
          </a:pPr>
          <a:r>
            <a:rPr lang="fr-FR"/>
            <a:t>Droit des personnes :</a:t>
          </a:r>
          <a:endParaRPr lang="en-US"/>
        </a:p>
      </dgm:t>
    </dgm:pt>
    <dgm:pt modelId="{BB0027A4-6EE1-443B-9002-CCDE20660871}" type="parTrans" cxnId="{63580813-FF64-493B-B4B8-F2CB2040A07B}">
      <dgm:prSet/>
      <dgm:spPr/>
      <dgm:t>
        <a:bodyPr/>
        <a:lstStyle/>
        <a:p>
          <a:endParaRPr lang="en-US"/>
        </a:p>
      </dgm:t>
    </dgm:pt>
    <dgm:pt modelId="{5AEAD62D-EE09-4C30-9BC4-06F9988FD903}" type="sibTrans" cxnId="{63580813-FF64-493B-B4B8-F2CB2040A07B}">
      <dgm:prSet/>
      <dgm:spPr/>
      <dgm:t>
        <a:bodyPr/>
        <a:lstStyle/>
        <a:p>
          <a:endParaRPr lang="en-US"/>
        </a:p>
      </dgm:t>
    </dgm:pt>
    <dgm:pt modelId="{55E2E5BC-B032-4F3D-986C-82F2925C84E3}">
      <dgm:prSet/>
      <dgm:spPr/>
      <dgm:t>
        <a:bodyPr/>
        <a:lstStyle/>
        <a:p>
          <a:pPr>
            <a:lnSpc>
              <a:spcPct val="100000"/>
            </a:lnSpc>
          </a:pPr>
          <a:r>
            <a:rPr lang="fr-FR"/>
            <a:t>Respecter les droits d'accès, rectification et suppression.</a:t>
          </a:r>
          <a:endParaRPr lang="en-US" dirty="0"/>
        </a:p>
      </dgm:t>
    </dgm:pt>
    <dgm:pt modelId="{FDE5BCF3-AAE5-42B4-A42B-ACF11669AC88}" type="parTrans" cxnId="{79FC0619-3292-4942-A3B5-398F2834E9C8}">
      <dgm:prSet/>
      <dgm:spPr/>
      <dgm:t>
        <a:bodyPr/>
        <a:lstStyle/>
        <a:p>
          <a:endParaRPr lang="en-US"/>
        </a:p>
      </dgm:t>
    </dgm:pt>
    <dgm:pt modelId="{E6B15A19-F2D9-4389-B0F0-22606CE33DDB}" type="sibTrans" cxnId="{79FC0619-3292-4942-A3B5-398F2834E9C8}">
      <dgm:prSet/>
      <dgm:spPr/>
      <dgm:t>
        <a:bodyPr/>
        <a:lstStyle/>
        <a:p>
          <a:endParaRPr lang="en-US"/>
        </a:p>
      </dgm:t>
    </dgm:pt>
    <dgm:pt modelId="{0E696EAA-E9A6-49F6-9BAC-32A4234BFA15}">
      <dgm:prSet/>
      <dgm:spPr/>
      <dgm:t>
        <a:bodyPr/>
        <a:lstStyle/>
        <a:p>
          <a:pPr>
            <a:lnSpc>
              <a:spcPct val="100000"/>
            </a:lnSpc>
          </a:pPr>
          <a:r>
            <a:rPr lang="fr-FR"/>
            <a:t>Incidents de sécurité :</a:t>
          </a:r>
          <a:endParaRPr lang="en-US"/>
        </a:p>
      </dgm:t>
    </dgm:pt>
    <dgm:pt modelId="{C8701344-77D8-40EA-8A13-790C5B4F303F}" type="parTrans" cxnId="{F0B8E33F-592D-4129-8D3C-CB2C7B6F5562}">
      <dgm:prSet/>
      <dgm:spPr/>
      <dgm:t>
        <a:bodyPr/>
        <a:lstStyle/>
        <a:p>
          <a:endParaRPr lang="en-US"/>
        </a:p>
      </dgm:t>
    </dgm:pt>
    <dgm:pt modelId="{5E3659F4-4E4A-4020-BE6A-EE6410187D94}" type="sibTrans" cxnId="{F0B8E33F-592D-4129-8D3C-CB2C7B6F5562}">
      <dgm:prSet/>
      <dgm:spPr/>
      <dgm:t>
        <a:bodyPr/>
        <a:lstStyle/>
        <a:p>
          <a:endParaRPr lang="en-US"/>
        </a:p>
      </dgm:t>
    </dgm:pt>
    <dgm:pt modelId="{B17AB765-4E6F-47FA-994C-042F47ACFD2E}">
      <dgm:prSet/>
      <dgm:spPr/>
      <dgm:t>
        <a:bodyPr/>
        <a:lstStyle/>
        <a:p>
          <a:pPr>
            <a:lnSpc>
              <a:spcPct val="100000"/>
            </a:lnSpc>
          </a:pPr>
          <a:r>
            <a:rPr lang="fr-FR"/>
            <a:t>Notifier les violations dans les 72h.</a:t>
          </a:r>
          <a:endParaRPr lang="en-US" dirty="0"/>
        </a:p>
      </dgm:t>
    </dgm:pt>
    <dgm:pt modelId="{F7C31B43-A2F1-44AB-8853-2F3A6EA0D486}" type="parTrans" cxnId="{4EC165CA-3BA8-4D5E-9928-E99DDBB97CD8}">
      <dgm:prSet/>
      <dgm:spPr/>
      <dgm:t>
        <a:bodyPr/>
        <a:lstStyle/>
        <a:p>
          <a:endParaRPr lang="en-US"/>
        </a:p>
      </dgm:t>
    </dgm:pt>
    <dgm:pt modelId="{3C341538-0257-44D5-A8AE-D9D0A99A71A4}" type="sibTrans" cxnId="{4EC165CA-3BA8-4D5E-9928-E99DDBB97CD8}">
      <dgm:prSet/>
      <dgm:spPr/>
      <dgm:t>
        <a:bodyPr/>
        <a:lstStyle/>
        <a:p>
          <a:endParaRPr lang="en-US"/>
        </a:p>
      </dgm:t>
    </dgm:pt>
    <dgm:pt modelId="{654BD0EC-A48D-493F-8697-DC529254743E}" type="pres">
      <dgm:prSet presAssocID="{9A9761BC-ACBE-4670-B052-3934A4E294C5}" presName="root" presStyleCnt="0">
        <dgm:presLayoutVars>
          <dgm:dir/>
          <dgm:resizeHandles val="exact"/>
        </dgm:presLayoutVars>
      </dgm:prSet>
      <dgm:spPr/>
    </dgm:pt>
    <dgm:pt modelId="{BDFD8939-641B-4FE5-9539-05383A89E01B}" type="pres">
      <dgm:prSet presAssocID="{2E6FA073-7D14-4F96-9C5E-2470D327831F}" presName="compNode" presStyleCnt="0"/>
      <dgm:spPr/>
    </dgm:pt>
    <dgm:pt modelId="{AD800975-7F78-4A08-B18F-17BB0FF585E2}" type="pres">
      <dgm:prSet presAssocID="{2E6FA073-7D14-4F96-9C5E-2470D327831F}" presName="bgRect" presStyleLbl="bgShp" presStyleIdx="0" presStyleCnt="8"/>
      <dgm:spPr/>
    </dgm:pt>
    <dgm:pt modelId="{62A86CBE-C630-4B79-B5BA-D7A032E7F592}" type="pres">
      <dgm:prSet presAssocID="{2E6FA073-7D14-4F96-9C5E-2470D327831F}" presName="iconRect" presStyleLbl="node1" presStyleIdx="0" presStyleCnt="8"/>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Verrou"/>
        </a:ext>
      </dgm:extLst>
    </dgm:pt>
    <dgm:pt modelId="{371EE8E1-1A40-4CB2-A3BF-907DFD0ECD87}" type="pres">
      <dgm:prSet presAssocID="{2E6FA073-7D14-4F96-9C5E-2470D327831F}" presName="spaceRect" presStyleCnt="0"/>
      <dgm:spPr/>
    </dgm:pt>
    <dgm:pt modelId="{94A41DC5-C897-44D3-AD23-9756A2720101}" type="pres">
      <dgm:prSet presAssocID="{2E6FA073-7D14-4F96-9C5E-2470D327831F}" presName="parTx" presStyleLbl="revTx" presStyleIdx="0" presStyleCnt="16">
        <dgm:presLayoutVars>
          <dgm:chMax val="0"/>
          <dgm:chPref val="0"/>
        </dgm:presLayoutVars>
      </dgm:prSet>
      <dgm:spPr/>
    </dgm:pt>
    <dgm:pt modelId="{E837B726-7190-4572-9020-EB5900E3E2BC}" type="pres">
      <dgm:prSet presAssocID="{2E6FA073-7D14-4F96-9C5E-2470D327831F}" presName="desTx" presStyleLbl="revTx" presStyleIdx="1" presStyleCnt="16" custScaleX="103704">
        <dgm:presLayoutVars/>
      </dgm:prSet>
      <dgm:spPr/>
    </dgm:pt>
    <dgm:pt modelId="{2E33F29D-9B33-48AC-A622-66B107619765}" type="pres">
      <dgm:prSet presAssocID="{03B66736-4417-4EBC-B3EA-DCF603DD9743}" presName="sibTrans" presStyleCnt="0"/>
      <dgm:spPr/>
    </dgm:pt>
    <dgm:pt modelId="{4E9579E5-4936-48FF-AC45-4B73A6AF26C1}" type="pres">
      <dgm:prSet presAssocID="{704789FC-1644-46B1-86EB-77C2B71D4B82}" presName="compNode" presStyleCnt="0"/>
      <dgm:spPr/>
    </dgm:pt>
    <dgm:pt modelId="{FDA6CB60-3FC1-4C31-9C89-62ED0B1119A7}" type="pres">
      <dgm:prSet presAssocID="{704789FC-1644-46B1-86EB-77C2B71D4B82}" presName="bgRect" presStyleLbl="bgShp" presStyleIdx="1" presStyleCnt="8"/>
      <dgm:spPr/>
    </dgm:pt>
    <dgm:pt modelId="{1D0DC05E-9DA5-4153-95AA-DB6CE2DDB296}" type="pres">
      <dgm:prSet presAssocID="{704789FC-1644-46B1-86EB-77C2B71D4B82}" presName="iconRect" presStyleLbl="node1" presStyleIdx="1" presStyleCnt="8"/>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oche"/>
        </a:ext>
      </dgm:extLst>
    </dgm:pt>
    <dgm:pt modelId="{E4C8687F-2454-4F9B-A47A-6BF465007EE5}" type="pres">
      <dgm:prSet presAssocID="{704789FC-1644-46B1-86EB-77C2B71D4B82}" presName="spaceRect" presStyleCnt="0"/>
      <dgm:spPr/>
    </dgm:pt>
    <dgm:pt modelId="{47A362B8-E838-4F41-A319-1E5E3DEC730D}" type="pres">
      <dgm:prSet presAssocID="{704789FC-1644-46B1-86EB-77C2B71D4B82}" presName="parTx" presStyleLbl="revTx" presStyleIdx="2" presStyleCnt="16">
        <dgm:presLayoutVars>
          <dgm:chMax val="0"/>
          <dgm:chPref val="0"/>
        </dgm:presLayoutVars>
      </dgm:prSet>
      <dgm:spPr/>
    </dgm:pt>
    <dgm:pt modelId="{DF8E5101-2C4D-4D60-AC0C-C22D1AE464C6}" type="pres">
      <dgm:prSet presAssocID="{704789FC-1644-46B1-86EB-77C2B71D4B82}" presName="desTx" presStyleLbl="revTx" presStyleIdx="3" presStyleCnt="16" custScaleX="104258">
        <dgm:presLayoutVars/>
      </dgm:prSet>
      <dgm:spPr/>
    </dgm:pt>
    <dgm:pt modelId="{B157D446-7BCE-4CD0-B845-443AB7EB1191}" type="pres">
      <dgm:prSet presAssocID="{A5D7D7B7-FC3E-48E6-88BE-58EC909D07C7}" presName="sibTrans" presStyleCnt="0"/>
      <dgm:spPr/>
    </dgm:pt>
    <dgm:pt modelId="{181AAD9F-CC07-4F0A-8F8F-FE58D7B32DA8}" type="pres">
      <dgm:prSet presAssocID="{55F0DB2E-31CC-48E7-BF31-98EC5A790DD4}" presName="compNode" presStyleCnt="0"/>
      <dgm:spPr/>
    </dgm:pt>
    <dgm:pt modelId="{28A2D70A-1C51-468F-ABE8-B4F87D5F024B}" type="pres">
      <dgm:prSet presAssocID="{55F0DB2E-31CC-48E7-BF31-98EC5A790DD4}" presName="bgRect" presStyleLbl="bgShp" presStyleIdx="2" presStyleCnt="8"/>
      <dgm:spPr/>
    </dgm:pt>
    <dgm:pt modelId="{A2739276-DB07-4C15-9D4B-E27D595DA7B9}" type="pres">
      <dgm:prSet presAssocID="{55F0DB2E-31CC-48E7-BF31-98EC5A790DD4}" presName="iconRect" presStyleLbl="node1" presStyleIdx="2" presStyleCnt="8"/>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Déverrouiller"/>
        </a:ext>
      </dgm:extLst>
    </dgm:pt>
    <dgm:pt modelId="{DA8FC32E-B325-4FC1-BB59-842562CF3C9B}" type="pres">
      <dgm:prSet presAssocID="{55F0DB2E-31CC-48E7-BF31-98EC5A790DD4}" presName="spaceRect" presStyleCnt="0"/>
      <dgm:spPr/>
    </dgm:pt>
    <dgm:pt modelId="{888896A8-2934-4597-AC8B-A43A25D5084E}" type="pres">
      <dgm:prSet presAssocID="{55F0DB2E-31CC-48E7-BF31-98EC5A790DD4}" presName="parTx" presStyleLbl="revTx" presStyleIdx="4" presStyleCnt="16">
        <dgm:presLayoutVars>
          <dgm:chMax val="0"/>
          <dgm:chPref val="0"/>
        </dgm:presLayoutVars>
      </dgm:prSet>
      <dgm:spPr/>
    </dgm:pt>
    <dgm:pt modelId="{9726FB1B-683F-43C9-8C78-26E6AAD368C5}" type="pres">
      <dgm:prSet presAssocID="{55F0DB2E-31CC-48E7-BF31-98EC5A790DD4}" presName="desTx" presStyleLbl="revTx" presStyleIdx="5" presStyleCnt="16" custScaleX="103148">
        <dgm:presLayoutVars/>
      </dgm:prSet>
      <dgm:spPr/>
    </dgm:pt>
    <dgm:pt modelId="{574718CC-2B8B-4B43-AAD6-0B2C0118A952}" type="pres">
      <dgm:prSet presAssocID="{EAAD4CB9-1D7B-40D8-9E4D-717B9973D53D}" presName="sibTrans" presStyleCnt="0"/>
      <dgm:spPr/>
    </dgm:pt>
    <dgm:pt modelId="{D42D0F9B-1F9D-4B80-A1B9-05FAABCB62B8}" type="pres">
      <dgm:prSet presAssocID="{E38F0387-DFF6-4E86-BC64-853C6286A317}" presName="compNode" presStyleCnt="0"/>
      <dgm:spPr/>
    </dgm:pt>
    <dgm:pt modelId="{01934CFC-F321-4BA1-9B5F-FCA68ABAAC6C}" type="pres">
      <dgm:prSet presAssocID="{E38F0387-DFF6-4E86-BC64-853C6286A317}" presName="bgRect" presStyleLbl="bgShp" presStyleIdx="3" presStyleCnt="8" custScaleY="154535"/>
      <dgm:spPr/>
    </dgm:pt>
    <dgm:pt modelId="{7BD70EFE-DDB6-4E26-8630-B77DE4B8A0CD}" type="pres">
      <dgm:prSet presAssocID="{E38F0387-DFF6-4E86-BC64-853C6286A317}" presName="iconRect" presStyleLbl="node1" presStyleIdx="3" presStyleCnt="8"/>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Ordinateur"/>
        </a:ext>
      </dgm:extLst>
    </dgm:pt>
    <dgm:pt modelId="{3C91ED7C-8B29-40A0-AD15-FC62EA34A513}" type="pres">
      <dgm:prSet presAssocID="{E38F0387-DFF6-4E86-BC64-853C6286A317}" presName="spaceRect" presStyleCnt="0"/>
      <dgm:spPr/>
    </dgm:pt>
    <dgm:pt modelId="{6FC810F6-692A-4B2F-8355-418014477C2D}" type="pres">
      <dgm:prSet presAssocID="{E38F0387-DFF6-4E86-BC64-853C6286A317}" presName="parTx" presStyleLbl="revTx" presStyleIdx="6" presStyleCnt="16">
        <dgm:presLayoutVars>
          <dgm:chMax val="0"/>
          <dgm:chPref val="0"/>
        </dgm:presLayoutVars>
      </dgm:prSet>
      <dgm:spPr/>
    </dgm:pt>
    <dgm:pt modelId="{8644276E-987C-44B4-AF69-E794EDFB6A70}" type="pres">
      <dgm:prSet presAssocID="{E38F0387-DFF6-4E86-BC64-853C6286A317}" presName="desTx" presStyleLbl="revTx" presStyleIdx="7" presStyleCnt="16" custScaleX="101857" custScaleY="167654">
        <dgm:presLayoutVars/>
      </dgm:prSet>
      <dgm:spPr/>
    </dgm:pt>
    <dgm:pt modelId="{95424EA9-88E7-47A7-80F5-2347FBB4484E}" type="pres">
      <dgm:prSet presAssocID="{2A75C722-B9D1-4B5E-B46C-FACB879F3F45}" presName="sibTrans" presStyleCnt="0"/>
      <dgm:spPr/>
    </dgm:pt>
    <dgm:pt modelId="{BA5040AD-2C65-4BC4-B741-C172BA39F77B}" type="pres">
      <dgm:prSet presAssocID="{93B7E506-CFC1-4990-A3E5-ED24B9A0A5FD}" presName="compNode" presStyleCnt="0"/>
      <dgm:spPr/>
    </dgm:pt>
    <dgm:pt modelId="{077C3322-17D6-436A-B25A-396FDE1A1196}" type="pres">
      <dgm:prSet presAssocID="{93B7E506-CFC1-4990-A3E5-ED24B9A0A5FD}" presName="bgRect" presStyleLbl="bgShp" presStyleIdx="4" presStyleCnt="8"/>
      <dgm:spPr/>
    </dgm:pt>
    <dgm:pt modelId="{88829998-FCEE-49C1-A694-87883C467737}" type="pres">
      <dgm:prSet presAssocID="{93B7E506-CFC1-4990-A3E5-ED24B9A0A5FD}" presName="iconRect" presStyleLbl="node1" presStyleIdx="4" presStyleCnt="8"/>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Flux"/>
        </a:ext>
      </dgm:extLst>
    </dgm:pt>
    <dgm:pt modelId="{1C7B29A1-2B07-40AB-985B-ED129C2597E4}" type="pres">
      <dgm:prSet presAssocID="{93B7E506-CFC1-4990-A3E5-ED24B9A0A5FD}" presName="spaceRect" presStyleCnt="0"/>
      <dgm:spPr/>
    </dgm:pt>
    <dgm:pt modelId="{2600B1EB-EB9B-4CA4-A5D2-3B274AD30F94}" type="pres">
      <dgm:prSet presAssocID="{93B7E506-CFC1-4990-A3E5-ED24B9A0A5FD}" presName="parTx" presStyleLbl="revTx" presStyleIdx="8" presStyleCnt="16">
        <dgm:presLayoutVars>
          <dgm:chMax val="0"/>
          <dgm:chPref val="0"/>
        </dgm:presLayoutVars>
      </dgm:prSet>
      <dgm:spPr/>
    </dgm:pt>
    <dgm:pt modelId="{5322C7A9-A78F-4A83-8A1D-9BBB0D617992}" type="pres">
      <dgm:prSet presAssocID="{93B7E506-CFC1-4990-A3E5-ED24B9A0A5FD}" presName="desTx" presStyleLbl="revTx" presStyleIdx="9" presStyleCnt="16" custScaleX="102411">
        <dgm:presLayoutVars/>
      </dgm:prSet>
      <dgm:spPr/>
    </dgm:pt>
    <dgm:pt modelId="{12C319D6-830A-45EC-95BB-D565143A8FEB}" type="pres">
      <dgm:prSet presAssocID="{DF99B3B2-749F-43CE-AE5F-D452A7654F68}" presName="sibTrans" presStyleCnt="0"/>
      <dgm:spPr/>
    </dgm:pt>
    <dgm:pt modelId="{6A37883D-46EE-4FC3-982E-E35A1467A009}" type="pres">
      <dgm:prSet presAssocID="{39FB8AEC-0DBC-4AA5-8353-4422B351D121}" presName="compNode" presStyleCnt="0"/>
      <dgm:spPr/>
    </dgm:pt>
    <dgm:pt modelId="{6A2938EE-68AE-4B70-B57F-BA0AFDCC495C}" type="pres">
      <dgm:prSet presAssocID="{39FB8AEC-0DBC-4AA5-8353-4422B351D121}" presName="bgRect" presStyleLbl="bgShp" presStyleIdx="5" presStyleCnt="8"/>
      <dgm:spPr/>
    </dgm:pt>
    <dgm:pt modelId="{3D880A80-FCD6-4E41-9652-9F17473E7E46}" type="pres">
      <dgm:prSet presAssocID="{39FB8AEC-0DBC-4AA5-8353-4422B351D121}" presName="iconRect" presStyleLbl="node1" presStyleIdx="5" presStyleCnt="8"/>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dgm:spPr>
      <dgm:extLst>
        <a:ext uri="{E40237B7-FDA0-4F09-8148-C483321AD2D9}">
          <dgm14:cNvPr xmlns:dgm14="http://schemas.microsoft.com/office/drawing/2010/diagram" id="0" name="" descr="Mégaphone"/>
        </a:ext>
      </dgm:extLst>
    </dgm:pt>
    <dgm:pt modelId="{B85D12BE-2C6C-407B-9CE9-C2332F0E9852}" type="pres">
      <dgm:prSet presAssocID="{39FB8AEC-0DBC-4AA5-8353-4422B351D121}" presName="spaceRect" presStyleCnt="0"/>
      <dgm:spPr/>
    </dgm:pt>
    <dgm:pt modelId="{0AF50C5D-4B8D-4621-BC5F-0E982A361372}" type="pres">
      <dgm:prSet presAssocID="{39FB8AEC-0DBC-4AA5-8353-4422B351D121}" presName="parTx" presStyleLbl="revTx" presStyleIdx="10" presStyleCnt="16">
        <dgm:presLayoutVars>
          <dgm:chMax val="0"/>
          <dgm:chPref val="0"/>
        </dgm:presLayoutVars>
      </dgm:prSet>
      <dgm:spPr/>
    </dgm:pt>
    <dgm:pt modelId="{3719B50E-4F3E-41D0-9999-BFF283ACB4E9}" type="pres">
      <dgm:prSet presAssocID="{39FB8AEC-0DBC-4AA5-8353-4422B351D121}" presName="desTx" presStyleLbl="revTx" presStyleIdx="11" presStyleCnt="16" custScaleX="102411">
        <dgm:presLayoutVars/>
      </dgm:prSet>
      <dgm:spPr/>
    </dgm:pt>
    <dgm:pt modelId="{75C4EC2A-7B30-4E99-8DCC-63C37BDF9FAB}" type="pres">
      <dgm:prSet presAssocID="{68BA3F16-75A0-4352-BCDC-DA7E20CBB10E}" presName="sibTrans" presStyleCnt="0"/>
      <dgm:spPr/>
    </dgm:pt>
    <dgm:pt modelId="{61ACE8B1-0DB5-4CCE-B0AF-90A0F606B02A}" type="pres">
      <dgm:prSet presAssocID="{E4BEBE96-469A-4ED7-9038-149DF95ED0D9}" presName="compNode" presStyleCnt="0"/>
      <dgm:spPr/>
    </dgm:pt>
    <dgm:pt modelId="{B003F9A4-8BC9-437E-AF86-4F7651207A7F}" type="pres">
      <dgm:prSet presAssocID="{E4BEBE96-469A-4ED7-9038-149DF95ED0D9}" presName="bgRect" presStyleLbl="bgShp" presStyleIdx="6" presStyleCnt="8"/>
      <dgm:spPr/>
    </dgm:pt>
    <dgm:pt modelId="{9FCEBFEC-2A71-4104-9702-E9914FA4AFD2}" type="pres">
      <dgm:prSet presAssocID="{E4BEBE96-469A-4ED7-9038-149DF95ED0D9}" presName="iconRect" presStyleLbl="node1" presStyleIdx="6" presStyleCnt="8"/>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dgm:spPr>
      <dgm:extLst>
        <a:ext uri="{E40237B7-FDA0-4F09-8148-C483321AD2D9}">
          <dgm14:cNvPr xmlns:dgm14="http://schemas.microsoft.com/office/drawing/2010/diagram" id="0" name="" descr="Irritant"/>
        </a:ext>
      </dgm:extLst>
    </dgm:pt>
    <dgm:pt modelId="{5DD336E0-CC5A-4AE8-A005-F04C409D0DB9}" type="pres">
      <dgm:prSet presAssocID="{E4BEBE96-469A-4ED7-9038-149DF95ED0D9}" presName="spaceRect" presStyleCnt="0"/>
      <dgm:spPr/>
    </dgm:pt>
    <dgm:pt modelId="{142CB524-6F6D-4682-B7D8-96F651FE3428}" type="pres">
      <dgm:prSet presAssocID="{E4BEBE96-469A-4ED7-9038-149DF95ED0D9}" presName="parTx" presStyleLbl="revTx" presStyleIdx="12" presStyleCnt="16">
        <dgm:presLayoutVars>
          <dgm:chMax val="0"/>
          <dgm:chPref val="0"/>
        </dgm:presLayoutVars>
      </dgm:prSet>
      <dgm:spPr/>
    </dgm:pt>
    <dgm:pt modelId="{5BB7E757-5355-4794-B987-255915B4460C}" type="pres">
      <dgm:prSet presAssocID="{E4BEBE96-469A-4ED7-9038-149DF95ED0D9}" presName="desTx" presStyleLbl="revTx" presStyleIdx="13" presStyleCnt="16" custScaleX="101857">
        <dgm:presLayoutVars/>
      </dgm:prSet>
      <dgm:spPr/>
    </dgm:pt>
    <dgm:pt modelId="{0032BF61-07B7-4789-8418-E99C7AC1BB93}" type="pres">
      <dgm:prSet presAssocID="{5AEAD62D-EE09-4C30-9BC4-06F9988FD903}" presName="sibTrans" presStyleCnt="0"/>
      <dgm:spPr/>
    </dgm:pt>
    <dgm:pt modelId="{C72D6527-F992-4B0B-AF0D-149B4110C5C3}" type="pres">
      <dgm:prSet presAssocID="{0E696EAA-E9A6-49F6-9BAC-32A4234BFA15}" presName="compNode" presStyleCnt="0"/>
      <dgm:spPr/>
    </dgm:pt>
    <dgm:pt modelId="{1A318331-A803-4375-900D-A7248821B4AB}" type="pres">
      <dgm:prSet presAssocID="{0E696EAA-E9A6-49F6-9BAC-32A4234BFA15}" presName="bgRect" presStyleLbl="bgShp" presStyleIdx="7" presStyleCnt="8"/>
      <dgm:spPr/>
    </dgm:pt>
    <dgm:pt modelId="{173EE4B0-2C23-412E-AB27-B216E9BD26FD}" type="pres">
      <dgm:prSet presAssocID="{0E696EAA-E9A6-49F6-9BAC-32A4234BFA15}" presName="iconRect" presStyleLbl="node1" presStyleIdx="7" presStyleCnt="8"/>
      <dgm:spPr>
        <a:blipFill>
          <a:blip xmlns:r="http://schemas.openxmlformats.org/officeDocument/2006/relationships"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a:blipFill>
      </dgm:spPr>
      <dgm:extLst>
        <a:ext uri="{E40237B7-FDA0-4F09-8148-C483321AD2D9}">
          <dgm14:cNvPr xmlns:dgm14="http://schemas.microsoft.com/office/drawing/2010/diagram" id="0" name="" descr="Avertissement"/>
        </a:ext>
      </dgm:extLst>
    </dgm:pt>
    <dgm:pt modelId="{C5E98D66-1248-4FFD-A281-C94969DEEC15}" type="pres">
      <dgm:prSet presAssocID="{0E696EAA-E9A6-49F6-9BAC-32A4234BFA15}" presName="spaceRect" presStyleCnt="0"/>
      <dgm:spPr/>
    </dgm:pt>
    <dgm:pt modelId="{0E007409-4727-478D-AAF4-0782E2D04C62}" type="pres">
      <dgm:prSet presAssocID="{0E696EAA-E9A6-49F6-9BAC-32A4234BFA15}" presName="parTx" presStyleLbl="revTx" presStyleIdx="14" presStyleCnt="16">
        <dgm:presLayoutVars>
          <dgm:chMax val="0"/>
          <dgm:chPref val="0"/>
        </dgm:presLayoutVars>
      </dgm:prSet>
      <dgm:spPr/>
    </dgm:pt>
    <dgm:pt modelId="{336A1762-1131-47FA-9A4F-0FFD8E42E274}" type="pres">
      <dgm:prSet presAssocID="{0E696EAA-E9A6-49F6-9BAC-32A4234BFA15}" presName="desTx" presStyleLbl="revTx" presStyleIdx="15" presStyleCnt="16" custScaleX="101857">
        <dgm:presLayoutVars/>
      </dgm:prSet>
      <dgm:spPr/>
    </dgm:pt>
  </dgm:ptLst>
  <dgm:cxnLst>
    <dgm:cxn modelId="{6879EF05-E376-49F5-9F9B-6F3E6F7E9533}" srcId="{9A9761BC-ACBE-4670-B052-3934A4E294C5}" destId="{2E6FA073-7D14-4F96-9C5E-2470D327831F}" srcOrd="0" destOrd="0" parTransId="{7B0D5148-B4C6-47B4-9D84-3E9032CE51FF}" sibTransId="{03B66736-4417-4EBC-B3EA-DCF603DD9743}"/>
    <dgm:cxn modelId="{9BE3BA06-9F6A-4E22-A11C-BBB4360402D4}" type="presOf" srcId="{93B7E506-CFC1-4990-A3E5-ED24B9A0A5FD}" destId="{2600B1EB-EB9B-4CA4-A5D2-3B274AD30F94}" srcOrd="0" destOrd="0" presId="urn:microsoft.com/office/officeart/2018/2/layout/IconVerticalSolidList"/>
    <dgm:cxn modelId="{5C92D609-7ED7-4B1A-96DA-B8078121897E}" srcId="{E38F0387-DFF6-4E86-BC64-853C6286A317}" destId="{4FC5BA9C-E2A2-4563-9767-24033A2E204B}" srcOrd="0" destOrd="0" parTransId="{0C511E5D-58C1-4EFF-AEF3-F392C37D7859}" sibTransId="{9B76DF6C-7CA6-40C7-8F42-D7521711FF20}"/>
    <dgm:cxn modelId="{2C6E3D0D-45A9-487F-A79F-9E16E76E21DF}" type="presOf" srcId="{19A1F3C2-83E8-4F77-A2E8-AC84CF3884ED}" destId="{DF8E5101-2C4D-4D60-AC0C-C22D1AE464C6}" srcOrd="0" destOrd="0" presId="urn:microsoft.com/office/officeart/2018/2/layout/IconVerticalSolidList"/>
    <dgm:cxn modelId="{0F5EBB0F-B9F1-46F9-8925-DC955DDD2035}" srcId="{9A9761BC-ACBE-4670-B052-3934A4E294C5}" destId="{55F0DB2E-31CC-48E7-BF31-98EC5A790DD4}" srcOrd="2" destOrd="0" parTransId="{4D988F4E-0513-4D10-BE60-B734AA29998A}" sibTransId="{EAAD4CB9-1D7B-40D8-9E4D-717B9973D53D}"/>
    <dgm:cxn modelId="{ED62C612-388B-4C79-A5B4-690BC12371DC}" srcId="{E38F0387-DFF6-4E86-BC64-853C6286A317}" destId="{776E0383-C1B4-4531-A44D-56907512CBA7}" srcOrd="1" destOrd="0" parTransId="{54FE9D41-CB8E-4F3B-8178-81A6F22B51B6}" sibTransId="{F3678F6B-8281-44A0-B881-BF9BB603238B}"/>
    <dgm:cxn modelId="{63580813-FF64-493B-B4B8-F2CB2040A07B}" srcId="{9A9761BC-ACBE-4670-B052-3934A4E294C5}" destId="{E4BEBE96-469A-4ED7-9038-149DF95ED0D9}" srcOrd="6" destOrd="0" parTransId="{BB0027A4-6EE1-443B-9002-CCDE20660871}" sibTransId="{5AEAD62D-EE09-4C30-9BC4-06F9988FD903}"/>
    <dgm:cxn modelId="{15E99817-2B80-44EE-81DA-14C772762988}" type="presOf" srcId="{444061EE-C8AE-4058-B350-0065284D8CD7}" destId="{3719B50E-4F3E-41D0-9999-BFF283ACB4E9}" srcOrd="0" destOrd="0" presId="urn:microsoft.com/office/officeart/2018/2/layout/IconVerticalSolidList"/>
    <dgm:cxn modelId="{79FC0619-3292-4942-A3B5-398F2834E9C8}" srcId="{E4BEBE96-469A-4ED7-9038-149DF95ED0D9}" destId="{55E2E5BC-B032-4F3D-986C-82F2925C84E3}" srcOrd="0" destOrd="0" parTransId="{FDE5BCF3-AAE5-42B4-A42B-ACF11669AC88}" sibTransId="{E6B15A19-F2D9-4389-B0F0-22606CE33DDB}"/>
    <dgm:cxn modelId="{9A850719-F8F1-461E-8FCF-5EBE421ED802}" type="presOf" srcId="{E38F0387-DFF6-4E86-BC64-853C6286A317}" destId="{6FC810F6-692A-4B2F-8355-418014477C2D}" srcOrd="0" destOrd="0" presId="urn:microsoft.com/office/officeart/2018/2/layout/IconVerticalSolidList"/>
    <dgm:cxn modelId="{A25FA01D-781C-4D01-A714-7FDD88661FDC}" srcId="{2E6FA073-7D14-4F96-9C5E-2470D327831F}" destId="{DD0A4BE8-AF37-4AEC-B080-E60344CCF9C3}" srcOrd="0" destOrd="0" parTransId="{A3A3ACB8-3521-43CC-B26A-5178825ED8E4}" sibTransId="{FEEDED49-885E-4DD0-BAB9-670C8D999EEC}"/>
    <dgm:cxn modelId="{DEAF3E1E-A254-42E4-BE25-A759953373CF}" srcId="{55F0DB2E-31CC-48E7-BF31-98EC5A790DD4}" destId="{F30A5022-63FD-42C0-83B1-297592AE036E}" srcOrd="1" destOrd="0" parTransId="{21B98995-5EDF-4C2F-84A8-2087845740EC}" sibTransId="{825745AB-1467-42FF-9EB9-E31FC51EEFCA}"/>
    <dgm:cxn modelId="{A04A6C26-C931-4F26-BA0E-0E15EB459CD1}" type="presOf" srcId="{080BB6D6-C372-4CC5-A778-2E7ED1D3A6FB}" destId="{9726FB1B-683F-43C9-8C78-26E6AAD368C5}" srcOrd="0" destOrd="0" presId="urn:microsoft.com/office/officeart/2018/2/layout/IconVerticalSolidList"/>
    <dgm:cxn modelId="{F0B8E33F-592D-4129-8D3C-CB2C7B6F5562}" srcId="{9A9761BC-ACBE-4670-B052-3934A4E294C5}" destId="{0E696EAA-E9A6-49F6-9BAC-32A4234BFA15}" srcOrd="7" destOrd="0" parTransId="{C8701344-77D8-40EA-8A13-790C5B4F303F}" sibTransId="{5E3659F4-4E4A-4020-BE6A-EE6410187D94}"/>
    <dgm:cxn modelId="{9EC75E5D-BDCD-4E7E-8B1C-9555BEBD07C8}" type="presOf" srcId="{55E2E5BC-B032-4F3D-986C-82F2925C84E3}" destId="{5BB7E757-5355-4794-B987-255915B4460C}" srcOrd="0" destOrd="0" presId="urn:microsoft.com/office/officeart/2018/2/layout/IconVerticalSolidList"/>
    <dgm:cxn modelId="{EC6C6041-1C04-42D5-B9D3-DA7E36D60793}" type="presOf" srcId="{704789FC-1644-46B1-86EB-77C2B71D4B82}" destId="{47A362B8-E838-4F41-A319-1E5E3DEC730D}" srcOrd="0" destOrd="0" presId="urn:microsoft.com/office/officeart/2018/2/layout/IconVerticalSolidList"/>
    <dgm:cxn modelId="{96C50C66-373B-46AE-AA27-1EE98CF58FA8}" type="presOf" srcId="{A8669133-896A-46C4-9A55-647EEED1CB24}" destId="{E837B726-7190-4572-9020-EB5900E3E2BC}" srcOrd="0" destOrd="1" presId="urn:microsoft.com/office/officeart/2018/2/layout/IconVerticalSolidList"/>
    <dgm:cxn modelId="{BCF7CF6A-F02C-4F14-A1C2-8389F5EB7545}" srcId="{704789FC-1644-46B1-86EB-77C2B71D4B82}" destId="{19A1F3C2-83E8-4F77-A2E8-AC84CF3884ED}" srcOrd="0" destOrd="0" parTransId="{889C09F3-DB74-45C9-88D1-4C63CCFC5F7C}" sibTransId="{A70C58A8-773D-47EE-AC16-FE03FE0825DE}"/>
    <dgm:cxn modelId="{D4EA1F6D-AD83-4A32-A8BF-0D3C5E9BF8F0}" srcId="{9A9761BC-ACBE-4670-B052-3934A4E294C5}" destId="{704789FC-1644-46B1-86EB-77C2B71D4B82}" srcOrd="1" destOrd="0" parTransId="{8125008E-89FD-40E4-BEAD-7C28E6C1F6A4}" sibTransId="{A5D7D7B7-FC3E-48E6-88BE-58EC909D07C7}"/>
    <dgm:cxn modelId="{F164246F-747B-4766-B3B0-0C23532F6ACF}" srcId="{9A9761BC-ACBE-4670-B052-3934A4E294C5}" destId="{39FB8AEC-0DBC-4AA5-8353-4422B351D121}" srcOrd="5" destOrd="0" parTransId="{7BF2D069-F887-429B-ACDE-9B4E801FE9C7}" sibTransId="{68BA3F16-75A0-4352-BCDC-DA7E20CBB10E}"/>
    <dgm:cxn modelId="{DF879A52-CCD5-4C99-903E-B9BF2210D5F5}" type="presOf" srcId="{2E6FA073-7D14-4F96-9C5E-2470D327831F}" destId="{94A41DC5-C897-44D3-AD23-9756A2720101}" srcOrd="0" destOrd="0" presId="urn:microsoft.com/office/officeart/2018/2/layout/IconVerticalSolidList"/>
    <dgm:cxn modelId="{6F0D4275-A6B0-4D6E-BF47-00B99F40A078}" type="presOf" srcId="{776E0383-C1B4-4531-A44D-56907512CBA7}" destId="{8644276E-987C-44B4-AF69-E794EDFB6A70}" srcOrd="0" destOrd="1" presId="urn:microsoft.com/office/officeart/2018/2/layout/IconVerticalSolidList"/>
    <dgm:cxn modelId="{5A46F658-2715-4D19-85CA-B515AC449B10}" type="presOf" srcId="{B17AB765-4E6F-47FA-994C-042F47ACFD2E}" destId="{336A1762-1131-47FA-9A4F-0FFD8E42E274}" srcOrd="0" destOrd="0" presId="urn:microsoft.com/office/officeart/2018/2/layout/IconVerticalSolidList"/>
    <dgm:cxn modelId="{061C4B7B-DE43-4E35-8CB5-0D2C8EA07705}" srcId="{9A9761BC-ACBE-4670-B052-3934A4E294C5}" destId="{93B7E506-CFC1-4990-A3E5-ED24B9A0A5FD}" srcOrd="4" destOrd="0" parTransId="{8CBCF187-3B83-4820-B350-8C2A9D5B1D65}" sibTransId="{DF99B3B2-749F-43CE-AE5F-D452A7654F68}"/>
    <dgm:cxn modelId="{D674ED81-00D2-48D5-A2E5-7240C8A38D4D}" type="presOf" srcId="{9A9761BC-ACBE-4670-B052-3934A4E294C5}" destId="{654BD0EC-A48D-493F-8697-DC529254743E}" srcOrd="0" destOrd="0" presId="urn:microsoft.com/office/officeart/2018/2/layout/IconVerticalSolidList"/>
    <dgm:cxn modelId="{1008B885-1F96-4E26-9C15-F7D91D563C1E}" type="presOf" srcId="{55F0DB2E-31CC-48E7-BF31-98EC5A790DD4}" destId="{888896A8-2934-4597-AC8B-A43A25D5084E}" srcOrd="0" destOrd="0" presId="urn:microsoft.com/office/officeart/2018/2/layout/IconVerticalSolidList"/>
    <dgm:cxn modelId="{D96BAB86-CA9E-438F-9992-CEC22840B5CA}" srcId="{9A9761BC-ACBE-4670-B052-3934A4E294C5}" destId="{E38F0387-DFF6-4E86-BC64-853C6286A317}" srcOrd="3" destOrd="0" parTransId="{EDA7280E-9567-4AE1-8928-340BD3DBC8C5}" sibTransId="{2A75C722-B9D1-4B5E-B46C-FACB879F3F45}"/>
    <dgm:cxn modelId="{5C59CA86-9036-4E1C-90B9-D08EE0BE1C27}" srcId="{93B7E506-CFC1-4990-A3E5-ED24B9A0A5FD}" destId="{01B2821F-D07A-4437-8C0B-34A5C6F68A2D}" srcOrd="0" destOrd="0" parTransId="{F60AC619-2EF0-4E96-A947-F0C325B1CDF3}" sibTransId="{DDF57511-1928-404C-A098-E33CF53AF44B}"/>
    <dgm:cxn modelId="{7039488B-73D1-4648-BBC7-2B1433C66AE6}" type="presOf" srcId="{E4BEBE96-469A-4ED7-9038-149DF95ED0D9}" destId="{142CB524-6F6D-4682-B7D8-96F651FE3428}" srcOrd="0" destOrd="0" presId="urn:microsoft.com/office/officeart/2018/2/layout/IconVerticalSolidList"/>
    <dgm:cxn modelId="{C51C4B8C-01EE-4EC7-B48E-C44D7DD50D44}" type="presOf" srcId="{0425702A-23A6-4F72-9AF5-07EFBC40F138}" destId="{DF8E5101-2C4D-4D60-AC0C-C22D1AE464C6}" srcOrd="0" destOrd="1" presId="urn:microsoft.com/office/officeart/2018/2/layout/IconVerticalSolidList"/>
    <dgm:cxn modelId="{CAD41E8F-9DC9-48BD-BDB2-17D73F05DD6C}" type="presOf" srcId="{DD0A4BE8-AF37-4AEC-B080-E60344CCF9C3}" destId="{E837B726-7190-4572-9020-EB5900E3E2BC}" srcOrd="0" destOrd="0" presId="urn:microsoft.com/office/officeart/2018/2/layout/IconVerticalSolidList"/>
    <dgm:cxn modelId="{25F4AA8F-C5DE-4E05-9C5C-63E397C7789F}" type="presOf" srcId="{F30A5022-63FD-42C0-83B1-297592AE036E}" destId="{9726FB1B-683F-43C9-8C78-26E6AAD368C5}" srcOrd="0" destOrd="1" presId="urn:microsoft.com/office/officeart/2018/2/layout/IconVerticalSolidList"/>
    <dgm:cxn modelId="{41DC8F97-D646-4591-9C11-52D2D51C777E}" srcId="{704789FC-1644-46B1-86EB-77C2B71D4B82}" destId="{0425702A-23A6-4F72-9AF5-07EFBC40F138}" srcOrd="1" destOrd="0" parTransId="{73280F86-8FE8-4012-9212-8A896CD87675}" sibTransId="{426957C4-CB1B-4925-96C5-D3CD8C24C88C}"/>
    <dgm:cxn modelId="{45587C9C-13C3-4749-97CB-AAC32B86A804}" srcId="{2E6FA073-7D14-4F96-9C5E-2470D327831F}" destId="{A8669133-896A-46C4-9A55-647EEED1CB24}" srcOrd="1" destOrd="0" parTransId="{3079FB08-F83B-4C0E-A8DA-E743942CE7E1}" sibTransId="{DD26C28B-914E-4147-A1BC-FBC7F9902DA7}"/>
    <dgm:cxn modelId="{3CA3FFA0-C05B-4964-8BDE-CFE211985278}" type="presOf" srcId="{4FC5BA9C-E2A2-4563-9767-24033A2E204B}" destId="{8644276E-987C-44B4-AF69-E794EDFB6A70}" srcOrd="0" destOrd="0" presId="urn:microsoft.com/office/officeart/2018/2/layout/IconVerticalSolidList"/>
    <dgm:cxn modelId="{EA484FA4-D44F-4581-A20B-C33FD6B6CDE1}" type="presOf" srcId="{0E696EAA-E9A6-49F6-9BAC-32A4234BFA15}" destId="{0E007409-4727-478D-AAF4-0782E2D04C62}" srcOrd="0" destOrd="0" presId="urn:microsoft.com/office/officeart/2018/2/layout/IconVerticalSolidList"/>
    <dgm:cxn modelId="{A0837FB5-D127-40D3-BCA9-A24206021062}" srcId="{55F0DB2E-31CC-48E7-BF31-98EC5A790DD4}" destId="{080BB6D6-C372-4CC5-A778-2E7ED1D3A6FB}" srcOrd="0" destOrd="0" parTransId="{9D8895E1-4B32-4370-AEEC-6E20BA99B50D}" sibTransId="{5C453AC2-CA5F-4EA4-9513-8B88D77A6F87}"/>
    <dgm:cxn modelId="{2262EAC2-CE9F-4EBE-BB16-6C53638B00C1}" srcId="{39FB8AEC-0DBC-4AA5-8353-4422B351D121}" destId="{444061EE-C8AE-4058-B350-0065284D8CD7}" srcOrd="0" destOrd="0" parTransId="{9F782ECC-9420-484F-831C-8A582E2C86C6}" sibTransId="{B06EA662-574E-484E-895E-602D9D727E99}"/>
    <dgm:cxn modelId="{1F175DC6-FDA3-49C0-8D96-3A81EB28B8A8}" type="presOf" srcId="{39FB8AEC-0DBC-4AA5-8353-4422B351D121}" destId="{0AF50C5D-4B8D-4621-BC5F-0E982A361372}" srcOrd="0" destOrd="0" presId="urn:microsoft.com/office/officeart/2018/2/layout/IconVerticalSolidList"/>
    <dgm:cxn modelId="{4EC165CA-3BA8-4D5E-9928-E99DDBB97CD8}" srcId="{0E696EAA-E9A6-49F6-9BAC-32A4234BFA15}" destId="{B17AB765-4E6F-47FA-994C-042F47ACFD2E}" srcOrd="0" destOrd="0" parTransId="{F7C31B43-A2F1-44AB-8853-2F3A6EA0D486}" sibTransId="{3C341538-0257-44D5-A8AE-D9D0A99A71A4}"/>
    <dgm:cxn modelId="{730928DB-7D9C-40DB-83CD-F3BEE45BCDAD}" type="presOf" srcId="{01B2821F-D07A-4437-8C0B-34A5C6F68A2D}" destId="{5322C7A9-A78F-4A83-8A1D-9BBB0D617992}" srcOrd="0" destOrd="0" presId="urn:microsoft.com/office/officeart/2018/2/layout/IconVerticalSolidList"/>
    <dgm:cxn modelId="{3513DAD9-2E4B-4CB8-8E3A-8D08B3CB87C1}" type="presParOf" srcId="{654BD0EC-A48D-493F-8697-DC529254743E}" destId="{BDFD8939-641B-4FE5-9539-05383A89E01B}" srcOrd="0" destOrd="0" presId="urn:microsoft.com/office/officeart/2018/2/layout/IconVerticalSolidList"/>
    <dgm:cxn modelId="{616ED43E-D843-4260-86F2-ABD3A4F65ECD}" type="presParOf" srcId="{BDFD8939-641B-4FE5-9539-05383A89E01B}" destId="{AD800975-7F78-4A08-B18F-17BB0FF585E2}" srcOrd="0" destOrd="0" presId="urn:microsoft.com/office/officeart/2018/2/layout/IconVerticalSolidList"/>
    <dgm:cxn modelId="{51293B9A-868A-4876-B60D-EBC1D4ED1C27}" type="presParOf" srcId="{BDFD8939-641B-4FE5-9539-05383A89E01B}" destId="{62A86CBE-C630-4B79-B5BA-D7A032E7F592}" srcOrd="1" destOrd="0" presId="urn:microsoft.com/office/officeart/2018/2/layout/IconVerticalSolidList"/>
    <dgm:cxn modelId="{D6A06EF2-499B-4EC0-865F-DDE2727AE15B}" type="presParOf" srcId="{BDFD8939-641B-4FE5-9539-05383A89E01B}" destId="{371EE8E1-1A40-4CB2-A3BF-907DFD0ECD87}" srcOrd="2" destOrd="0" presId="urn:microsoft.com/office/officeart/2018/2/layout/IconVerticalSolidList"/>
    <dgm:cxn modelId="{6574F197-974E-48D1-B4FA-7749A8329C83}" type="presParOf" srcId="{BDFD8939-641B-4FE5-9539-05383A89E01B}" destId="{94A41DC5-C897-44D3-AD23-9756A2720101}" srcOrd="3" destOrd="0" presId="urn:microsoft.com/office/officeart/2018/2/layout/IconVerticalSolidList"/>
    <dgm:cxn modelId="{C3FF42CB-C721-45B5-A9E8-5EC3B34A49E7}" type="presParOf" srcId="{BDFD8939-641B-4FE5-9539-05383A89E01B}" destId="{E837B726-7190-4572-9020-EB5900E3E2BC}" srcOrd="4" destOrd="0" presId="urn:microsoft.com/office/officeart/2018/2/layout/IconVerticalSolidList"/>
    <dgm:cxn modelId="{DA32B514-C7F6-4732-8547-C46C1CC60D20}" type="presParOf" srcId="{654BD0EC-A48D-493F-8697-DC529254743E}" destId="{2E33F29D-9B33-48AC-A622-66B107619765}" srcOrd="1" destOrd="0" presId="urn:microsoft.com/office/officeart/2018/2/layout/IconVerticalSolidList"/>
    <dgm:cxn modelId="{067B420B-F6B6-4544-8F94-9C35DFC13B16}" type="presParOf" srcId="{654BD0EC-A48D-493F-8697-DC529254743E}" destId="{4E9579E5-4936-48FF-AC45-4B73A6AF26C1}" srcOrd="2" destOrd="0" presId="urn:microsoft.com/office/officeart/2018/2/layout/IconVerticalSolidList"/>
    <dgm:cxn modelId="{A0D31B32-458D-4241-BB63-0B4491302830}" type="presParOf" srcId="{4E9579E5-4936-48FF-AC45-4B73A6AF26C1}" destId="{FDA6CB60-3FC1-4C31-9C89-62ED0B1119A7}" srcOrd="0" destOrd="0" presId="urn:microsoft.com/office/officeart/2018/2/layout/IconVerticalSolidList"/>
    <dgm:cxn modelId="{970972E8-30CD-4AE5-9A71-5BE3730050D9}" type="presParOf" srcId="{4E9579E5-4936-48FF-AC45-4B73A6AF26C1}" destId="{1D0DC05E-9DA5-4153-95AA-DB6CE2DDB296}" srcOrd="1" destOrd="0" presId="urn:microsoft.com/office/officeart/2018/2/layout/IconVerticalSolidList"/>
    <dgm:cxn modelId="{4C286841-405C-47A5-B41A-9B60E34BE22F}" type="presParOf" srcId="{4E9579E5-4936-48FF-AC45-4B73A6AF26C1}" destId="{E4C8687F-2454-4F9B-A47A-6BF465007EE5}" srcOrd="2" destOrd="0" presId="urn:microsoft.com/office/officeart/2018/2/layout/IconVerticalSolidList"/>
    <dgm:cxn modelId="{951FA4DC-661D-41A3-B675-877DA9718AEB}" type="presParOf" srcId="{4E9579E5-4936-48FF-AC45-4B73A6AF26C1}" destId="{47A362B8-E838-4F41-A319-1E5E3DEC730D}" srcOrd="3" destOrd="0" presId="urn:microsoft.com/office/officeart/2018/2/layout/IconVerticalSolidList"/>
    <dgm:cxn modelId="{F3E72E9F-FA77-42BA-8E32-CB8A4DA322DD}" type="presParOf" srcId="{4E9579E5-4936-48FF-AC45-4B73A6AF26C1}" destId="{DF8E5101-2C4D-4D60-AC0C-C22D1AE464C6}" srcOrd="4" destOrd="0" presId="urn:microsoft.com/office/officeart/2018/2/layout/IconVerticalSolidList"/>
    <dgm:cxn modelId="{6BB2FFA4-7590-4516-94BC-40CB83E40622}" type="presParOf" srcId="{654BD0EC-A48D-493F-8697-DC529254743E}" destId="{B157D446-7BCE-4CD0-B845-443AB7EB1191}" srcOrd="3" destOrd="0" presId="urn:microsoft.com/office/officeart/2018/2/layout/IconVerticalSolidList"/>
    <dgm:cxn modelId="{AC166E3E-10DA-4736-8D93-C2BF3EF4D682}" type="presParOf" srcId="{654BD0EC-A48D-493F-8697-DC529254743E}" destId="{181AAD9F-CC07-4F0A-8F8F-FE58D7B32DA8}" srcOrd="4" destOrd="0" presId="urn:microsoft.com/office/officeart/2018/2/layout/IconVerticalSolidList"/>
    <dgm:cxn modelId="{4A6463B4-0101-456A-B127-49515360624F}" type="presParOf" srcId="{181AAD9F-CC07-4F0A-8F8F-FE58D7B32DA8}" destId="{28A2D70A-1C51-468F-ABE8-B4F87D5F024B}" srcOrd="0" destOrd="0" presId="urn:microsoft.com/office/officeart/2018/2/layout/IconVerticalSolidList"/>
    <dgm:cxn modelId="{79806449-A646-4E3C-8EAF-03693663368C}" type="presParOf" srcId="{181AAD9F-CC07-4F0A-8F8F-FE58D7B32DA8}" destId="{A2739276-DB07-4C15-9D4B-E27D595DA7B9}" srcOrd="1" destOrd="0" presId="urn:microsoft.com/office/officeart/2018/2/layout/IconVerticalSolidList"/>
    <dgm:cxn modelId="{F4319812-B797-4D56-B32C-D82E56D48E89}" type="presParOf" srcId="{181AAD9F-CC07-4F0A-8F8F-FE58D7B32DA8}" destId="{DA8FC32E-B325-4FC1-BB59-842562CF3C9B}" srcOrd="2" destOrd="0" presId="urn:microsoft.com/office/officeart/2018/2/layout/IconVerticalSolidList"/>
    <dgm:cxn modelId="{97FA36CD-9558-4BB9-AF3C-8068B5612DDD}" type="presParOf" srcId="{181AAD9F-CC07-4F0A-8F8F-FE58D7B32DA8}" destId="{888896A8-2934-4597-AC8B-A43A25D5084E}" srcOrd="3" destOrd="0" presId="urn:microsoft.com/office/officeart/2018/2/layout/IconVerticalSolidList"/>
    <dgm:cxn modelId="{4EEC6DE9-6865-4717-843A-62170238E7F1}" type="presParOf" srcId="{181AAD9F-CC07-4F0A-8F8F-FE58D7B32DA8}" destId="{9726FB1B-683F-43C9-8C78-26E6AAD368C5}" srcOrd="4" destOrd="0" presId="urn:microsoft.com/office/officeart/2018/2/layout/IconVerticalSolidList"/>
    <dgm:cxn modelId="{EB020C8C-96D0-4E8B-B7E8-0790344ED1C8}" type="presParOf" srcId="{654BD0EC-A48D-493F-8697-DC529254743E}" destId="{574718CC-2B8B-4B43-AAD6-0B2C0118A952}" srcOrd="5" destOrd="0" presId="urn:microsoft.com/office/officeart/2018/2/layout/IconVerticalSolidList"/>
    <dgm:cxn modelId="{406DBA80-C961-4456-98C2-29D4BE161CB5}" type="presParOf" srcId="{654BD0EC-A48D-493F-8697-DC529254743E}" destId="{D42D0F9B-1F9D-4B80-A1B9-05FAABCB62B8}" srcOrd="6" destOrd="0" presId="urn:microsoft.com/office/officeart/2018/2/layout/IconVerticalSolidList"/>
    <dgm:cxn modelId="{E9D15AA9-8F77-48B0-9C97-00D3C4D84A38}" type="presParOf" srcId="{D42D0F9B-1F9D-4B80-A1B9-05FAABCB62B8}" destId="{01934CFC-F321-4BA1-9B5F-FCA68ABAAC6C}" srcOrd="0" destOrd="0" presId="urn:microsoft.com/office/officeart/2018/2/layout/IconVerticalSolidList"/>
    <dgm:cxn modelId="{060194F3-6029-4905-BB45-54A8E3B59DD1}" type="presParOf" srcId="{D42D0F9B-1F9D-4B80-A1B9-05FAABCB62B8}" destId="{7BD70EFE-DDB6-4E26-8630-B77DE4B8A0CD}" srcOrd="1" destOrd="0" presId="urn:microsoft.com/office/officeart/2018/2/layout/IconVerticalSolidList"/>
    <dgm:cxn modelId="{AECE2D41-B85F-4689-8893-4A9453720D8A}" type="presParOf" srcId="{D42D0F9B-1F9D-4B80-A1B9-05FAABCB62B8}" destId="{3C91ED7C-8B29-40A0-AD15-FC62EA34A513}" srcOrd="2" destOrd="0" presId="urn:microsoft.com/office/officeart/2018/2/layout/IconVerticalSolidList"/>
    <dgm:cxn modelId="{E2CFFCC3-E9B7-4FEF-8D96-298E5BB82F73}" type="presParOf" srcId="{D42D0F9B-1F9D-4B80-A1B9-05FAABCB62B8}" destId="{6FC810F6-692A-4B2F-8355-418014477C2D}" srcOrd="3" destOrd="0" presId="urn:microsoft.com/office/officeart/2018/2/layout/IconVerticalSolidList"/>
    <dgm:cxn modelId="{E453B7A7-6DFF-40B6-9E34-28B402D511D9}" type="presParOf" srcId="{D42D0F9B-1F9D-4B80-A1B9-05FAABCB62B8}" destId="{8644276E-987C-44B4-AF69-E794EDFB6A70}" srcOrd="4" destOrd="0" presId="urn:microsoft.com/office/officeart/2018/2/layout/IconVerticalSolidList"/>
    <dgm:cxn modelId="{75F49650-C500-4A7F-92EF-A2CD8BA5AE83}" type="presParOf" srcId="{654BD0EC-A48D-493F-8697-DC529254743E}" destId="{95424EA9-88E7-47A7-80F5-2347FBB4484E}" srcOrd="7" destOrd="0" presId="urn:microsoft.com/office/officeart/2018/2/layout/IconVerticalSolidList"/>
    <dgm:cxn modelId="{BB4EF69B-2C26-4FDF-8EA6-34421358CF44}" type="presParOf" srcId="{654BD0EC-A48D-493F-8697-DC529254743E}" destId="{BA5040AD-2C65-4BC4-B741-C172BA39F77B}" srcOrd="8" destOrd="0" presId="urn:microsoft.com/office/officeart/2018/2/layout/IconVerticalSolidList"/>
    <dgm:cxn modelId="{DB22B1C1-6937-4D96-85EE-B438769873BC}" type="presParOf" srcId="{BA5040AD-2C65-4BC4-B741-C172BA39F77B}" destId="{077C3322-17D6-436A-B25A-396FDE1A1196}" srcOrd="0" destOrd="0" presId="urn:microsoft.com/office/officeart/2018/2/layout/IconVerticalSolidList"/>
    <dgm:cxn modelId="{8D01CBA9-7C28-451E-AEA5-BC9C7EF8EAAA}" type="presParOf" srcId="{BA5040AD-2C65-4BC4-B741-C172BA39F77B}" destId="{88829998-FCEE-49C1-A694-87883C467737}" srcOrd="1" destOrd="0" presId="urn:microsoft.com/office/officeart/2018/2/layout/IconVerticalSolidList"/>
    <dgm:cxn modelId="{3E82978E-627E-4EEE-A639-5231B3AF06F5}" type="presParOf" srcId="{BA5040AD-2C65-4BC4-B741-C172BA39F77B}" destId="{1C7B29A1-2B07-40AB-985B-ED129C2597E4}" srcOrd="2" destOrd="0" presId="urn:microsoft.com/office/officeart/2018/2/layout/IconVerticalSolidList"/>
    <dgm:cxn modelId="{CC41322E-B37A-44E5-9109-9115916E051C}" type="presParOf" srcId="{BA5040AD-2C65-4BC4-B741-C172BA39F77B}" destId="{2600B1EB-EB9B-4CA4-A5D2-3B274AD30F94}" srcOrd="3" destOrd="0" presId="urn:microsoft.com/office/officeart/2018/2/layout/IconVerticalSolidList"/>
    <dgm:cxn modelId="{46A832FF-10D8-4219-A885-3802CAE38110}" type="presParOf" srcId="{BA5040AD-2C65-4BC4-B741-C172BA39F77B}" destId="{5322C7A9-A78F-4A83-8A1D-9BBB0D617992}" srcOrd="4" destOrd="0" presId="urn:microsoft.com/office/officeart/2018/2/layout/IconVerticalSolidList"/>
    <dgm:cxn modelId="{F5681B4D-431E-4F00-84F9-E8561321EDAB}" type="presParOf" srcId="{654BD0EC-A48D-493F-8697-DC529254743E}" destId="{12C319D6-830A-45EC-95BB-D565143A8FEB}" srcOrd="9" destOrd="0" presId="urn:microsoft.com/office/officeart/2018/2/layout/IconVerticalSolidList"/>
    <dgm:cxn modelId="{89E8DC73-5B7A-4DCD-9CF0-A5532ADD7FBA}" type="presParOf" srcId="{654BD0EC-A48D-493F-8697-DC529254743E}" destId="{6A37883D-46EE-4FC3-982E-E35A1467A009}" srcOrd="10" destOrd="0" presId="urn:microsoft.com/office/officeart/2018/2/layout/IconVerticalSolidList"/>
    <dgm:cxn modelId="{0EFEBC05-0D1D-4547-9B40-A36F9B585CE4}" type="presParOf" srcId="{6A37883D-46EE-4FC3-982E-E35A1467A009}" destId="{6A2938EE-68AE-4B70-B57F-BA0AFDCC495C}" srcOrd="0" destOrd="0" presId="urn:microsoft.com/office/officeart/2018/2/layout/IconVerticalSolidList"/>
    <dgm:cxn modelId="{4324C4C0-3F46-427C-8AB0-ECD2BEBA36F7}" type="presParOf" srcId="{6A37883D-46EE-4FC3-982E-E35A1467A009}" destId="{3D880A80-FCD6-4E41-9652-9F17473E7E46}" srcOrd="1" destOrd="0" presId="urn:microsoft.com/office/officeart/2018/2/layout/IconVerticalSolidList"/>
    <dgm:cxn modelId="{0F996E07-FB9B-421B-8798-B7D10621E6C0}" type="presParOf" srcId="{6A37883D-46EE-4FC3-982E-E35A1467A009}" destId="{B85D12BE-2C6C-407B-9CE9-C2332F0E9852}" srcOrd="2" destOrd="0" presId="urn:microsoft.com/office/officeart/2018/2/layout/IconVerticalSolidList"/>
    <dgm:cxn modelId="{1FC6DCA8-5E3F-40A3-9CD8-AA7394D75A83}" type="presParOf" srcId="{6A37883D-46EE-4FC3-982E-E35A1467A009}" destId="{0AF50C5D-4B8D-4621-BC5F-0E982A361372}" srcOrd="3" destOrd="0" presId="urn:microsoft.com/office/officeart/2018/2/layout/IconVerticalSolidList"/>
    <dgm:cxn modelId="{C1349523-B1FC-434B-9AE3-0C087E52D807}" type="presParOf" srcId="{6A37883D-46EE-4FC3-982E-E35A1467A009}" destId="{3719B50E-4F3E-41D0-9999-BFF283ACB4E9}" srcOrd="4" destOrd="0" presId="urn:microsoft.com/office/officeart/2018/2/layout/IconVerticalSolidList"/>
    <dgm:cxn modelId="{BFD93E8C-2E67-496F-8618-207CAEC79C08}" type="presParOf" srcId="{654BD0EC-A48D-493F-8697-DC529254743E}" destId="{75C4EC2A-7B30-4E99-8DCC-63C37BDF9FAB}" srcOrd="11" destOrd="0" presId="urn:microsoft.com/office/officeart/2018/2/layout/IconVerticalSolidList"/>
    <dgm:cxn modelId="{24F8FE10-079A-4D07-B519-045430696CB8}" type="presParOf" srcId="{654BD0EC-A48D-493F-8697-DC529254743E}" destId="{61ACE8B1-0DB5-4CCE-B0AF-90A0F606B02A}" srcOrd="12" destOrd="0" presId="urn:microsoft.com/office/officeart/2018/2/layout/IconVerticalSolidList"/>
    <dgm:cxn modelId="{3146DBDD-48BF-46B9-A304-6B5C3CA2F9E8}" type="presParOf" srcId="{61ACE8B1-0DB5-4CCE-B0AF-90A0F606B02A}" destId="{B003F9A4-8BC9-437E-AF86-4F7651207A7F}" srcOrd="0" destOrd="0" presId="urn:microsoft.com/office/officeart/2018/2/layout/IconVerticalSolidList"/>
    <dgm:cxn modelId="{CCF2143C-6A3D-413C-B578-002AC0835809}" type="presParOf" srcId="{61ACE8B1-0DB5-4CCE-B0AF-90A0F606B02A}" destId="{9FCEBFEC-2A71-4104-9702-E9914FA4AFD2}" srcOrd="1" destOrd="0" presId="urn:microsoft.com/office/officeart/2018/2/layout/IconVerticalSolidList"/>
    <dgm:cxn modelId="{CEFA4E0B-AAA6-42BF-AD9D-5EBFC96338BD}" type="presParOf" srcId="{61ACE8B1-0DB5-4CCE-B0AF-90A0F606B02A}" destId="{5DD336E0-CC5A-4AE8-A005-F04C409D0DB9}" srcOrd="2" destOrd="0" presId="urn:microsoft.com/office/officeart/2018/2/layout/IconVerticalSolidList"/>
    <dgm:cxn modelId="{18666F1B-1022-4D3E-A244-8C6B653499FC}" type="presParOf" srcId="{61ACE8B1-0DB5-4CCE-B0AF-90A0F606B02A}" destId="{142CB524-6F6D-4682-B7D8-96F651FE3428}" srcOrd="3" destOrd="0" presId="urn:microsoft.com/office/officeart/2018/2/layout/IconVerticalSolidList"/>
    <dgm:cxn modelId="{D0BAF9A1-D160-4327-941E-16DD19A4844E}" type="presParOf" srcId="{61ACE8B1-0DB5-4CCE-B0AF-90A0F606B02A}" destId="{5BB7E757-5355-4794-B987-255915B4460C}" srcOrd="4" destOrd="0" presId="urn:microsoft.com/office/officeart/2018/2/layout/IconVerticalSolidList"/>
    <dgm:cxn modelId="{566ED66C-52CA-4C22-9116-7A5F8601E2B0}" type="presParOf" srcId="{654BD0EC-A48D-493F-8697-DC529254743E}" destId="{0032BF61-07B7-4789-8418-E99C7AC1BB93}" srcOrd="13" destOrd="0" presId="urn:microsoft.com/office/officeart/2018/2/layout/IconVerticalSolidList"/>
    <dgm:cxn modelId="{43316DAB-43F3-4D2B-9B10-F4C0F8A3D6DE}" type="presParOf" srcId="{654BD0EC-A48D-493F-8697-DC529254743E}" destId="{C72D6527-F992-4B0B-AF0D-149B4110C5C3}" srcOrd="14" destOrd="0" presId="urn:microsoft.com/office/officeart/2018/2/layout/IconVerticalSolidList"/>
    <dgm:cxn modelId="{89378FF0-198B-45F9-A0E6-4E22D6B0E743}" type="presParOf" srcId="{C72D6527-F992-4B0B-AF0D-149B4110C5C3}" destId="{1A318331-A803-4375-900D-A7248821B4AB}" srcOrd="0" destOrd="0" presId="urn:microsoft.com/office/officeart/2018/2/layout/IconVerticalSolidList"/>
    <dgm:cxn modelId="{969F4014-536F-4AE7-8257-DB609BFA7D8F}" type="presParOf" srcId="{C72D6527-F992-4B0B-AF0D-149B4110C5C3}" destId="{173EE4B0-2C23-412E-AB27-B216E9BD26FD}" srcOrd="1" destOrd="0" presId="urn:microsoft.com/office/officeart/2018/2/layout/IconVerticalSolidList"/>
    <dgm:cxn modelId="{82EABF51-2F31-4D6A-88C1-262ECC53F8D8}" type="presParOf" srcId="{C72D6527-F992-4B0B-AF0D-149B4110C5C3}" destId="{C5E98D66-1248-4FFD-A281-C94969DEEC15}" srcOrd="2" destOrd="0" presId="urn:microsoft.com/office/officeart/2018/2/layout/IconVerticalSolidList"/>
    <dgm:cxn modelId="{82E8C010-8F44-42B9-85D9-656B5B5BC046}" type="presParOf" srcId="{C72D6527-F992-4B0B-AF0D-149B4110C5C3}" destId="{0E007409-4727-478D-AAF4-0782E2D04C62}" srcOrd="3" destOrd="0" presId="urn:microsoft.com/office/officeart/2018/2/layout/IconVerticalSolidList"/>
    <dgm:cxn modelId="{60A70EAB-A595-4665-B43D-CD77BA2DEDBE}" type="presParOf" srcId="{C72D6527-F992-4B0B-AF0D-149B4110C5C3}" destId="{336A1762-1131-47FA-9A4F-0FFD8E42E274}" srcOrd="4"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082680D2-522F-4136-A829-7B7A57B452EC}" type="doc">
      <dgm:prSet loTypeId="urn:microsoft.com/office/officeart/2005/8/layout/vList2" loCatId="list" qsTypeId="urn:microsoft.com/office/officeart/2005/8/quickstyle/simple4" qsCatId="simple" csTypeId="urn:microsoft.com/office/officeart/2005/8/colors/colorful2" csCatId="colorful"/>
      <dgm:spPr/>
      <dgm:t>
        <a:bodyPr/>
        <a:lstStyle/>
        <a:p>
          <a:endParaRPr lang="en-US"/>
        </a:p>
      </dgm:t>
    </dgm:pt>
    <dgm:pt modelId="{4286BD9F-6A6D-47F8-A72B-6E10011167D0}">
      <dgm:prSet/>
      <dgm:spPr/>
      <dgm:t>
        <a:bodyPr/>
        <a:lstStyle/>
        <a:p>
          <a:r>
            <a:rPr lang="en-US"/>
            <a:t>Forces :</a:t>
          </a:r>
          <a:endParaRPr lang="en-US" dirty="0"/>
        </a:p>
      </dgm:t>
    </dgm:pt>
    <dgm:pt modelId="{063C403A-B89E-43DA-AAD4-A6C2A95A11D0}" type="parTrans" cxnId="{94FE66BA-4FE8-4E3E-AD3E-5A82AC049192}">
      <dgm:prSet/>
      <dgm:spPr/>
      <dgm:t>
        <a:bodyPr/>
        <a:lstStyle/>
        <a:p>
          <a:endParaRPr lang="en-US"/>
        </a:p>
      </dgm:t>
    </dgm:pt>
    <dgm:pt modelId="{498511D2-4A5C-4379-9971-9C6139F408B6}" type="sibTrans" cxnId="{94FE66BA-4FE8-4E3E-AD3E-5A82AC049192}">
      <dgm:prSet/>
      <dgm:spPr/>
      <dgm:t>
        <a:bodyPr/>
        <a:lstStyle/>
        <a:p>
          <a:endParaRPr lang="en-US"/>
        </a:p>
      </dgm:t>
    </dgm:pt>
    <dgm:pt modelId="{388998E5-1EC5-4E59-AEDA-9226D69AF1AE}">
      <dgm:prSet/>
      <dgm:spPr/>
      <dgm:t>
        <a:bodyPr/>
        <a:lstStyle/>
        <a:p>
          <a:pPr>
            <a:lnSpc>
              <a:spcPct val="100000"/>
            </a:lnSpc>
          </a:pPr>
          <a:r>
            <a:rPr lang="en-US"/>
            <a:t>- Proximité de Disneyland Paris</a:t>
          </a:r>
        </a:p>
      </dgm:t>
    </dgm:pt>
    <dgm:pt modelId="{7B26C773-E625-4B56-A4ED-3776E82ADF2E}" type="parTrans" cxnId="{98B48D24-7D0A-4151-B9E7-B3A5EEE9542D}">
      <dgm:prSet/>
      <dgm:spPr/>
      <dgm:t>
        <a:bodyPr/>
        <a:lstStyle/>
        <a:p>
          <a:endParaRPr lang="en-US"/>
        </a:p>
      </dgm:t>
    </dgm:pt>
    <dgm:pt modelId="{E7A69279-3ADD-4492-A3FB-2501736567DF}" type="sibTrans" cxnId="{98B48D24-7D0A-4151-B9E7-B3A5EEE9542D}">
      <dgm:prSet/>
      <dgm:spPr/>
      <dgm:t>
        <a:bodyPr/>
        <a:lstStyle/>
        <a:p>
          <a:endParaRPr lang="en-US"/>
        </a:p>
      </dgm:t>
    </dgm:pt>
    <dgm:pt modelId="{12699918-53D8-4B9F-8610-6E707053A22B}">
      <dgm:prSet/>
      <dgm:spPr/>
      <dgm:t>
        <a:bodyPr/>
        <a:lstStyle/>
        <a:p>
          <a:pPr>
            <a:lnSpc>
              <a:spcPct val="100000"/>
            </a:lnSpc>
          </a:pPr>
          <a:r>
            <a:rPr lang="en-US"/>
            <a:t>- Croissance économique rapide</a:t>
          </a:r>
        </a:p>
      </dgm:t>
    </dgm:pt>
    <dgm:pt modelId="{35039800-5D2C-43B9-BA10-0BFC2A3A0739}" type="parTrans" cxnId="{9B1C0EA7-6F78-4FAB-9A91-349EC8299864}">
      <dgm:prSet/>
      <dgm:spPr/>
      <dgm:t>
        <a:bodyPr/>
        <a:lstStyle/>
        <a:p>
          <a:endParaRPr lang="en-US"/>
        </a:p>
      </dgm:t>
    </dgm:pt>
    <dgm:pt modelId="{741A7CBF-66AE-40FB-B101-D9B14CD04A99}" type="sibTrans" cxnId="{9B1C0EA7-6F78-4FAB-9A91-349EC8299864}">
      <dgm:prSet/>
      <dgm:spPr/>
      <dgm:t>
        <a:bodyPr/>
        <a:lstStyle/>
        <a:p>
          <a:endParaRPr lang="en-US"/>
        </a:p>
      </dgm:t>
    </dgm:pt>
    <dgm:pt modelId="{18EA590C-E860-48DA-A5C1-517FAC1CA8A1}">
      <dgm:prSet/>
      <dgm:spPr/>
      <dgm:t>
        <a:bodyPr/>
        <a:lstStyle/>
        <a:p>
          <a:r>
            <a:rPr lang="en-US"/>
            <a:t>Faiblesses :</a:t>
          </a:r>
        </a:p>
      </dgm:t>
    </dgm:pt>
    <dgm:pt modelId="{7DB7426B-9EC0-4FA9-871B-167F2DF4CCAC}" type="parTrans" cxnId="{3C8474EA-76A0-41BC-B618-E276C7C6D759}">
      <dgm:prSet/>
      <dgm:spPr/>
      <dgm:t>
        <a:bodyPr/>
        <a:lstStyle/>
        <a:p>
          <a:endParaRPr lang="en-US"/>
        </a:p>
      </dgm:t>
    </dgm:pt>
    <dgm:pt modelId="{440C622D-CF90-4940-8297-1727196EF866}" type="sibTrans" cxnId="{3C8474EA-76A0-41BC-B618-E276C7C6D759}">
      <dgm:prSet/>
      <dgm:spPr/>
      <dgm:t>
        <a:bodyPr/>
        <a:lstStyle/>
        <a:p>
          <a:endParaRPr lang="en-US"/>
        </a:p>
      </dgm:t>
    </dgm:pt>
    <dgm:pt modelId="{84E287FD-71F7-4C90-8D02-1E47C8128E57}">
      <dgm:prSet/>
      <dgm:spPr/>
      <dgm:t>
        <a:bodyPr/>
        <a:lstStyle/>
        <a:p>
          <a:pPr>
            <a:lnSpc>
              <a:spcPct val="100000"/>
            </a:lnSpc>
          </a:pPr>
          <a:r>
            <a:rPr lang="en-US"/>
            <a:t>- Dépendance à Disneyland</a:t>
          </a:r>
        </a:p>
      </dgm:t>
    </dgm:pt>
    <dgm:pt modelId="{4F9B7796-FE93-420F-BE5A-975390F0FFD0}" type="parTrans" cxnId="{3C4009B9-A902-4F88-BCA3-4CF61AD7367A}">
      <dgm:prSet/>
      <dgm:spPr/>
      <dgm:t>
        <a:bodyPr/>
        <a:lstStyle/>
        <a:p>
          <a:endParaRPr lang="en-US"/>
        </a:p>
      </dgm:t>
    </dgm:pt>
    <dgm:pt modelId="{9C52B370-5763-4322-BB90-B414D2D6BC67}" type="sibTrans" cxnId="{3C4009B9-A902-4F88-BCA3-4CF61AD7367A}">
      <dgm:prSet/>
      <dgm:spPr/>
      <dgm:t>
        <a:bodyPr/>
        <a:lstStyle/>
        <a:p>
          <a:endParaRPr lang="en-US"/>
        </a:p>
      </dgm:t>
    </dgm:pt>
    <dgm:pt modelId="{5B1CC31D-3EC9-4366-ACD3-B5CACD526529}">
      <dgm:prSet/>
      <dgm:spPr/>
      <dgm:t>
        <a:bodyPr/>
        <a:lstStyle/>
        <a:p>
          <a:pPr>
            <a:lnSpc>
              <a:spcPct val="100000"/>
            </a:lnSpc>
          </a:pPr>
          <a:r>
            <a:rPr lang="en-US"/>
            <a:t>- Pression urbaine</a:t>
          </a:r>
        </a:p>
      </dgm:t>
    </dgm:pt>
    <dgm:pt modelId="{CC98F8EA-65FD-4AD1-8426-D721F117DAE2}" type="parTrans" cxnId="{81782BA0-4F1E-4181-93EF-E7024A8DE3A9}">
      <dgm:prSet/>
      <dgm:spPr/>
      <dgm:t>
        <a:bodyPr/>
        <a:lstStyle/>
        <a:p>
          <a:endParaRPr lang="en-US"/>
        </a:p>
      </dgm:t>
    </dgm:pt>
    <dgm:pt modelId="{9179DF60-C7E3-4CA8-9766-9A4D7B4ABB8A}" type="sibTrans" cxnId="{81782BA0-4F1E-4181-93EF-E7024A8DE3A9}">
      <dgm:prSet/>
      <dgm:spPr/>
      <dgm:t>
        <a:bodyPr/>
        <a:lstStyle/>
        <a:p>
          <a:endParaRPr lang="en-US"/>
        </a:p>
      </dgm:t>
    </dgm:pt>
    <dgm:pt modelId="{0B80F752-D39D-4830-ACDF-7213FF5D5B5D}">
      <dgm:prSet/>
      <dgm:spPr/>
      <dgm:t>
        <a:bodyPr/>
        <a:lstStyle/>
        <a:p>
          <a:r>
            <a:rPr lang="en-US"/>
            <a:t>Opportunités :</a:t>
          </a:r>
        </a:p>
      </dgm:t>
    </dgm:pt>
    <dgm:pt modelId="{BD08FD57-5734-4408-B45D-76DA205F878E}" type="parTrans" cxnId="{6AA9DCDA-4766-44D4-BAFF-FBE40DA74ADA}">
      <dgm:prSet/>
      <dgm:spPr/>
      <dgm:t>
        <a:bodyPr/>
        <a:lstStyle/>
        <a:p>
          <a:endParaRPr lang="en-US"/>
        </a:p>
      </dgm:t>
    </dgm:pt>
    <dgm:pt modelId="{44FA5546-C5F1-4496-85BB-E54ABAF727FB}" type="sibTrans" cxnId="{6AA9DCDA-4766-44D4-BAFF-FBE40DA74ADA}">
      <dgm:prSet/>
      <dgm:spPr/>
      <dgm:t>
        <a:bodyPr/>
        <a:lstStyle/>
        <a:p>
          <a:endParaRPr lang="en-US"/>
        </a:p>
      </dgm:t>
    </dgm:pt>
    <dgm:pt modelId="{9526BE4F-6069-4EBC-B839-6C2BC6357F4B}">
      <dgm:prSet/>
      <dgm:spPr/>
      <dgm:t>
        <a:bodyPr/>
        <a:lstStyle/>
        <a:p>
          <a:pPr>
            <a:lnSpc>
              <a:spcPct val="100000"/>
            </a:lnSpc>
          </a:pPr>
          <a:r>
            <a:rPr lang="en-US"/>
            <a:t>- Transition écologique</a:t>
          </a:r>
        </a:p>
      </dgm:t>
    </dgm:pt>
    <dgm:pt modelId="{F91B8B20-DDF6-460E-B018-F7C5E6652182}" type="parTrans" cxnId="{76CE0E27-9DB1-4328-9E44-8F71E3D3B5AD}">
      <dgm:prSet/>
      <dgm:spPr/>
      <dgm:t>
        <a:bodyPr/>
        <a:lstStyle/>
        <a:p>
          <a:endParaRPr lang="en-US"/>
        </a:p>
      </dgm:t>
    </dgm:pt>
    <dgm:pt modelId="{FFC40FAA-F021-499A-BDCE-7245612D83DB}" type="sibTrans" cxnId="{76CE0E27-9DB1-4328-9E44-8F71E3D3B5AD}">
      <dgm:prSet/>
      <dgm:spPr/>
      <dgm:t>
        <a:bodyPr/>
        <a:lstStyle/>
        <a:p>
          <a:endParaRPr lang="en-US"/>
        </a:p>
      </dgm:t>
    </dgm:pt>
    <dgm:pt modelId="{02464CA6-DD7F-4F4F-ACED-B1F6BBAB2367}">
      <dgm:prSet/>
      <dgm:spPr/>
      <dgm:t>
        <a:bodyPr/>
        <a:lstStyle/>
        <a:p>
          <a:pPr>
            <a:lnSpc>
              <a:spcPct val="100000"/>
            </a:lnSpc>
          </a:pPr>
          <a:r>
            <a:rPr lang="en-US"/>
            <a:t>- Diversification économique</a:t>
          </a:r>
        </a:p>
      </dgm:t>
    </dgm:pt>
    <dgm:pt modelId="{35E6C70F-EB5A-4934-ACE5-F209650DDD54}" type="parTrans" cxnId="{D6D767AA-E3B9-42EC-8953-FDD5930E6ADC}">
      <dgm:prSet/>
      <dgm:spPr/>
      <dgm:t>
        <a:bodyPr/>
        <a:lstStyle/>
        <a:p>
          <a:endParaRPr lang="en-US"/>
        </a:p>
      </dgm:t>
    </dgm:pt>
    <dgm:pt modelId="{56BEF3B0-5360-43AF-84FA-CC15CEBA7551}" type="sibTrans" cxnId="{D6D767AA-E3B9-42EC-8953-FDD5930E6ADC}">
      <dgm:prSet/>
      <dgm:spPr/>
      <dgm:t>
        <a:bodyPr/>
        <a:lstStyle/>
        <a:p>
          <a:endParaRPr lang="en-US"/>
        </a:p>
      </dgm:t>
    </dgm:pt>
    <dgm:pt modelId="{41C68373-3AAF-4E03-B84A-473DA073F064}">
      <dgm:prSet/>
      <dgm:spPr/>
      <dgm:t>
        <a:bodyPr/>
        <a:lstStyle/>
        <a:p>
          <a:r>
            <a:rPr lang="en-US"/>
            <a:t>Menaces :</a:t>
          </a:r>
        </a:p>
      </dgm:t>
    </dgm:pt>
    <dgm:pt modelId="{C339007C-84CB-4179-A0B2-D19B23C93952}" type="parTrans" cxnId="{E97DE79F-B61D-462B-9124-389D9D741618}">
      <dgm:prSet/>
      <dgm:spPr/>
      <dgm:t>
        <a:bodyPr/>
        <a:lstStyle/>
        <a:p>
          <a:endParaRPr lang="en-US"/>
        </a:p>
      </dgm:t>
    </dgm:pt>
    <dgm:pt modelId="{A88D47CB-C385-49AF-9606-67C313DB9203}" type="sibTrans" cxnId="{E97DE79F-B61D-462B-9124-389D9D741618}">
      <dgm:prSet/>
      <dgm:spPr/>
      <dgm:t>
        <a:bodyPr/>
        <a:lstStyle/>
        <a:p>
          <a:endParaRPr lang="en-US"/>
        </a:p>
      </dgm:t>
    </dgm:pt>
    <dgm:pt modelId="{93744E16-DA80-44C1-85D3-6A3E79C3D492}">
      <dgm:prSet/>
      <dgm:spPr/>
      <dgm:t>
        <a:bodyPr/>
        <a:lstStyle/>
        <a:p>
          <a:pPr>
            <a:lnSpc>
              <a:spcPct val="100000"/>
            </a:lnSpc>
          </a:pPr>
          <a:r>
            <a:rPr lang="en-US"/>
            <a:t>- Baisse du tourisme</a:t>
          </a:r>
        </a:p>
      </dgm:t>
    </dgm:pt>
    <dgm:pt modelId="{7277B820-B96B-423B-869C-5A67ED0E8606}" type="parTrans" cxnId="{00FB04B4-A9FA-4F95-8DAE-6FDF3F2AAA28}">
      <dgm:prSet/>
      <dgm:spPr/>
      <dgm:t>
        <a:bodyPr/>
        <a:lstStyle/>
        <a:p>
          <a:endParaRPr lang="en-US"/>
        </a:p>
      </dgm:t>
    </dgm:pt>
    <dgm:pt modelId="{E20E357F-7E6A-4C05-B12F-1E561E4E2588}" type="sibTrans" cxnId="{00FB04B4-A9FA-4F95-8DAE-6FDF3F2AAA28}">
      <dgm:prSet/>
      <dgm:spPr/>
      <dgm:t>
        <a:bodyPr/>
        <a:lstStyle/>
        <a:p>
          <a:endParaRPr lang="en-US"/>
        </a:p>
      </dgm:t>
    </dgm:pt>
    <dgm:pt modelId="{D24CE2EF-D2E0-49DE-8425-7D5AE40AF24A}">
      <dgm:prSet/>
      <dgm:spPr/>
      <dgm:t>
        <a:bodyPr/>
        <a:lstStyle/>
        <a:p>
          <a:pPr>
            <a:lnSpc>
              <a:spcPct val="100000"/>
            </a:lnSpc>
          </a:pPr>
          <a:r>
            <a:rPr lang="en-US"/>
            <a:t>- Régulation des terres</a:t>
          </a:r>
        </a:p>
      </dgm:t>
    </dgm:pt>
    <dgm:pt modelId="{096CA6A6-E5BF-4187-B1C9-CB737AF9F3CF}" type="parTrans" cxnId="{12217FDB-1F0B-4D76-A7E5-388C886944F0}">
      <dgm:prSet/>
      <dgm:spPr/>
      <dgm:t>
        <a:bodyPr/>
        <a:lstStyle/>
        <a:p>
          <a:endParaRPr lang="en-US"/>
        </a:p>
      </dgm:t>
    </dgm:pt>
    <dgm:pt modelId="{8F0B8D28-BCB7-426C-8B93-5C4878BF5405}" type="sibTrans" cxnId="{12217FDB-1F0B-4D76-A7E5-388C886944F0}">
      <dgm:prSet/>
      <dgm:spPr/>
      <dgm:t>
        <a:bodyPr/>
        <a:lstStyle/>
        <a:p>
          <a:endParaRPr lang="en-US"/>
        </a:p>
      </dgm:t>
    </dgm:pt>
    <dgm:pt modelId="{BA7CAF0A-F1BB-4A10-BBAE-6D384985678E}" type="pres">
      <dgm:prSet presAssocID="{082680D2-522F-4136-A829-7B7A57B452EC}" presName="linear" presStyleCnt="0">
        <dgm:presLayoutVars>
          <dgm:animLvl val="lvl"/>
          <dgm:resizeHandles val="exact"/>
        </dgm:presLayoutVars>
      </dgm:prSet>
      <dgm:spPr/>
    </dgm:pt>
    <dgm:pt modelId="{1C07D915-1C81-4FF5-97AE-9B26C6ECC5F8}" type="pres">
      <dgm:prSet presAssocID="{4286BD9F-6A6D-47F8-A72B-6E10011167D0}" presName="parentText" presStyleLbl="node1" presStyleIdx="0" presStyleCnt="4">
        <dgm:presLayoutVars>
          <dgm:chMax val="0"/>
          <dgm:bulletEnabled val="1"/>
        </dgm:presLayoutVars>
      </dgm:prSet>
      <dgm:spPr/>
    </dgm:pt>
    <dgm:pt modelId="{D0D93F54-2881-4716-BCFF-293D287752AA}" type="pres">
      <dgm:prSet presAssocID="{4286BD9F-6A6D-47F8-A72B-6E10011167D0}" presName="childText" presStyleLbl="revTx" presStyleIdx="0" presStyleCnt="4">
        <dgm:presLayoutVars>
          <dgm:bulletEnabled val="1"/>
        </dgm:presLayoutVars>
      </dgm:prSet>
      <dgm:spPr/>
    </dgm:pt>
    <dgm:pt modelId="{3A9B39F7-506B-4A27-B1B9-C053ED099E62}" type="pres">
      <dgm:prSet presAssocID="{18EA590C-E860-48DA-A5C1-517FAC1CA8A1}" presName="parentText" presStyleLbl="node1" presStyleIdx="1" presStyleCnt="4">
        <dgm:presLayoutVars>
          <dgm:chMax val="0"/>
          <dgm:bulletEnabled val="1"/>
        </dgm:presLayoutVars>
      </dgm:prSet>
      <dgm:spPr/>
    </dgm:pt>
    <dgm:pt modelId="{E2F6D9C3-D496-48B0-9622-DAF4C5299392}" type="pres">
      <dgm:prSet presAssocID="{18EA590C-E860-48DA-A5C1-517FAC1CA8A1}" presName="childText" presStyleLbl="revTx" presStyleIdx="1" presStyleCnt="4">
        <dgm:presLayoutVars>
          <dgm:bulletEnabled val="1"/>
        </dgm:presLayoutVars>
      </dgm:prSet>
      <dgm:spPr/>
    </dgm:pt>
    <dgm:pt modelId="{0019A518-196D-4ED0-A50A-24A1160E2FB1}" type="pres">
      <dgm:prSet presAssocID="{0B80F752-D39D-4830-ACDF-7213FF5D5B5D}" presName="parentText" presStyleLbl="node1" presStyleIdx="2" presStyleCnt="4">
        <dgm:presLayoutVars>
          <dgm:chMax val="0"/>
          <dgm:bulletEnabled val="1"/>
        </dgm:presLayoutVars>
      </dgm:prSet>
      <dgm:spPr/>
    </dgm:pt>
    <dgm:pt modelId="{ECE779D4-D6A7-4746-A93C-E7A95A511E56}" type="pres">
      <dgm:prSet presAssocID="{0B80F752-D39D-4830-ACDF-7213FF5D5B5D}" presName="childText" presStyleLbl="revTx" presStyleIdx="2" presStyleCnt="4">
        <dgm:presLayoutVars>
          <dgm:bulletEnabled val="1"/>
        </dgm:presLayoutVars>
      </dgm:prSet>
      <dgm:spPr/>
    </dgm:pt>
    <dgm:pt modelId="{CBEEAAB0-CE17-4294-8FB3-913873B78B3D}" type="pres">
      <dgm:prSet presAssocID="{41C68373-3AAF-4E03-B84A-473DA073F064}" presName="parentText" presStyleLbl="node1" presStyleIdx="3" presStyleCnt="4">
        <dgm:presLayoutVars>
          <dgm:chMax val="0"/>
          <dgm:bulletEnabled val="1"/>
        </dgm:presLayoutVars>
      </dgm:prSet>
      <dgm:spPr/>
    </dgm:pt>
    <dgm:pt modelId="{021CA14E-0E86-47DF-8D4B-A84B638680C2}" type="pres">
      <dgm:prSet presAssocID="{41C68373-3AAF-4E03-B84A-473DA073F064}" presName="childText" presStyleLbl="revTx" presStyleIdx="3" presStyleCnt="4">
        <dgm:presLayoutVars>
          <dgm:bulletEnabled val="1"/>
        </dgm:presLayoutVars>
      </dgm:prSet>
      <dgm:spPr/>
    </dgm:pt>
  </dgm:ptLst>
  <dgm:cxnLst>
    <dgm:cxn modelId="{EA5CD900-4F65-4558-A9D2-EFD504F4417C}" type="presOf" srcId="{D24CE2EF-D2E0-49DE-8425-7D5AE40AF24A}" destId="{021CA14E-0E86-47DF-8D4B-A84B638680C2}" srcOrd="0" destOrd="1" presId="urn:microsoft.com/office/officeart/2005/8/layout/vList2"/>
    <dgm:cxn modelId="{B9596A11-CA5A-4B67-9048-D49866EAF18E}" type="presOf" srcId="{4286BD9F-6A6D-47F8-A72B-6E10011167D0}" destId="{1C07D915-1C81-4FF5-97AE-9B26C6ECC5F8}" srcOrd="0" destOrd="0" presId="urn:microsoft.com/office/officeart/2005/8/layout/vList2"/>
    <dgm:cxn modelId="{74022821-9594-4AD5-B26C-817366194913}" type="presOf" srcId="{93744E16-DA80-44C1-85D3-6A3E79C3D492}" destId="{021CA14E-0E86-47DF-8D4B-A84B638680C2}" srcOrd="0" destOrd="0" presId="urn:microsoft.com/office/officeart/2005/8/layout/vList2"/>
    <dgm:cxn modelId="{98B48D24-7D0A-4151-B9E7-B3A5EEE9542D}" srcId="{4286BD9F-6A6D-47F8-A72B-6E10011167D0}" destId="{388998E5-1EC5-4E59-AEDA-9226D69AF1AE}" srcOrd="0" destOrd="0" parTransId="{7B26C773-E625-4B56-A4ED-3776E82ADF2E}" sibTransId="{E7A69279-3ADD-4492-A3FB-2501736567DF}"/>
    <dgm:cxn modelId="{76CE0E27-9DB1-4328-9E44-8F71E3D3B5AD}" srcId="{0B80F752-D39D-4830-ACDF-7213FF5D5B5D}" destId="{9526BE4F-6069-4EBC-B839-6C2BC6357F4B}" srcOrd="0" destOrd="0" parTransId="{F91B8B20-DDF6-460E-B018-F7C5E6652182}" sibTransId="{FFC40FAA-F021-499A-BDCE-7245612D83DB}"/>
    <dgm:cxn modelId="{25069237-4634-4303-9E4B-89C33E65D848}" type="presOf" srcId="{388998E5-1EC5-4E59-AEDA-9226D69AF1AE}" destId="{D0D93F54-2881-4716-BCFF-293D287752AA}" srcOrd="0" destOrd="0" presId="urn:microsoft.com/office/officeart/2005/8/layout/vList2"/>
    <dgm:cxn modelId="{74F14656-CD84-4A2E-BD2E-8B1EFB22BF6F}" type="presOf" srcId="{41C68373-3AAF-4E03-B84A-473DA073F064}" destId="{CBEEAAB0-CE17-4294-8FB3-913873B78B3D}" srcOrd="0" destOrd="0" presId="urn:microsoft.com/office/officeart/2005/8/layout/vList2"/>
    <dgm:cxn modelId="{A86EA77A-FE7D-4AE4-A16F-D5C5F92FC824}" type="presOf" srcId="{5B1CC31D-3EC9-4366-ACD3-B5CACD526529}" destId="{E2F6D9C3-D496-48B0-9622-DAF4C5299392}" srcOrd="0" destOrd="1" presId="urn:microsoft.com/office/officeart/2005/8/layout/vList2"/>
    <dgm:cxn modelId="{EEEBC182-608D-4684-B952-FF35B90018AE}" type="presOf" srcId="{02464CA6-DD7F-4F4F-ACED-B1F6BBAB2367}" destId="{ECE779D4-D6A7-4746-A93C-E7A95A511E56}" srcOrd="0" destOrd="1" presId="urn:microsoft.com/office/officeart/2005/8/layout/vList2"/>
    <dgm:cxn modelId="{9BEA9A84-0799-4224-B7BD-F08D16FBF443}" type="presOf" srcId="{0B80F752-D39D-4830-ACDF-7213FF5D5B5D}" destId="{0019A518-196D-4ED0-A50A-24A1160E2FB1}" srcOrd="0" destOrd="0" presId="urn:microsoft.com/office/officeart/2005/8/layout/vList2"/>
    <dgm:cxn modelId="{2BF2F299-C761-420A-9DFD-FB9548804DED}" type="presOf" srcId="{9526BE4F-6069-4EBC-B839-6C2BC6357F4B}" destId="{ECE779D4-D6A7-4746-A93C-E7A95A511E56}" srcOrd="0" destOrd="0" presId="urn:microsoft.com/office/officeart/2005/8/layout/vList2"/>
    <dgm:cxn modelId="{E97DE79F-B61D-462B-9124-389D9D741618}" srcId="{082680D2-522F-4136-A829-7B7A57B452EC}" destId="{41C68373-3AAF-4E03-B84A-473DA073F064}" srcOrd="3" destOrd="0" parTransId="{C339007C-84CB-4179-A0B2-D19B23C93952}" sibTransId="{A88D47CB-C385-49AF-9606-67C313DB9203}"/>
    <dgm:cxn modelId="{81782BA0-4F1E-4181-93EF-E7024A8DE3A9}" srcId="{18EA590C-E860-48DA-A5C1-517FAC1CA8A1}" destId="{5B1CC31D-3EC9-4366-ACD3-B5CACD526529}" srcOrd="1" destOrd="0" parTransId="{CC98F8EA-65FD-4AD1-8426-D721F117DAE2}" sibTransId="{9179DF60-C7E3-4CA8-9766-9A4D7B4ABB8A}"/>
    <dgm:cxn modelId="{B39116A1-E8E2-4439-9DF7-0EB6FC286D98}" type="presOf" srcId="{18EA590C-E860-48DA-A5C1-517FAC1CA8A1}" destId="{3A9B39F7-506B-4A27-B1B9-C053ED099E62}" srcOrd="0" destOrd="0" presId="urn:microsoft.com/office/officeart/2005/8/layout/vList2"/>
    <dgm:cxn modelId="{9B1C0EA7-6F78-4FAB-9A91-349EC8299864}" srcId="{4286BD9F-6A6D-47F8-A72B-6E10011167D0}" destId="{12699918-53D8-4B9F-8610-6E707053A22B}" srcOrd="1" destOrd="0" parTransId="{35039800-5D2C-43B9-BA10-0BFC2A3A0739}" sibTransId="{741A7CBF-66AE-40FB-B101-D9B14CD04A99}"/>
    <dgm:cxn modelId="{D6D767AA-E3B9-42EC-8953-FDD5930E6ADC}" srcId="{0B80F752-D39D-4830-ACDF-7213FF5D5B5D}" destId="{02464CA6-DD7F-4F4F-ACED-B1F6BBAB2367}" srcOrd="1" destOrd="0" parTransId="{35E6C70F-EB5A-4934-ACE5-F209650DDD54}" sibTransId="{56BEF3B0-5360-43AF-84FA-CC15CEBA7551}"/>
    <dgm:cxn modelId="{3A297FAA-E208-4BFD-A0E3-17F91C6F5A02}" type="presOf" srcId="{12699918-53D8-4B9F-8610-6E707053A22B}" destId="{D0D93F54-2881-4716-BCFF-293D287752AA}" srcOrd="0" destOrd="1" presId="urn:microsoft.com/office/officeart/2005/8/layout/vList2"/>
    <dgm:cxn modelId="{00FB04B4-A9FA-4F95-8DAE-6FDF3F2AAA28}" srcId="{41C68373-3AAF-4E03-B84A-473DA073F064}" destId="{93744E16-DA80-44C1-85D3-6A3E79C3D492}" srcOrd="0" destOrd="0" parTransId="{7277B820-B96B-423B-869C-5A67ED0E8606}" sibTransId="{E20E357F-7E6A-4C05-B12F-1E561E4E2588}"/>
    <dgm:cxn modelId="{69FC3CB8-6338-4C5A-9B4A-1F722C7D0BBA}" type="presOf" srcId="{84E287FD-71F7-4C90-8D02-1E47C8128E57}" destId="{E2F6D9C3-D496-48B0-9622-DAF4C5299392}" srcOrd="0" destOrd="0" presId="urn:microsoft.com/office/officeart/2005/8/layout/vList2"/>
    <dgm:cxn modelId="{3C4009B9-A902-4F88-BCA3-4CF61AD7367A}" srcId="{18EA590C-E860-48DA-A5C1-517FAC1CA8A1}" destId="{84E287FD-71F7-4C90-8D02-1E47C8128E57}" srcOrd="0" destOrd="0" parTransId="{4F9B7796-FE93-420F-BE5A-975390F0FFD0}" sibTransId="{9C52B370-5763-4322-BB90-B414D2D6BC67}"/>
    <dgm:cxn modelId="{94FE66BA-4FE8-4E3E-AD3E-5A82AC049192}" srcId="{082680D2-522F-4136-A829-7B7A57B452EC}" destId="{4286BD9F-6A6D-47F8-A72B-6E10011167D0}" srcOrd="0" destOrd="0" parTransId="{063C403A-B89E-43DA-AAD4-A6C2A95A11D0}" sibTransId="{498511D2-4A5C-4379-9971-9C6139F408B6}"/>
    <dgm:cxn modelId="{6AA9DCDA-4766-44D4-BAFF-FBE40DA74ADA}" srcId="{082680D2-522F-4136-A829-7B7A57B452EC}" destId="{0B80F752-D39D-4830-ACDF-7213FF5D5B5D}" srcOrd="2" destOrd="0" parTransId="{BD08FD57-5734-4408-B45D-76DA205F878E}" sibTransId="{44FA5546-C5F1-4496-85BB-E54ABAF727FB}"/>
    <dgm:cxn modelId="{12217FDB-1F0B-4D76-A7E5-388C886944F0}" srcId="{41C68373-3AAF-4E03-B84A-473DA073F064}" destId="{D24CE2EF-D2E0-49DE-8425-7D5AE40AF24A}" srcOrd="1" destOrd="0" parTransId="{096CA6A6-E5BF-4187-B1C9-CB737AF9F3CF}" sibTransId="{8F0B8D28-BCB7-426C-8B93-5C4878BF5405}"/>
    <dgm:cxn modelId="{3C8474EA-76A0-41BC-B618-E276C7C6D759}" srcId="{082680D2-522F-4136-A829-7B7A57B452EC}" destId="{18EA590C-E860-48DA-A5C1-517FAC1CA8A1}" srcOrd="1" destOrd="0" parTransId="{7DB7426B-9EC0-4FA9-871B-167F2DF4CCAC}" sibTransId="{440C622D-CF90-4940-8297-1727196EF866}"/>
    <dgm:cxn modelId="{E121ABF1-3639-475E-ACB6-28A96F1241A7}" type="presOf" srcId="{082680D2-522F-4136-A829-7B7A57B452EC}" destId="{BA7CAF0A-F1BB-4A10-BBAE-6D384985678E}" srcOrd="0" destOrd="0" presId="urn:microsoft.com/office/officeart/2005/8/layout/vList2"/>
    <dgm:cxn modelId="{BA3F82EB-7CD9-43CA-B1EC-F950B0EBDE13}" type="presParOf" srcId="{BA7CAF0A-F1BB-4A10-BBAE-6D384985678E}" destId="{1C07D915-1C81-4FF5-97AE-9B26C6ECC5F8}" srcOrd="0" destOrd="0" presId="urn:microsoft.com/office/officeart/2005/8/layout/vList2"/>
    <dgm:cxn modelId="{1ED545A6-320E-43AE-B8DC-0234BBD3958E}" type="presParOf" srcId="{BA7CAF0A-F1BB-4A10-BBAE-6D384985678E}" destId="{D0D93F54-2881-4716-BCFF-293D287752AA}" srcOrd="1" destOrd="0" presId="urn:microsoft.com/office/officeart/2005/8/layout/vList2"/>
    <dgm:cxn modelId="{2B3B9722-EE4A-4C52-959B-47BB294A86E0}" type="presParOf" srcId="{BA7CAF0A-F1BB-4A10-BBAE-6D384985678E}" destId="{3A9B39F7-506B-4A27-B1B9-C053ED099E62}" srcOrd="2" destOrd="0" presId="urn:microsoft.com/office/officeart/2005/8/layout/vList2"/>
    <dgm:cxn modelId="{6EE629ED-2852-447F-A351-E16C8C584503}" type="presParOf" srcId="{BA7CAF0A-F1BB-4A10-BBAE-6D384985678E}" destId="{E2F6D9C3-D496-48B0-9622-DAF4C5299392}" srcOrd="3" destOrd="0" presId="urn:microsoft.com/office/officeart/2005/8/layout/vList2"/>
    <dgm:cxn modelId="{FCBF47D5-DA06-4802-BE18-46A35CDAC898}" type="presParOf" srcId="{BA7CAF0A-F1BB-4A10-BBAE-6D384985678E}" destId="{0019A518-196D-4ED0-A50A-24A1160E2FB1}" srcOrd="4" destOrd="0" presId="urn:microsoft.com/office/officeart/2005/8/layout/vList2"/>
    <dgm:cxn modelId="{A554E924-8645-4216-89AD-76F0E070DDD3}" type="presParOf" srcId="{BA7CAF0A-F1BB-4A10-BBAE-6D384985678E}" destId="{ECE779D4-D6A7-4746-A93C-E7A95A511E56}" srcOrd="5" destOrd="0" presId="urn:microsoft.com/office/officeart/2005/8/layout/vList2"/>
    <dgm:cxn modelId="{B780E049-8CBC-4AC4-8216-D1E9CBC4A62A}" type="presParOf" srcId="{BA7CAF0A-F1BB-4A10-BBAE-6D384985678E}" destId="{CBEEAAB0-CE17-4294-8FB3-913873B78B3D}" srcOrd="6" destOrd="0" presId="urn:microsoft.com/office/officeart/2005/8/layout/vList2"/>
    <dgm:cxn modelId="{D18A2BB4-B66A-4910-86EE-3AC62D5CB6CF}" type="presParOf" srcId="{BA7CAF0A-F1BB-4A10-BBAE-6D384985678E}" destId="{021CA14E-0E86-47DF-8D4B-A84B638680C2}" srcOrd="7"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8C85BE-937A-442B-A0FF-0B512B6E7E81}">
      <dsp:nvSpPr>
        <dsp:cNvPr id="0" name=""/>
        <dsp:cNvSpPr/>
      </dsp:nvSpPr>
      <dsp:spPr>
        <a:xfrm>
          <a:off x="98467" y="2380"/>
          <a:ext cx="1814031" cy="1088418"/>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fr-FR" sz="2200" kern="1200"/>
            <a:t>Identification</a:t>
          </a:r>
          <a:endParaRPr lang="en-US" sz="2200" kern="1200"/>
        </a:p>
      </dsp:txBody>
      <dsp:txXfrm>
        <a:off x="98467" y="2380"/>
        <a:ext cx="1814031" cy="1088418"/>
      </dsp:txXfrm>
    </dsp:sp>
    <dsp:sp modelId="{21115E82-72C3-4B6C-BD10-0E993EB31277}">
      <dsp:nvSpPr>
        <dsp:cNvPr id="0" name=""/>
        <dsp:cNvSpPr/>
      </dsp:nvSpPr>
      <dsp:spPr>
        <a:xfrm>
          <a:off x="2093902" y="2380"/>
          <a:ext cx="1814031" cy="1088418"/>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fr-FR" sz="2200" kern="1200"/>
            <a:t>Historique</a:t>
          </a:r>
          <a:endParaRPr lang="en-US" sz="2200" kern="1200"/>
        </a:p>
      </dsp:txBody>
      <dsp:txXfrm>
        <a:off x="2093902" y="2380"/>
        <a:ext cx="1814031" cy="1088418"/>
      </dsp:txXfrm>
    </dsp:sp>
    <dsp:sp modelId="{DD1C9B5F-ACE4-40DA-9A31-37244CFB463F}">
      <dsp:nvSpPr>
        <dsp:cNvPr id="0" name=""/>
        <dsp:cNvSpPr/>
      </dsp:nvSpPr>
      <dsp:spPr>
        <a:xfrm>
          <a:off x="4089336" y="2380"/>
          <a:ext cx="1814031" cy="1088418"/>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fr-FR" sz="2200" kern="1200"/>
            <a:t>Externalités</a:t>
          </a:r>
          <a:endParaRPr lang="en-US" sz="2200" kern="1200"/>
        </a:p>
      </dsp:txBody>
      <dsp:txXfrm>
        <a:off x="4089336" y="2380"/>
        <a:ext cx="1814031" cy="1088418"/>
      </dsp:txXfrm>
    </dsp:sp>
    <dsp:sp modelId="{AB314D44-3E89-4651-A18C-F88806DB3F20}">
      <dsp:nvSpPr>
        <dsp:cNvPr id="0" name=""/>
        <dsp:cNvSpPr/>
      </dsp:nvSpPr>
      <dsp:spPr>
        <a:xfrm>
          <a:off x="98467" y="1272202"/>
          <a:ext cx="1814031" cy="1088418"/>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fr-FR" sz="2200" kern="1200"/>
            <a:t>RSE</a:t>
          </a:r>
          <a:endParaRPr lang="en-US" sz="2200" kern="1200"/>
        </a:p>
      </dsp:txBody>
      <dsp:txXfrm>
        <a:off x="98467" y="1272202"/>
        <a:ext cx="1814031" cy="1088418"/>
      </dsp:txXfrm>
    </dsp:sp>
    <dsp:sp modelId="{4BBCF7C6-68B9-4465-8DC5-425B11BC0691}">
      <dsp:nvSpPr>
        <dsp:cNvPr id="0" name=""/>
        <dsp:cNvSpPr/>
      </dsp:nvSpPr>
      <dsp:spPr>
        <a:xfrm>
          <a:off x="2093902" y="1272202"/>
          <a:ext cx="1814031" cy="1088418"/>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fr-FR" sz="2200" kern="1200"/>
            <a:t>Orientations stratégiques</a:t>
          </a:r>
          <a:endParaRPr lang="en-US" sz="2200" kern="1200"/>
        </a:p>
      </dsp:txBody>
      <dsp:txXfrm>
        <a:off x="2093902" y="1272202"/>
        <a:ext cx="1814031" cy="1088418"/>
      </dsp:txXfrm>
    </dsp:sp>
    <dsp:sp modelId="{CC76F30C-8512-45A7-9372-17332B188643}">
      <dsp:nvSpPr>
        <dsp:cNvPr id="0" name=""/>
        <dsp:cNvSpPr/>
      </dsp:nvSpPr>
      <dsp:spPr>
        <a:xfrm>
          <a:off x="4089336" y="1272202"/>
          <a:ext cx="1814031" cy="1088418"/>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fr-FR" sz="2200" kern="1200"/>
            <a:t>RGPD</a:t>
          </a:r>
          <a:endParaRPr lang="en-US" sz="2200" kern="1200"/>
        </a:p>
      </dsp:txBody>
      <dsp:txXfrm>
        <a:off x="4089336" y="1272202"/>
        <a:ext cx="1814031" cy="1088418"/>
      </dsp:txXfrm>
    </dsp:sp>
    <dsp:sp modelId="{D4B3C383-2D8D-4624-B66C-5C2609E532BF}">
      <dsp:nvSpPr>
        <dsp:cNvPr id="0" name=""/>
        <dsp:cNvSpPr/>
      </dsp:nvSpPr>
      <dsp:spPr>
        <a:xfrm>
          <a:off x="2093902" y="2542024"/>
          <a:ext cx="1814031" cy="1088418"/>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fr-FR" sz="2200" kern="1200"/>
            <a:t>Analyse SWOT</a:t>
          </a:r>
          <a:endParaRPr lang="en-US" sz="2200" kern="1200"/>
        </a:p>
      </dsp:txBody>
      <dsp:txXfrm>
        <a:off x="2093902" y="2542024"/>
        <a:ext cx="1814031" cy="108841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3C8294-F8B8-4BB6-8F1A-92F19793C016}">
      <dsp:nvSpPr>
        <dsp:cNvPr id="0" name=""/>
        <dsp:cNvSpPr/>
      </dsp:nvSpPr>
      <dsp:spPr>
        <a:xfrm>
          <a:off x="0" y="38709"/>
          <a:ext cx="6001836" cy="558967"/>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fr-FR" sz="1400" kern="1200"/>
            <a:t>Dénomination : Val d'Europe Agglomération</a:t>
          </a:r>
          <a:endParaRPr lang="en-US" sz="1400" kern="1200"/>
        </a:p>
      </dsp:txBody>
      <dsp:txXfrm>
        <a:off x="27287" y="65996"/>
        <a:ext cx="5947262" cy="504393"/>
      </dsp:txXfrm>
    </dsp:sp>
    <dsp:sp modelId="{1BF3A171-1B28-4615-AD20-F100A353F406}">
      <dsp:nvSpPr>
        <dsp:cNvPr id="0" name=""/>
        <dsp:cNvSpPr/>
      </dsp:nvSpPr>
      <dsp:spPr>
        <a:xfrm>
          <a:off x="0" y="637997"/>
          <a:ext cx="6001836" cy="558967"/>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fr-FR" sz="1400" kern="1200"/>
            <a:t>Adresse : Château de Chessy, Rue du Château, 77701 Chessy</a:t>
          </a:r>
          <a:endParaRPr lang="en-US" sz="1400" kern="1200"/>
        </a:p>
      </dsp:txBody>
      <dsp:txXfrm>
        <a:off x="27287" y="665284"/>
        <a:ext cx="5947262" cy="504393"/>
      </dsp:txXfrm>
    </dsp:sp>
    <dsp:sp modelId="{88A9CD97-7C41-42DF-AA46-BC88B211F306}">
      <dsp:nvSpPr>
        <dsp:cNvPr id="0" name=""/>
        <dsp:cNvSpPr/>
      </dsp:nvSpPr>
      <dsp:spPr>
        <a:xfrm>
          <a:off x="0" y="1237284"/>
          <a:ext cx="6001836" cy="558967"/>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fr-FR" sz="1400" kern="1200"/>
            <a:t>Forme juridique : Établissement public de coopération intercommunale (EPCI)</a:t>
          </a:r>
          <a:endParaRPr lang="en-US" sz="1400" kern="1200"/>
        </a:p>
      </dsp:txBody>
      <dsp:txXfrm>
        <a:off x="27287" y="1264571"/>
        <a:ext cx="5947262" cy="504393"/>
      </dsp:txXfrm>
    </dsp:sp>
    <dsp:sp modelId="{5C36514A-3E8F-4CA6-A519-3718594A4AC6}">
      <dsp:nvSpPr>
        <dsp:cNvPr id="0" name=""/>
        <dsp:cNvSpPr/>
      </dsp:nvSpPr>
      <dsp:spPr>
        <a:xfrm>
          <a:off x="0" y="1836571"/>
          <a:ext cx="6001836" cy="558967"/>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fr-FR" sz="1400" kern="1200"/>
            <a:t>Taille : Intercommunalité regroupant plusieurs communes</a:t>
          </a:r>
          <a:endParaRPr lang="en-US" sz="1400" kern="1200"/>
        </a:p>
      </dsp:txBody>
      <dsp:txXfrm>
        <a:off x="27287" y="1863858"/>
        <a:ext cx="5947262" cy="504393"/>
      </dsp:txXfrm>
    </dsp:sp>
    <dsp:sp modelId="{2AF063E5-E142-4173-8BF2-AF9DF79D45F0}">
      <dsp:nvSpPr>
        <dsp:cNvPr id="0" name=""/>
        <dsp:cNvSpPr/>
      </dsp:nvSpPr>
      <dsp:spPr>
        <a:xfrm>
          <a:off x="0" y="2435859"/>
          <a:ext cx="6001836" cy="558967"/>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fr-FR" sz="1400" kern="1200"/>
            <a:t>Effectif : Environ 230 employés</a:t>
          </a:r>
          <a:endParaRPr lang="en-US" sz="1400" kern="1200"/>
        </a:p>
      </dsp:txBody>
      <dsp:txXfrm>
        <a:off x="27287" y="2463146"/>
        <a:ext cx="5947262" cy="504393"/>
      </dsp:txXfrm>
    </dsp:sp>
    <dsp:sp modelId="{BD22CFA5-3C33-4675-ACAA-086DA9B24324}">
      <dsp:nvSpPr>
        <dsp:cNvPr id="0" name=""/>
        <dsp:cNvSpPr/>
      </dsp:nvSpPr>
      <dsp:spPr>
        <a:xfrm>
          <a:off x="0" y="3035147"/>
          <a:ext cx="6001836" cy="558967"/>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fr-FR" sz="1400" kern="1200"/>
            <a:t>Secteur d’activité : Administration publique, gestion territoriale</a:t>
          </a:r>
          <a:endParaRPr lang="en-US" sz="1400" kern="1200"/>
        </a:p>
      </dsp:txBody>
      <dsp:txXfrm>
        <a:off x="27287" y="3062434"/>
        <a:ext cx="5947262" cy="50439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80CA0C-959C-49E4-B3C0-3F88D4006611}">
      <dsp:nvSpPr>
        <dsp:cNvPr id="0" name=""/>
        <dsp:cNvSpPr/>
      </dsp:nvSpPr>
      <dsp:spPr>
        <a:xfrm>
          <a:off x="172171" y="1950826"/>
          <a:ext cx="1371513" cy="4105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666750">
            <a:lnSpc>
              <a:spcPct val="90000"/>
            </a:lnSpc>
            <a:spcBef>
              <a:spcPct val="0"/>
            </a:spcBef>
            <a:spcAft>
              <a:spcPct val="35000"/>
            </a:spcAft>
            <a:buNone/>
            <a:defRPr b="1"/>
          </a:pPr>
          <a:r>
            <a:rPr lang="en-US" sz="1500" kern="1200"/>
            <a:t>1960–1970</a:t>
          </a:r>
        </a:p>
      </dsp:txBody>
      <dsp:txXfrm>
        <a:off x="172171" y="1950826"/>
        <a:ext cx="1371513" cy="410509"/>
      </dsp:txXfrm>
    </dsp:sp>
    <dsp:sp modelId="{CAD2D793-0CBB-4EB9-949B-30793B6F8697}">
      <dsp:nvSpPr>
        <dsp:cNvPr id="0" name=""/>
        <dsp:cNvSpPr/>
      </dsp:nvSpPr>
      <dsp:spPr>
        <a:xfrm>
          <a:off x="0" y="1743755"/>
          <a:ext cx="6001836" cy="145312"/>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6CD8601-0D2D-4607-86E6-F2B4D10ECEEF}">
      <dsp:nvSpPr>
        <dsp:cNvPr id="0" name=""/>
        <dsp:cNvSpPr/>
      </dsp:nvSpPr>
      <dsp:spPr>
        <a:xfrm>
          <a:off x="103596" y="445191"/>
          <a:ext cx="1508664" cy="680984"/>
        </a:xfrm>
        <a:prstGeom prst="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4775" tIns="104775" rIns="104775" bIns="104775" numCol="1" spcCol="1270" anchor="ctr" anchorCtr="0">
          <a:noAutofit/>
        </a:bodyPr>
        <a:lstStyle/>
        <a:p>
          <a:pPr marL="0" lvl="0" indent="0" algn="l" defTabSz="488950">
            <a:lnSpc>
              <a:spcPct val="90000"/>
            </a:lnSpc>
            <a:spcBef>
              <a:spcPct val="0"/>
            </a:spcBef>
            <a:spcAft>
              <a:spcPct val="35000"/>
            </a:spcAft>
            <a:buNone/>
          </a:pPr>
          <a:r>
            <a:rPr lang="en-US" sz="1100" kern="1200" dirty="0" err="1"/>
            <a:t>Création</a:t>
          </a:r>
          <a:r>
            <a:rPr lang="en-US" sz="1100" kern="1200" dirty="0"/>
            <a:t> de la </a:t>
          </a:r>
          <a:r>
            <a:rPr lang="en-US" sz="1100" kern="1200" dirty="0" err="1"/>
            <a:t>ville</a:t>
          </a:r>
          <a:r>
            <a:rPr lang="en-US" sz="1100" kern="1200" dirty="0"/>
            <a:t> nouvelle de Marne-la-</a:t>
          </a:r>
          <a:r>
            <a:rPr lang="en-US" sz="1100" kern="1200" dirty="0" err="1"/>
            <a:t>Vallée</a:t>
          </a:r>
          <a:endParaRPr lang="en-US" sz="1100" kern="1200" dirty="0"/>
        </a:p>
      </dsp:txBody>
      <dsp:txXfrm>
        <a:off x="103596" y="445191"/>
        <a:ext cx="1508664" cy="680984"/>
      </dsp:txXfrm>
    </dsp:sp>
    <dsp:sp modelId="{37C079E4-0695-4145-90E7-7716BD57E98E}">
      <dsp:nvSpPr>
        <dsp:cNvPr id="0" name=""/>
        <dsp:cNvSpPr/>
      </dsp:nvSpPr>
      <dsp:spPr>
        <a:xfrm>
          <a:off x="857928" y="1126175"/>
          <a:ext cx="0" cy="617580"/>
        </a:xfrm>
        <a:prstGeom prst="line">
          <a:avLst/>
        </a:prstGeom>
        <a:solidFill>
          <a:schemeClr val="accent1">
            <a:hueOff val="0"/>
            <a:satOff val="0"/>
            <a:lumOff val="0"/>
            <a:alphaOff val="0"/>
          </a:schemeClr>
        </a:solidFill>
        <a:ln w="6350" cap="flat" cmpd="sng" algn="ctr">
          <a:solidFill>
            <a:schemeClr val="accent1">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7BE5C95B-A252-49F1-95FA-124E17E729DE}">
      <dsp:nvSpPr>
        <dsp:cNvPr id="0" name=""/>
        <dsp:cNvSpPr/>
      </dsp:nvSpPr>
      <dsp:spPr>
        <a:xfrm>
          <a:off x="1029367" y="1271488"/>
          <a:ext cx="1371513" cy="4105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666750">
            <a:lnSpc>
              <a:spcPct val="90000"/>
            </a:lnSpc>
            <a:spcBef>
              <a:spcPct val="0"/>
            </a:spcBef>
            <a:spcAft>
              <a:spcPct val="35000"/>
            </a:spcAft>
            <a:buNone/>
            <a:defRPr b="1"/>
          </a:pPr>
          <a:r>
            <a:rPr lang="en-US" sz="1500" kern="1200"/>
            <a:t>1987</a:t>
          </a:r>
        </a:p>
      </dsp:txBody>
      <dsp:txXfrm>
        <a:off x="1029367" y="1271488"/>
        <a:ext cx="1371513" cy="410509"/>
      </dsp:txXfrm>
    </dsp:sp>
    <dsp:sp modelId="{DD7847E6-35A6-41CF-A902-6FAD5A735E99}">
      <dsp:nvSpPr>
        <dsp:cNvPr id="0" name=""/>
        <dsp:cNvSpPr/>
      </dsp:nvSpPr>
      <dsp:spPr>
        <a:xfrm>
          <a:off x="960791" y="2506648"/>
          <a:ext cx="1508664" cy="981884"/>
        </a:xfrm>
        <a:prstGeom prst="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4775" tIns="104775" rIns="104775" bIns="104775" numCol="1" spcCol="1270" anchor="ctr" anchorCtr="0">
          <a:noAutofit/>
        </a:bodyPr>
        <a:lstStyle/>
        <a:p>
          <a:pPr marL="0" lvl="0" indent="0" algn="l" defTabSz="488950">
            <a:lnSpc>
              <a:spcPct val="90000"/>
            </a:lnSpc>
            <a:spcBef>
              <a:spcPct val="0"/>
            </a:spcBef>
            <a:spcAft>
              <a:spcPct val="35000"/>
            </a:spcAft>
            <a:buNone/>
          </a:pPr>
          <a:r>
            <a:rPr lang="en-US" sz="1100" kern="1200"/>
            <a:t>Accord signé entre Disney et l'État français pour l'implantation d'Euro Disney</a:t>
          </a:r>
        </a:p>
      </dsp:txBody>
      <dsp:txXfrm>
        <a:off x="960791" y="2506648"/>
        <a:ext cx="1508664" cy="981884"/>
      </dsp:txXfrm>
    </dsp:sp>
    <dsp:sp modelId="{E652FF10-1A6F-4D69-ADF8-D10962F375A8}">
      <dsp:nvSpPr>
        <dsp:cNvPr id="0" name=""/>
        <dsp:cNvSpPr/>
      </dsp:nvSpPr>
      <dsp:spPr>
        <a:xfrm>
          <a:off x="1715124" y="1889068"/>
          <a:ext cx="0" cy="617580"/>
        </a:xfrm>
        <a:prstGeom prst="line">
          <a:avLst/>
        </a:prstGeom>
        <a:solidFill>
          <a:schemeClr val="accent1">
            <a:hueOff val="0"/>
            <a:satOff val="0"/>
            <a:lumOff val="0"/>
            <a:alphaOff val="0"/>
          </a:schemeClr>
        </a:solidFill>
        <a:ln w="6350" cap="flat" cmpd="sng" algn="ctr">
          <a:solidFill>
            <a:schemeClr val="accent1">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EE75EFC4-7FF4-44C3-BCCF-7260E6D93E61}">
      <dsp:nvSpPr>
        <dsp:cNvPr id="0" name=""/>
        <dsp:cNvSpPr/>
      </dsp:nvSpPr>
      <dsp:spPr>
        <a:xfrm>
          <a:off x="812518" y="1771001"/>
          <a:ext cx="90820" cy="90820"/>
        </a:xfrm>
        <a:prstGeom prst="ellipse">
          <a:avLst/>
        </a:prstGeom>
        <a:solidFill>
          <a:schemeClr val="lt1">
            <a:alpha val="90000"/>
            <a:hueOff val="0"/>
            <a:satOff val="0"/>
            <a:lumOff val="0"/>
            <a:alphaOff val="0"/>
          </a:schemeClr>
        </a:solidFill>
        <a:ln w="19050" cap="flat" cmpd="sng" algn="ctr">
          <a:noFill/>
          <a:prstDash val="solid"/>
          <a:miter lim="800000"/>
        </a:ln>
        <a:effectLst/>
      </dsp:spPr>
      <dsp:style>
        <a:lnRef idx="2">
          <a:scrgbClr r="0" g="0" b="0"/>
        </a:lnRef>
        <a:fillRef idx="1">
          <a:scrgbClr r="0" g="0" b="0"/>
        </a:fillRef>
        <a:effectRef idx="0">
          <a:scrgbClr r="0" g="0" b="0"/>
        </a:effectRef>
        <a:fontRef idx="minor"/>
      </dsp:style>
    </dsp:sp>
    <dsp:sp modelId="{9DDE4045-A71A-42AA-81E2-4B381BE0ED12}">
      <dsp:nvSpPr>
        <dsp:cNvPr id="0" name=""/>
        <dsp:cNvSpPr/>
      </dsp:nvSpPr>
      <dsp:spPr>
        <a:xfrm>
          <a:off x="1669713" y="1771001"/>
          <a:ext cx="90820" cy="90820"/>
        </a:xfrm>
        <a:prstGeom prst="ellipse">
          <a:avLst/>
        </a:prstGeom>
        <a:solidFill>
          <a:schemeClr val="lt1">
            <a:alpha val="90000"/>
            <a:hueOff val="0"/>
            <a:satOff val="0"/>
            <a:lumOff val="0"/>
            <a:alphaOff val="0"/>
          </a:schemeClr>
        </a:solidFill>
        <a:ln w="19050" cap="flat" cmpd="sng" algn="ctr">
          <a:noFill/>
          <a:prstDash val="solid"/>
          <a:miter lim="800000"/>
        </a:ln>
        <a:effectLst/>
      </dsp:spPr>
      <dsp:style>
        <a:lnRef idx="2">
          <a:scrgbClr r="0" g="0" b="0"/>
        </a:lnRef>
        <a:fillRef idx="1">
          <a:scrgbClr r="0" g="0" b="0"/>
        </a:fillRef>
        <a:effectRef idx="0">
          <a:scrgbClr r="0" g="0" b="0"/>
        </a:effectRef>
        <a:fontRef idx="minor"/>
      </dsp:style>
    </dsp:sp>
    <dsp:sp modelId="{C80DA39C-8119-4DA7-BC8A-61DD30470053}">
      <dsp:nvSpPr>
        <dsp:cNvPr id="0" name=""/>
        <dsp:cNvSpPr/>
      </dsp:nvSpPr>
      <dsp:spPr>
        <a:xfrm>
          <a:off x="1886563" y="1950826"/>
          <a:ext cx="1371513" cy="4105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666750">
            <a:lnSpc>
              <a:spcPct val="90000"/>
            </a:lnSpc>
            <a:spcBef>
              <a:spcPct val="0"/>
            </a:spcBef>
            <a:spcAft>
              <a:spcPct val="35000"/>
            </a:spcAft>
            <a:buNone/>
            <a:defRPr b="1"/>
          </a:pPr>
          <a:r>
            <a:rPr lang="en-US" sz="1500" kern="1200"/>
            <a:t>1992</a:t>
          </a:r>
        </a:p>
      </dsp:txBody>
      <dsp:txXfrm>
        <a:off x="1886563" y="1950826"/>
        <a:ext cx="1371513" cy="410509"/>
      </dsp:txXfrm>
    </dsp:sp>
    <dsp:sp modelId="{BA1A369D-9155-4208-82CF-BF97EEB342B9}">
      <dsp:nvSpPr>
        <dsp:cNvPr id="0" name=""/>
        <dsp:cNvSpPr/>
      </dsp:nvSpPr>
      <dsp:spPr>
        <a:xfrm>
          <a:off x="1817987" y="603559"/>
          <a:ext cx="1508664" cy="522615"/>
        </a:xfrm>
        <a:prstGeom prst="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4775" tIns="104775" rIns="104775" bIns="104775" numCol="1" spcCol="1270" anchor="ctr" anchorCtr="0">
          <a:noAutofit/>
        </a:bodyPr>
        <a:lstStyle/>
        <a:p>
          <a:pPr marL="0" lvl="0" indent="0" algn="l" defTabSz="488950">
            <a:lnSpc>
              <a:spcPct val="90000"/>
            </a:lnSpc>
            <a:spcBef>
              <a:spcPct val="0"/>
            </a:spcBef>
            <a:spcAft>
              <a:spcPct val="35000"/>
            </a:spcAft>
            <a:buNone/>
          </a:pPr>
          <a:r>
            <a:rPr lang="en-US" sz="1100" kern="1200"/>
            <a:t>Ouverture de Disneyland Paris</a:t>
          </a:r>
        </a:p>
      </dsp:txBody>
      <dsp:txXfrm>
        <a:off x="1817987" y="603559"/>
        <a:ext cx="1508664" cy="522615"/>
      </dsp:txXfrm>
    </dsp:sp>
    <dsp:sp modelId="{7B97E374-9454-45D5-AC89-F4BC91615F7F}">
      <dsp:nvSpPr>
        <dsp:cNvPr id="0" name=""/>
        <dsp:cNvSpPr/>
      </dsp:nvSpPr>
      <dsp:spPr>
        <a:xfrm>
          <a:off x="2572320" y="1126175"/>
          <a:ext cx="0" cy="617580"/>
        </a:xfrm>
        <a:prstGeom prst="line">
          <a:avLst/>
        </a:prstGeom>
        <a:solidFill>
          <a:schemeClr val="accent1">
            <a:hueOff val="0"/>
            <a:satOff val="0"/>
            <a:lumOff val="0"/>
            <a:alphaOff val="0"/>
          </a:schemeClr>
        </a:solidFill>
        <a:ln w="6350" cap="flat" cmpd="sng" algn="ctr">
          <a:solidFill>
            <a:schemeClr val="accent1">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D08AA328-1820-498D-B941-B61D5D9565BB}">
      <dsp:nvSpPr>
        <dsp:cNvPr id="0" name=""/>
        <dsp:cNvSpPr/>
      </dsp:nvSpPr>
      <dsp:spPr>
        <a:xfrm>
          <a:off x="2743759" y="1271488"/>
          <a:ext cx="1371513" cy="4105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666750">
            <a:lnSpc>
              <a:spcPct val="90000"/>
            </a:lnSpc>
            <a:spcBef>
              <a:spcPct val="0"/>
            </a:spcBef>
            <a:spcAft>
              <a:spcPct val="35000"/>
            </a:spcAft>
            <a:buNone/>
            <a:defRPr b="1"/>
          </a:pPr>
          <a:r>
            <a:rPr lang="en-US" sz="1500" kern="1200" dirty="0"/>
            <a:t>2001</a:t>
          </a:r>
        </a:p>
      </dsp:txBody>
      <dsp:txXfrm>
        <a:off x="2743759" y="1271488"/>
        <a:ext cx="1371513" cy="410509"/>
      </dsp:txXfrm>
    </dsp:sp>
    <dsp:sp modelId="{530CA1E4-ADB8-4ABE-89CC-7321470AAC6D}">
      <dsp:nvSpPr>
        <dsp:cNvPr id="0" name=""/>
        <dsp:cNvSpPr/>
      </dsp:nvSpPr>
      <dsp:spPr>
        <a:xfrm>
          <a:off x="2675183" y="2506648"/>
          <a:ext cx="1508664" cy="981884"/>
        </a:xfrm>
        <a:prstGeom prst="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4775" tIns="104775" rIns="104775" bIns="104775" numCol="1" spcCol="1270" anchor="ctr" anchorCtr="0">
          <a:noAutofit/>
        </a:bodyPr>
        <a:lstStyle/>
        <a:p>
          <a:pPr marL="0" lvl="0" indent="0" algn="l" defTabSz="488950">
            <a:lnSpc>
              <a:spcPct val="90000"/>
            </a:lnSpc>
            <a:spcBef>
              <a:spcPct val="0"/>
            </a:spcBef>
            <a:spcAft>
              <a:spcPct val="35000"/>
            </a:spcAft>
            <a:buNone/>
          </a:pPr>
          <a:r>
            <a:rPr lang="en-US" sz="1100" kern="1200"/>
            <a:t>Création de la communauté d'agglomération "Val d'Europe Agglomération"</a:t>
          </a:r>
        </a:p>
      </dsp:txBody>
      <dsp:txXfrm>
        <a:off x="2675183" y="2506648"/>
        <a:ext cx="1508664" cy="981884"/>
      </dsp:txXfrm>
    </dsp:sp>
    <dsp:sp modelId="{6522EE14-A66E-4D9B-813E-568A348415E0}">
      <dsp:nvSpPr>
        <dsp:cNvPr id="0" name=""/>
        <dsp:cNvSpPr/>
      </dsp:nvSpPr>
      <dsp:spPr>
        <a:xfrm>
          <a:off x="3429515" y="1889068"/>
          <a:ext cx="0" cy="617580"/>
        </a:xfrm>
        <a:prstGeom prst="line">
          <a:avLst/>
        </a:prstGeom>
        <a:solidFill>
          <a:schemeClr val="accent1">
            <a:hueOff val="0"/>
            <a:satOff val="0"/>
            <a:lumOff val="0"/>
            <a:alphaOff val="0"/>
          </a:schemeClr>
        </a:solidFill>
        <a:ln w="6350" cap="flat" cmpd="sng" algn="ctr">
          <a:solidFill>
            <a:schemeClr val="accent1">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4792BDEE-4336-4DA0-BC6D-5C54A56339AE}">
      <dsp:nvSpPr>
        <dsp:cNvPr id="0" name=""/>
        <dsp:cNvSpPr/>
      </dsp:nvSpPr>
      <dsp:spPr>
        <a:xfrm>
          <a:off x="2526909" y="1771001"/>
          <a:ext cx="90820" cy="90820"/>
        </a:xfrm>
        <a:prstGeom prst="ellipse">
          <a:avLst/>
        </a:prstGeom>
        <a:solidFill>
          <a:schemeClr val="lt1">
            <a:alpha val="90000"/>
            <a:hueOff val="0"/>
            <a:satOff val="0"/>
            <a:lumOff val="0"/>
            <a:alphaOff val="0"/>
          </a:schemeClr>
        </a:solidFill>
        <a:ln w="19050" cap="flat" cmpd="sng" algn="ctr">
          <a:noFill/>
          <a:prstDash val="solid"/>
          <a:miter lim="800000"/>
        </a:ln>
        <a:effectLst/>
      </dsp:spPr>
      <dsp:style>
        <a:lnRef idx="2">
          <a:scrgbClr r="0" g="0" b="0"/>
        </a:lnRef>
        <a:fillRef idx="1">
          <a:scrgbClr r="0" g="0" b="0"/>
        </a:fillRef>
        <a:effectRef idx="0">
          <a:scrgbClr r="0" g="0" b="0"/>
        </a:effectRef>
        <a:fontRef idx="minor"/>
      </dsp:style>
    </dsp:sp>
    <dsp:sp modelId="{2CE62654-B759-4800-8F22-F93EAFCD5691}">
      <dsp:nvSpPr>
        <dsp:cNvPr id="0" name=""/>
        <dsp:cNvSpPr/>
      </dsp:nvSpPr>
      <dsp:spPr>
        <a:xfrm>
          <a:off x="3384105" y="1771001"/>
          <a:ext cx="90820" cy="90820"/>
        </a:xfrm>
        <a:prstGeom prst="ellipse">
          <a:avLst/>
        </a:prstGeom>
        <a:solidFill>
          <a:schemeClr val="lt1">
            <a:alpha val="90000"/>
            <a:hueOff val="0"/>
            <a:satOff val="0"/>
            <a:lumOff val="0"/>
            <a:alphaOff val="0"/>
          </a:schemeClr>
        </a:solidFill>
        <a:ln w="19050" cap="flat" cmpd="sng" algn="ctr">
          <a:noFill/>
          <a:prstDash val="solid"/>
          <a:miter lim="800000"/>
        </a:ln>
        <a:effectLst/>
      </dsp:spPr>
      <dsp:style>
        <a:lnRef idx="2">
          <a:scrgbClr r="0" g="0" b="0"/>
        </a:lnRef>
        <a:fillRef idx="1">
          <a:scrgbClr r="0" g="0" b="0"/>
        </a:fillRef>
        <a:effectRef idx="0">
          <a:scrgbClr r="0" g="0" b="0"/>
        </a:effectRef>
        <a:fontRef idx="minor"/>
      </dsp:style>
    </dsp:sp>
    <dsp:sp modelId="{FE52C34A-CAE6-4690-87BB-2F9D8B982C50}">
      <dsp:nvSpPr>
        <dsp:cNvPr id="0" name=""/>
        <dsp:cNvSpPr/>
      </dsp:nvSpPr>
      <dsp:spPr>
        <a:xfrm>
          <a:off x="3600955" y="1950826"/>
          <a:ext cx="1371513" cy="4105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666750">
            <a:lnSpc>
              <a:spcPct val="90000"/>
            </a:lnSpc>
            <a:spcBef>
              <a:spcPct val="0"/>
            </a:spcBef>
            <a:spcAft>
              <a:spcPct val="35000"/>
            </a:spcAft>
            <a:buNone/>
            <a:defRPr b="1"/>
          </a:pPr>
          <a:r>
            <a:rPr lang="en-US" sz="1500" kern="1200" dirty="0">
              <a:sym typeface="Wingdings" panose="05000000000000000000" pitchFamily="2" charset="2"/>
            </a:rPr>
            <a:t></a:t>
          </a:r>
          <a:endParaRPr lang="en-US" sz="1500" kern="1200" dirty="0"/>
        </a:p>
      </dsp:txBody>
      <dsp:txXfrm>
        <a:off x="3600955" y="1950826"/>
        <a:ext cx="1371513" cy="410509"/>
      </dsp:txXfrm>
    </dsp:sp>
    <dsp:sp modelId="{7B29F410-9ABE-4EDF-AA8E-FC6931DE795E}">
      <dsp:nvSpPr>
        <dsp:cNvPr id="0" name=""/>
        <dsp:cNvSpPr/>
      </dsp:nvSpPr>
      <dsp:spPr>
        <a:xfrm>
          <a:off x="3532379" y="0"/>
          <a:ext cx="1508664" cy="1126175"/>
        </a:xfrm>
        <a:prstGeom prst="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4775" tIns="104775" rIns="104775" bIns="104775" numCol="1" spcCol="1270" anchor="ctr" anchorCtr="0">
          <a:noAutofit/>
        </a:bodyPr>
        <a:lstStyle/>
        <a:p>
          <a:pPr marL="0" lvl="0" indent="0" algn="l" defTabSz="488950">
            <a:lnSpc>
              <a:spcPct val="90000"/>
            </a:lnSpc>
            <a:spcBef>
              <a:spcPct val="0"/>
            </a:spcBef>
            <a:spcAft>
              <a:spcPct val="35000"/>
            </a:spcAft>
            <a:buNone/>
          </a:pPr>
          <a:r>
            <a:rPr lang="en-US" sz="1100" kern="1200" dirty="0" err="1"/>
            <a:t>Depuis</a:t>
          </a:r>
          <a:r>
            <a:rPr lang="en-US" sz="1100" kern="1200" dirty="0"/>
            <a:t> 2001 : Expansion continue des infrastructures, </a:t>
          </a:r>
          <a:r>
            <a:rPr lang="en-US" sz="1100" kern="1200" dirty="0" err="1"/>
            <a:t>développement</a:t>
          </a:r>
          <a:r>
            <a:rPr lang="en-US" sz="1100" kern="1200" dirty="0"/>
            <a:t> </a:t>
          </a:r>
          <a:r>
            <a:rPr lang="en-US" sz="1100" kern="1200" dirty="0" err="1"/>
            <a:t>économique</a:t>
          </a:r>
          <a:r>
            <a:rPr lang="en-US" sz="1100" kern="1200" dirty="0"/>
            <a:t> et </a:t>
          </a:r>
          <a:r>
            <a:rPr lang="en-US" sz="1100" kern="1200" dirty="0" err="1"/>
            <a:t>urbanisme</a:t>
          </a:r>
          <a:endParaRPr lang="en-US" sz="1100" kern="1200" dirty="0"/>
        </a:p>
      </dsp:txBody>
      <dsp:txXfrm>
        <a:off x="3532379" y="0"/>
        <a:ext cx="1508664" cy="1126175"/>
      </dsp:txXfrm>
    </dsp:sp>
    <dsp:sp modelId="{B7408C1F-D39D-4404-B65A-AE69CAFBE453}">
      <dsp:nvSpPr>
        <dsp:cNvPr id="0" name=""/>
        <dsp:cNvSpPr/>
      </dsp:nvSpPr>
      <dsp:spPr>
        <a:xfrm>
          <a:off x="4286711" y="1126175"/>
          <a:ext cx="0" cy="617580"/>
        </a:xfrm>
        <a:prstGeom prst="line">
          <a:avLst/>
        </a:prstGeom>
        <a:solidFill>
          <a:schemeClr val="accent1">
            <a:hueOff val="0"/>
            <a:satOff val="0"/>
            <a:lumOff val="0"/>
            <a:alphaOff val="0"/>
          </a:schemeClr>
        </a:solidFill>
        <a:ln w="6350" cap="flat" cmpd="sng" algn="ctr">
          <a:solidFill>
            <a:schemeClr val="accent1">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CBFE42B4-070F-4B42-9CF3-86597BA2657C}">
      <dsp:nvSpPr>
        <dsp:cNvPr id="0" name=""/>
        <dsp:cNvSpPr/>
      </dsp:nvSpPr>
      <dsp:spPr>
        <a:xfrm>
          <a:off x="4458150" y="1271488"/>
          <a:ext cx="1371513" cy="4105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666750">
            <a:lnSpc>
              <a:spcPct val="90000"/>
            </a:lnSpc>
            <a:spcBef>
              <a:spcPct val="0"/>
            </a:spcBef>
            <a:spcAft>
              <a:spcPct val="35000"/>
            </a:spcAft>
            <a:buNone/>
            <a:defRPr b="1"/>
          </a:pPr>
          <a:r>
            <a:rPr lang="en-US" sz="1500" kern="1200"/>
            <a:t>Aujourd'hui</a:t>
          </a:r>
        </a:p>
      </dsp:txBody>
      <dsp:txXfrm>
        <a:off x="4458150" y="1271488"/>
        <a:ext cx="1371513" cy="410509"/>
      </dsp:txXfrm>
    </dsp:sp>
    <dsp:sp modelId="{28AFC689-BB95-4B1D-A2CA-7878F170BC75}">
      <dsp:nvSpPr>
        <dsp:cNvPr id="0" name=""/>
        <dsp:cNvSpPr/>
      </dsp:nvSpPr>
      <dsp:spPr>
        <a:xfrm>
          <a:off x="4389575" y="2506648"/>
          <a:ext cx="1508664" cy="1126175"/>
        </a:xfrm>
        <a:prstGeom prst="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4775" tIns="104775" rIns="104775" bIns="104775" numCol="1" spcCol="1270" anchor="ctr" anchorCtr="0">
          <a:noAutofit/>
        </a:bodyPr>
        <a:lstStyle/>
        <a:p>
          <a:pPr marL="0" lvl="0" indent="0" algn="l" defTabSz="488950">
            <a:lnSpc>
              <a:spcPct val="90000"/>
            </a:lnSpc>
            <a:spcBef>
              <a:spcPct val="0"/>
            </a:spcBef>
            <a:spcAft>
              <a:spcPct val="35000"/>
            </a:spcAft>
            <a:buNone/>
          </a:pPr>
          <a:r>
            <a:rPr lang="en-US" sz="1100" kern="1200"/>
            <a:t>Pôle économique et touristique majeur, diversification des activités et développement durable</a:t>
          </a:r>
        </a:p>
      </dsp:txBody>
      <dsp:txXfrm>
        <a:off x="4389575" y="2506648"/>
        <a:ext cx="1508664" cy="1126175"/>
      </dsp:txXfrm>
    </dsp:sp>
    <dsp:sp modelId="{920AA530-79E2-4B13-ABB2-0C1B61BE31A3}">
      <dsp:nvSpPr>
        <dsp:cNvPr id="0" name=""/>
        <dsp:cNvSpPr/>
      </dsp:nvSpPr>
      <dsp:spPr>
        <a:xfrm>
          <a:off x="5143907" y="1889068"/>
          <a:ext cx="0" cy="617580"/>
        </a:xfrm>
        <a:prstGeom prst="line">
          <a:avLst/>
        </a:prstGeom>
        <a:solidFill>
          <a:schemeClr val="accent1">
            <a:hueOff val="0"/>
            <a:satOff val="0"/>
            <a:lumOff val="0"/>
            <a:alphaOff val="0"/>
          </a:schemeClr>
        </a:solidFill>
        <a:ln w="6350" cap="flat" cmpd="sng" algn="ctr">
          <a:solidFill>
            <a:schemeClr val="accent1">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2C31EC48-D77A-4B4B-BAED-B160E59EF485}">
      <dsp:nvSpPr>
        <dsp:cNvPr id="0" name=""/>
        <dsp:cNvSpPr/>
      </dsp:nvSpPr>
      <dsp:spPr>
        <a:xfrm>
          <a:off x="4241301" y="1771001"/>
          <a:ext cx="90820" cy="90820"/>
        </a:xfrm>
        <a:prstGeom prst="ellipse">
          <a:avLst/>
        </a:prstGeom>
        <a:solidFill>
          <a:schemeClr val="lt1">
            <a:alpha val="90000"/>
            <a:hueOff val="0"/>
            <a:satOff val="0"/>
            <a:lumOff val="0"/>
            <a:alphaOff val="0"/>
          </a:schemeClr>
        </a:solidFill>
        <a:ln w="19050" cap="flat" cmpd="sng" algn="ctr">
          <a:noFill/>
          <a:prstDash val="solid"/>
          <a:miter lim="800000"/>
        </a:ln>
        <a:effectLst/>
      </dsp:spPr>
      <dsp:style>
        <a:lnRef idx="2">
          <a:scrgbClr r="0" g="0" b="0"/>
        </a:lnRef>
        <a:fillRef idx="1">
          <a:scrgbClr r="0" g="0" b="0"/>
        </a:fillRef>
        <a:effectRef idx="0">
          <a:scrgbClr r="0" g="0" b="0"/>
        </a:effectRef>
        <a:fontRef idx="minor"/>
      </dsp:style>
    </dsp:sp>
    <dsp:sp modelId="{03C9E5D4-9131-4599-AEB9-057CCA81DDB5}">
      <dsp:nvSpPr>
        <dsp:cNvPr id="0" name=""/>
        <dsp:cNvSpPr/>
      </dsp:nvSpPr>
      <dsp:spPr>
        <a:xfrm>
          <a:off x="5098497" y="1771001"/>
          <a:ext cx="90820" cy="90820"/>
        </a:xfrm>
        <a:prstGeom prst="ellipse">
          <a:avLst/>
        </a:prstGeom>
        <a:solidFill>
          <a:schemeClr val="lt1">
            <a:alpha val="90000"/>
            <a:hueOff val="0"/>
            <a:satOff val="0"/>
            <a:lumOff val="0"/>
            <a:alphaOff val="0"/>
          </a:schemeClr>
        </a:solidFill>
        <a:ln w="19050" cap="flat" cmpd="sng" algn="ctr">
          <a:no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9FF692-D53A-40AB-A431-EA1853C30933}">
      <dsp:nvSpPr>
        <dsp:cNvPr id="0" name=""/>
        <dsp:cNvSpPr/>
      </dsp:nvSpPr>
      <dsp:spPr>
        <a:xfrm>
          <a:off x="0" y="2267587"/>
          <a:ext cx="5000124" cy="2211300"/>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fr-FR" sz="1500" u="sng" kern="1200" dirty="0"/>
            <a:t>Externalités négatives :</a:t>
          </a:r>
        </a:p>
        <a:p>
          <a:pPr marL="0" lvl="0" indent="0" algn="l" defTabSz="666750">
            <a:lnSpc>
              <a:spcPct val="90000"/>
            </a:lnSpc>
            <a:spcBef>
              <a:spcPct val="0"/>
            </a:spcBef>
            <a:spcAft>
              <a:spcPct val="35000"/>
            </a:spcAft>
            <a:buNone/>
          </a:pPr>
          <a:r>
            <a:rPr lang="fr-FR" sz="1500" kern="1200" dirty="0"/>
            <a:t>- Pression foncière et augmentation des prix immobiliers</a:t>
          </a:r>
        </a:p>
        <a:p>
          <a:pPr marL="0" lvl="0" indent="0" algn="l" defTabSz="666750">
            <a:lnSpc>
              <a:spcPct val="90000"/>
            </a:lnSpc>
            <a:spcBef>
              <a:spcPct val="0"/>
            </a:spcBef>
            <a:spcAft>
              <a:spcPct val="35000"/>
            </a:spcAft>
            <a:buNone/>
          </a:pPr>
          <a:r>
            <a:rPr lang="fr-FR" sz="1500" kern="1200" dirty="0"/>
            <a:t>- Congestion du trafic liée à l'augmentation de la population</a:t>
          </a:r>
        </a:p>
        <a:p>
          <a:pPr marL="0" lvl="0" indent="0" algn="l" defTabSz="666750">
            <a:lnSpc>
              <a:spcPct val="90000"/>
            </a:lnSpc>
            <a:spcBef>
              <a:spcPct val="0"/>
            </a:spcBef>
            <a:spcAft>
              <a:spcPct val="35000"/>
            </a:spcAft>
            <a:buNone/>
          </a:pPr>
          <a:r>
            <a:rPr lang="fr-FR" sz="1500" kern="1200" dirty="0"/>
            <a:t>- Dépendance économique au tourisme (Disneyland)</a:t>
          </a:r>
        </a:p>
        <a:p>
          <a:pPr marL="0" lvl="0" indent="0" algn="l" defTabSz="666750">
            <a:lnSpc>
              <a:spcPct val="90000"/>
            </a:lnSpc>
            <a:spcBef>
              <a:spcPct val="0"/>
            </a:spcBef>
            <a:spcAft>
              <a:spcPct val="35000"/>
            </a:spcAft>
            <a:buNone/>
          </a:pPr>
          <a:r>
            <a:rPr lang="fr-FR" sz="1500" kern="1200" dirty="0"/>
            <a:t>- Risques environnementaux liés à l'urbanisation rapide</a:t>
          </a:r>
        </a:p>
        <a:p>
          <a:pPr marL="0" lvl="0" indent="0" algn="l" defTabSz="666750">
            <a:lnSpc>
              <a:spcPct val="90000"/>
            </a:lnSpc>
            <a:spcBef>
              <a:spcPct val="0"/>
            </a:spcBef>
            <a:spcAft>
              <a:spcPct val="35000"/>
            </a:spcAft>
            <a:buNone/>
          </a:pPr>
          <a:r>
            <a:rPr lang="fr-FR" sz="1500" kern="1200" dirty="0"/>
            <a:t>- Réduction des espaces naturels</a:t>
          </a:r>
          <a:endParaRPr lang="en-US" sz="1500" kern="1200" dirty="0"/>
        </a:p>
      </dsp:txBody>
      <dsp:txXfrm>
        <a:off x="107947" y="2375534"/>
        <a:ext cx="4784230" cy="1995406"/>
      </dsp:txXfrm>
    </dsp:sp>
    <dsp:sp modelId="{B357AA5D-018A-4325-B44E-A48FB49FDF06}">
      <dsp:nvSpPr>
        <dsp:cNvPr id="0" name=""/>
        <dsp:cNvSpPr/>
      </dsp:nvSpPr>
      <dsp:spPr>
        <a:xfrm>
          <a:off x="0" y="0"/>
          <a:ext cx="5000124" cy="2211300"/>
        </a:xfrm>
        <a:prstGeom prst="roundRect">
          <a:avLst/>
        </a:prstGeom>
        <a:gradFill rotWithShape="0">
          <a:gsLst>
            <a:gs pos="0">
              <a:schemeClr val="accent2">
                <a:hueOff val="6443614"/>
                <a:satOff val="-18493"/>
                <a:lumOff val="-29609"/>
                <a:alphaOff val="0"/>
                <a:satMod val="103000"/>
                <a:lumMod val="102000"/>
                <a:tint val="94000"/>
              </a:schemeClr>
            </a:gs>
            <a:gs pos="50000">
              <a:schemeClr val="accent2">
                <a:hueOff val="6443614"/>
                <a:satOff val="-18493"/>
                <a:lumOff val="-29609"/>
                <a:alphaOff val="0"/>
                <a:satMod val="110000"/>
                <a:lumMod val="100000"/>
                <a:shade val="100000"/>
              </a:schemeClr>
            </a:gs>
            <a:gs pos="100000">
              <a:schemeClr val="accent2">
                <a:hueOff val="6443614"/>
                <a:satOff val="-18493"/>
                <a:lumOff val="-29609"/>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fr-FR" sz="1500" u="sng" kern="1200" dirty="0"/>
            <a:t>Externalités positives :</a:t>
          </a:r>
        </a:p>
        <a:p>
          <a:pPr marL="0" lvl="0" indent="0" algn="l" defTabSz="666750">
            <a:lnSpc>
              <a:spcPct val="90000"/>
            </a:lnSpc>
            <a:spcBef>
              <a:spcPct val="0"/>
            </a:spcBef>
            <a:spcAft>
              <a:spcPct val="35000"/>
            </a:spcAft>
            <a:buNone/>
          </a:pPr>
          <a:r>
            <a:rPr lang="fr-FR" sz="1500" kern="1200" dirty="0"/>
            <a:t>- Création d'emplois locaux</a:t>
          </a:r>
        </a:p>
        <a:p>
          <a:pPr marL="0" lvl="0" indent="0" algn="l" defTabSz="666750">
            <a:lnSpc>
              <a:spcPct val="90000"/>
            </a:lnSpc>
            <a:spcBef>
              <a:spcPct val="0"/>
            </a:spcBef>
            <a:spcAft>
              <a:spcPct val="35000"/>
            </a:spcAft>
            <a:buNone/>
          </a:pPr>
          <a:r>
            <a:rPr lang="fr-FR" sz="1500" kern="1200" dirty="0"/>
            <a:t>- Attractivité économique pour les entreprises</a:t>
          </a:r>
        </a:p>
        <a:p>
          <a:pPr marL="0" lvl="0" indent="0" algn="l" defTabSz="666750">
            <a:lnSpc>
              <a:spcPct val="90000"/>
            </a:lnSpc>
            <a:spcBef>
              <a:spcPct val="0"/>
            </a:spcBef>
            <a:spcAft>
              <a:spcPct val="35000"/>
            </a:spcAft>
            <a:buNone/>
          </a:pPr>
          <a:r>
            <a:rPr lang="fr-FR" sz="1500" kern="1200" dirty="0"/>
            <a:t>- Amélioration des infrastructures de transport</a:t>
          </a:r>
        </a:p>
        <a:p>
          <a:pPr marL="0" lvl="0" indent="0" algn="l" defTabSz="666750">
            <a:lnSpc>
              <a:spcPct val="90000"/>
            </a:lnSpc>
            <a:spcBef>
              <a:spcPct val="0"/>
            </a:spcBef>
            <a:spcAft>
              <a:spcPct val="35000"/>
            </a:spcAft>
            <a:buNone/>
          </a:pPr>
          <a:r>
            <a:rPr lang="fr-FR" sz="1500" kern="1200" dirty="0"/>
            <a:t>- Dynamisme touristique (Disneyland Paris)</a:t>
          </a:r>
        </a:p>
        <a:p>
          <a:pPr marL="0" lvl="0" indent="0" algn="l" defTabSz="666750">
            <a:lnSpc>
              <a:spcPct val="90000"/>
            </a:lnSpc>
            <a:spcBef>
              <a:spcPct val="0"/>
            </a:spcBef>
            <a:spcAft>
              <a:spcPct val="35000"/>
            </a:spcAft>
            <a:buNone/>
          </a:pPr>
          <a:r>
            <a:rPr lang="fr-FR" sz="1500" kern="1200" dirty="0"/>
            <a:t>- Modernisation des services publics et espaces urbains</a:t>
          </a:r>
          <a:endParaRPr lang="en-US" sz="1500" kern="1200" dirty="0"/>
        </a:p>
      </dsp:txBody>
      <dsp:txXfrm>
        <a:off x="107947" y="107947"/>
        <a:ext cx="4784230" cy="199540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2BFFB5B-9E4E-4663-84A8-A22B52A34203}">
      <dsp:nvSpPr>
        <dsp:cNvPr id="0" name=""/>
        <dsp:cNvSpPr/>
      </dsp:nvSpPr>
      <dsp:spPr>
        <a:xfrm rot="5400000">
          <a:off x="3612954" y="-1333446"/>
          <a:ext cx="936587" cy="3841175"/>
        </a:xfrm>
        <a:prstGeom prst="round2Same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9530" tIns="24765" rIns="49530" bIns="24765" numCol="1" spcCol="1270" anchor="ctr" anchorCtr="0">
          <a:noAutofit/>
        </a:bodyPr>
        <a:lstStyle/>
        <a:p>
          <a:pPr marL="114300" lvl="1" indent="-114300" algn="l" defTabSz="577850">
            <a:lnSpc>
              <a:spcPct val="90000"/>
            </a:lnSpc>
            <a:spcBef>
              <a:spcPct val="0"/>
            </a:spcBef>
            <a:spcAft>
              <a:spcPct val="15000"/>
            </a:spcAft>
            <a:buChar char="•"/>
          </a:pPr>
          <a:r>
            <a:rPr lang="fr-FR" sz="1300" kern="1200"/>
            <a:t>Gestion durable des ressources naturelles</a:t>
          </a:r>
          <a:endParaRPr lang="en-US" sz="1300" kern="1200"/>
        </a:p>
        <a:p>
          <a:pPr marL="114300" lvl="1" indent="-114300" algn="l" defTabSz="577850">
            <a:lnSpc>
              <a:spcPct val="90000"/>
            </a:lnSpc>
            <a:spcBef>
              <a:spcPct val="0"/>
            </a:spcBef>
            <a:spcAft>
              <a:spcPct val="15000"/>
            </a:spcAft>
            <a:buChar char="•"/>
          </a:pPr>
          <a:r>
            <a:rPr lang="fr-FR" sz="1300" kern="1200"/>
            <a:t>Utilisation d’énergies renouvelables</a:t>
          </a:r>
          <a:endParaRPr lang="en-US" sz="1300" kern="1200"/>
        </a:p>
        <a:p>
          <a:pPr marL="114300" lvl="1" indent="-114300" algn="l" defTabSz="577850">
            <a:lnSpc>
              <a:spcPct val="90000"/>
            </a:lnSpc>
            <a:spcBef>
              <a:spcPct val="0"/>
            </a:spcBef>
            <a:spcAft>
              <a:spcPct val="15000"/>
            </a:spcAft>
            <a:buChar char="•"/>
          </a:pPr>
          <a:r>
            <a:rPr lang="fr-FR" sz="1300" kern="1200"/>
            <a:t>Protection des espaces naturels</a:t>
          </a:r>
          <a:endParaRPr lang="en-US" sz="1300" kern="1200"/>
        </a:p>
      </dsp:txBody>
      <dsp:txXfrm rot="-5400000">
        <a:off x="2160660" y="164568"/>
        <a:ext cx="3795455" cy="845147"/>
      </dsp:txXfrm>
    </dsp:sp>
    <dsp:sp modelId="{5CB5E001-455F-45F8-A089-639C4DCA1B19}">
      <dsp:nvSpPr>
        <dsp:cNvPr id="0" name=""/>
        <dsp:cNvSpPr/>
      </dsp:nvSpPr>
      <dsp:spPr>
        <a:xfrm>
          <a:off x="0" y="1773"/>
          <a:ext cx="2160660" cy="1170734"/>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43815" rIns="87630" bIns="43815" numCol="1" spcCol="1270" anchor="ctr" anchorCtr="0">
          <a:noAutofit/>
        </a:bodyPr>
        <a:lstStyle/>
        <a:p>
          <a:pPr marL="0" lvl="0" indent="0" algn="ctr" defTabSz="1022350">
            <a:lnSpc>
              <a:spcPct val="90000"/>
            </a:lnSpc>
            <a:spcBef>
              <a:spcPct val="0"/>
            </a:spcBef>
            <a:spcAft>
              <a:spcPct val="35000"/>
            </a:spcAft>
            <a:buNone/>
          </a:pPr>
          <a:r>
            <a:rPr lang="fr-FR" sz="2300" kern="1200"/>
            <a:t>Transition écologique :</a:t>
          </a:r>
          <a:endParaRPr lang="en-US" sz="2300" kern="1200"/>
        </a:p>
      </dsp:txBody>
      <dsp:txXfrm>
        <a:off x="57151" y="58924"/>
        <a:ext cx="2046358" cy="1056432"/>
      </dsp:txXfrm>
    </dsp:sp>
    <dsp:sp modelId="{057DC5E8-0C05-42DB-BF69-3B3481342312}">
      <dsp:nvSpPr>
        <dsp:cNvPr id="0" name=""/>
        <dsp:cNvSpPr/>
      </dsp:nvSpPr>
      <dsp:spPr>
        <a:xfrm rot="5400000">
          <a:off x="3612954" y="-104175"/>
          <a:ext cx="936587" cy="3841175"/>
        </a:xfrm>
        <a:prstGeom prst="round2Same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9530" tIns="24765" rIns="49530" bIns="24765" numCol="1" spcCol="1270" anchor="ctr" anchorCtr="0">
          <a:noAutofit/>
        </a:bodyPr>
        <a:lstStyle/>
        <a:p>
          <a:pPr marL="114300" lvl="1" indent="-114300" algn="l" defTabSz="577850">
            <a:lnSpc>
              <a:spcPct val="90000"/>
            </a:lnSpc>
            <a:spcBef>
              <a:spcPct val="0"/>
            </a:spcBef>
            <a:spcAft>
              <a:spcPct val="15000"/>
            </a:spcAft>
            <a:buChar char="•"/>
          </a:pPr>
          <a:r>
            <a:rPr lang="fr-FR" sz="1300" kern="1200"/>
            <a:t>Accès aux services publics</a:t>
          </a:r>
          <a:endParaRPr lang="en-US" sz="1300" kern="1200"/>
        </a:p>
        <a:p>
          <a:pPr marL="114300" lvl="1" indent="-114300" algn="l" defTabSz="577850">
            <a:lnSpc>
              <a:spcPct val="90000"/>
            </a:lnSpc>
            <a:spcBef>
              <a:spcPct val="0"/>
            </a:spcBef>
            <a:spcAft>
              <a:spcPct val="15000"/>
            </a:spcAft>
            <a:buChar char="•"/>
          </a:pPr>
          <a:r>
            <a:rPr lang="fr-FR" sz="1300" kern="1200"/>
            <a:t>Réduction des inégalités sociales</a:t>
          </a:r>
          <a:endParaRPr lang="en-US" sz="1300" kern="1200"/>
        </a:p>
        <a:p>
          <a:pPr marL="114300" lvl="1" indent="-114300" algn="l" defTabSz="577850">
            <a:lnSpc>
              <a:spcPct val="90000"/>
            </a:lnSpc>
            <a:spcBef>
              <a:spcPct val="0"/>
            </a:spcBef>
            <a:spcAft>
              <a:spcPct val="15000"/>
            </a:spcAft>
            <a:buChar char="•"/>
          </a:pPr>
          <a:r>
            <a:rPr lang="fr-FR" sz="1300" kern="1200"/>
            <a:t>Aides adaptés</a:t>
          </a:r>
          <a:endParaRPr lang="en-US" sz="1300" kern="1200"/>
        </a:p>
      </dsp:txBody>
      <dsp:txXfrm rot="-5400000">
        <a:off x="2160660" y="1393839"/>
        <a:ext cx="3795455" cy="845147"/>
      </dsp:txXfrm>
    </dsp:sp>
    <dsp:sp modelId="{45E5244A-3B6F-490B-8470-8B77A8101E1B}">
      <dsp:nvSpPr>
        <dsp:cNvPr id="0" name=""/>
        <dsp:cNvSpPr/>
      </dsp:nvSpPr>
      <dsp:spPr>
        <a:xfrm>
          <a:off x="0" y="1231044"/>
          <a:ext cx="2160660" cy="1170734"/>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43815" rIns="87630" bIns="43815" numCol="1" spcCol="1270" anchor="ctr" anchorCtr="0">
          <a:noAutofit/>
        </a:bodyPr>
        <a:lstStyle/>
        <a:p>
          <a:pPr marL="0" lvl="0" indent="0" algn="ctr" defTabSz="1022350">
            <a:lnSpc>
              <a:spcPct val="90000"/>
            </a:lnSpc>
            <a:spcBef>
              <a:spcPct val="0"/>
            </a:spcBef>
            <a:spcAft>
              <a:spcPct val="35000"/>
            </a:spcAft>
            <a:buNone/>
          </a:pPr>
          <a:r>
            <a:rPr lang="fr-FR" sz="2300" kern="1200"/>
            <a:t>Inclusion sociale :</a:t>
          </a:r>
          <a:endParaRPr lang="en-US" sz="2300" kern="1200"/>
        </a:p>
      </dsp:txBody>
      <dsp:txXfrm>
        <a:off x="57151" y="1288195"/>
        <a:ext cx="2046358" cy="1056432"/>
      </dsp:txXfrm>
    </dsp:sp>
    <dsp:sp modelId="{0A92DD16-424B-4B3F-ABB6-D444C808B2B6}">
      <dsp:nvSpPr>
        <dsp:cNvPr id="0" name=""/>
        <dsp:cNvSpPr/>
      </dsp:nvSpPr>
      <dsp:spPr>
        <a:xfrm rot="5400000">
          <a:off x="3612954" y="1125095"/>
          <a:ext cx="936587" cy="3841175"/>
        </a:xfrm>
        <a:prstGeom prst="round2Same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9530" tIns="24765" rIns="49530" bIns="24765" numCol="1" spcCol="1270" anchor="ctr" anchorCtr="0">
          <a:noAutofit/>
        </a:bodyPr>
        <a:lstStyle/>
        <a:p>
          <a:pPr marL="114300" lvl="1" indent="-114300" algn="l" defTabSz="577850">
            <a:lnSpc>
              <a:spcPct val="90000"/>
            </a:lnSpc>
            <a:spcBef>
              <a:spcPct val="0"/>
            </a:spcBef>
            <a:spcAft>
              <a:spcPct val="15000"/>
            </a:spcAft>
            <a:buChar char="•"/>
          </a:pPr>
          <a:r>
            <a:rPr lang="fr-FR" sz="1300" kern="1200"/>
            <a:t>Transparence dans la gestion des affaires publics</a:t>
          </a:r>
          <a:endParaRPr lang="en-US" sz="1300" kern="1200"/>
        </a:p>
        <a:p>
          <a:pPr marL="114300" lvl="1" indent="-114300" algn="l" defTabSz="577850">
            <a:lnSpc>
              <a:spcPct val="90000"/>
            </a:lnSpc>
            <a:spcBef>
              <a:spcPct val="0"/>
            </a:spcBef>
            <a:spcAft>
              <a:spcPct val="15000"/>
            </a:spcAft>
            <a:buChar char="•"/>
          </a:pPr>
          <a:r>
            <a:rPr lang="fr-FR" sz="1300" kern="1200"/>
            <a:t>Dialogue avec les citoyens</a:t>
          </a:r>
          <a:endParaRPr lang="en-US" sz="1300" kern="1200"/>
        </a:p>
        <a:p>
          <a:pPr marL="114300" lvl="1" indent="-114300" algn="l" defTabSz="577850">
            <a:lnSpc>
              <a:spcPct val="90000"/>
            </a:lnSpc>
            <a:spcBef>
              <a:spcPct val="0"/>
            </a:spcBef>
            <a:spcAft>
              <a:spcPct val="15000"/>
            </a:spcAft>
            <a:buChar char="•"/>
          </a:pPr>
          <a:r>
            <a:rPr lang="fr-FR" sz="1300" kern="1200"/>
            <a:t>Promotion d’une gouvernance participative et responsable</a:t>
          </a:r>
          <a:endParaRPr lang="en-US" sz="1300" kern="1200"/>
        </a:p>
      </dsp:txBody>
      <dsp:txXfrm rot="-5400000">
        <a:off x="2160660" y="2623109"/>
        <a:ext cx="3795455" cy="845147"/>
      </dsp:txXfrm>
    </dsp:sp>
    <dsp:sp modelId="{8533562E-E1A7-4767-99C5-2D944496F736}">
      <dsp:nvSpPr>
        <dsp:cNvPr id="0" name=""/>
        <dsp:cNvSpPr/>
      </dsp:nvSpPr>
      <dsp:spPr>
        <a:xfrm>
          <a:off x="0" y="2460315"/>
          <a:ext cx="2160660" cy="1170734"/>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43815" rIns="87630" bIns="43815" numCol="1" spcCol="1270" anchor="ctr" anchorCtr="0">
          <a:noAutofit/>
        </a:bodyPr>
        <a:lstStyle/>
        <a:p>
          <a:pPr marL="0" lvl="0" indent="0" algn="ctr" defTabSz="1022350">
            <a:lnSpc>
              <a:spcPct val="90000"/>
            </a:lnSpc>
            <a:spcBef>
              <a:spcPct val="0"/>
            </a:spcBef>
            <a:spcAft>
              <a:spcPct val="35000"/>
            </a:spcAft>
            <a:buNone/>
          </a:pPr>
          <a:r>
            <a:rPr lang="fr-FR" sz="2300" kern="1200"/>
            <a:t>Gouvernance sociétale </a:t>
          </a:r>
          <a:r>
            <a:rPr lang="fr-FR" sz="2300" kern="1200" dirty="0"/>
            <a:t>:</a:t>
          </a:r>
          <a:endParaRPr lang="en-US" sz="2300" kern="1200" dirty="0"/>
        </a:p>
      </dsp:txBody>
      <dsp:txXfrm>
        <a:off x="57151" y="2517466"/>
        <a:ext cx="2046358" cy="105643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7ADC46-D6EF-4001-BA2A-5B5438322BE7}">
      <dsp:nvSpPr>
        <dsp:cNvPr id="0" name=""/>
        <dsp:cNvSpPr/>
      </dsp:nvSpPr>
      <dsp:spPr>
        <a:xfrm>
          <a:off x="1081386" y="244487"/>
          <a:ext cx="616992" cy="61699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5FF6888-C0E6-45CC-852D-63D4DE1E0438}">
      <dsp:nvSpPr>
        <dsp:cNvPr id="0" name=""/>
        <dsp:cNvSpPr/>
      </dsp:nvSpPr>
      <dsp:spPr>
        <a:xfrm>
          <a:off x="704335" y="1079449"/>
          <a:ext cx="1371093" cy="5655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fr-FR" sz="1100" kern="1200" dirty="0"/>
            <a:t>Développement économique :</a:t>
          </a:r>
        </a:p>
        <a:p>
          <a:pPr marL="0" lvl="0" indent="0" algn="ctr" defTabSz="488950">
            <a:lnSpc>
              <a:spcPct val="100000"/>
            </a:lnSpc>
            <a:spcBef>
              <a:spcPct val="0"/>
            </a:spcBef>
            <a:spcAft>
              <a:spcPct val="35000"/>
            </a:spcAft>
            <a:buNone/>
          </a:pPr>
          <a:r>
            <a:rPr lang="fr-FR" sz="1100" kern="1200" dirty="0"/>
            <a:t>Attirer entreprises et diversifier l'économie</a:t>
          </a:r>
          <a:endParaRPr lang="en-US" sz="1100" kern="1200" dirty="0"/>
        </a:p>
      </dsp:txBody>
      <dsp:txXfrm>
        <a:off x="704335" y="1079449"/>
        <a:ext cx="1371093" cy="565576"/>
      </dsp:txXfrm>
    </dsp:sp>
    <dsp:sp modelId="{9B64145A-979E-4526-BA3A-9B5F79F3A097}">
      <dsp:nvSpPr>
        <dsp:cNvPr id="0" name=""/>
        <dsp:cNvSpPr/>
      </dsp:nvSpPr>
      <dsp:spPr>
        <a:xfrm>
          <a:off x="2692421" y="244487"/>
          <a:ext cx="616992" cy="61699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7685E07-55F1-45D0-BE59-F80DC9B7785E}">
      <dsp:nvSpPr>
        <dsp:cNvPr id="0" name=""/>
        <dsp:cNvSpPr/>
      </dsp:nvSpPr>
      <dsp:spPr>
        <a:xfrm>
          <a:off x="2315371" y="1079449"/>
          <a:ext cx="1371093" cy="5655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fr-FR" sz="1100" kern="1200" dirty="0"/>
            <a:t>Aménagement urbain :</a:t>
          </a:r>
        </a:p>
        <a:p>
          <a:pPr marL="0" lvl="0" indent="0" algn="ctr" defTabSz="488950">
            <a:lnSpc>
              <a:spcPct val="100000"/>
            </a:lnSpc>
            <a:spcBef>
              <a:spcPct val="0"/>
            </a:spcBef>
            <a:spcAft>
              <a:spcPct val="35000"/>
            </a:spcAft>
            <a:buNone/>
          </a:pPr>
          <a:r>
            <a:rPr lang="fr-FR" sz="1100" kern="1200" dirty="0"/>
            <a:t>Urbanisme durable et équilibré</a:t>
          </a:r>
          <a:endParaRPr lang="en-US" sz="1100" kern="1200" dirty="0"/>
        </a:p>
      </dsp:txBody>
      <dsp:txXfrm>
        <a:off x="2315371" y="1079449"/>
        <a:ext cx="1371093" cy="565576"/>
      </dsp:txXfrm>
    </dsp:sp>
    <dsp:sp modelId="{E4E0E7C5-D918-46B7-97A1-4B9DDFA30EB6}">
      <dsp:nvSpPr>
        <dsp:cNvPr id="0" name=""/>
        <dsp:cNvSpPr/>
      </dsp:nvSpPr>
      <dsp:spPr>
        <a:xfrm>
          <a:off x="4303457" y="244487"/>
          <a:ext cx="616992" cy="61699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B48BC9E-5CC1-4F21-B643-FEB94B5C58B5}">
      <dsp:nvSpPr>
        <dsp:cNvPr id="0" name=""/>
        <dsp:cNvSpPr/>
      </dsp:nvSpPr>
      <dsp:spPr>
        <a:xfrm>
          <a:off x="3926406" y="1079449"/>
          <a:ext cx="1371093" cy="5655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fr-FR" sz="1100" kern="1200" dirty="0"/>
            <a:t>Mobilité :</a:t>
          </a:r>
        </a:p>
        <a:p>
          <a:pPr marL="0" lvl="0" indent="0" algn="ctr" defTabSz="488950">
            <a:lnSpc>
              <a:spcPct val="100000"/>
            </a:lnSpc>
            <a:spcBef>
              <a:spcPct val="0"/>
            </a:spcBef>
            <a:spcAft>
              <a:spcPct val="35000"/>
            </a:spcAft>
            <a:buNone/>
          </a:pPr>
          <a:r>
            <a:rPr lang="fr-FR" sz="1100" kern="1200" dirty="0"/>
            <a:t>Amélioration des transports et promotion des mobilités douces</a:t>
          </a:r>
          <a:endParaRPr lang="en-US" sz="1100" kern="1200" dirty="0"/>
        </a:p>
      </dsp:txBody>
      <dsp:txXfrm>
        <a:off x="3926406" y="1079449"/>
        <a:ext cx="1371093" cy="565576"/>
      </dsp:txXfrm>
    </dsp:sp>
    <dsp:sp modelId="{59CDF2DC-04E1-4FF4-8235-49D0D0D78929}">
      <dsp:nvSpPr>
        <dsp:cNvPr id="0" name=""/>
        <dsp:cNvSpPr/>
      </dsp:nvSpPr>
      <dsp:spPr>
        <a:xfrm>
          <a:off x="1886904" y="1987798"/>
          <a:ext cx="616992" cy="61699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A2D5D30-BDAD-451A-A989-5BD4DBB55672}">
      <dsp:nvSpPr>
        <dsp:cNvPr id="0" name=""/>
        <dsp:cNvSpPr/>
      </dsp:nvSpPr>
      <dsp:spPr>
        <a:xfrm>
          <a:off x="1509853" y="2822760"/>
          <a:ext cx="1371093" cy="5655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fr-FR" sz="1100" kern="1200" dirty="0"/>
            <a:t>Transition écologique :</a:t>
          </a:r>
        </a:p>
        <a:p>
          <a:pPr marL="0" lvl="0" indent="0" algn="ctr" defTabSz="488950">
            <a:lnSpc>
              <a:spcPct val="100000"/>
            </a:lnSpc>
            <a:spcBef>
              <a:spcPct val="0"/>
            </a:spcBef>
            <a:spcAft>
              <a:spcPct val="35000"/>
            </a:spcAft>
            <a:buNone/>
          </a:pPr>
          <a:r>
            <a:rPr lang="fr-FR" sz="1100" kern="1200" dirty="0"/>
            <a:t>Réduction de l'empreinte carbone et gestion durable</a:t>
          </a:r>
          <a:endParaRPr lang="en-US" sz="1100" kern="1200" dirty="0"/>
        </a:p>
      </dsp:txBody>
      <dsp:txXfrm>
        <a:off x="1509853" y="2822760"/>
        <a:ext cx="1371093" cy="565576"/>
      </dsp:txXfrm>
    </dsp:sp>
    <dsp:sp modelId="{6378F1D3-7EB1-4455-A736-BDD8C98EB351}">
      <dsp:nvSpPr>
        <dsp:cNvPr id="0" name=""/>
        <dsp:cNvSpPr/>
      </dsp:nvSpPr>
      <dsp:spPr>
        <a:xfrm>
          <a:off x="3497939" y="1987798"/>
          <a:ext cx="616992" cy="616992"/>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A8177CA-A7E7-4584-9E18-E1727D2CC98B}">
      <dsp:nvSpPr>
        <dsp:cNvPr id="0" name=""/>
        <dsp:cNvSpPr/>
      </dsp:nvSpPr>
      <dsp:spPr>
        <a:xfrm>
          <a:off x="3120888" y="2822760"/>
          <a:ext cx="1371093" cy="5655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fr-FR" sz="1100" kern="1200" dirty="0"/>
            <a:t>Culture et </a:t>
          </a:r>
          <a:r>
            <a:rPr lang="fr-FR" sz="1100" kern="1200"/>
            <a:t>tourisme : Valorisation </a:t>
          </a:r>
          <a:r>
            <a:rPr lang="fr-FR" sz="1100" kern="1200" dirty="0"/>
            <a:t>du patrimoine et diversification touristique</a:t>
          </a:r>
          <a:endParaRPr lang="en-US" sz="1100" kern="1200" dirty="0"/>
        </a:p>
      </dsp:txBody>
      <dsp:txXfrm>
        <a:off x="3120888" y="2822760"/>
        <a:ext cx="1371093" cy="565576"/>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800975-7F78-4A08-B18F-17BB0FF585E2}">
      <dsp:nvSpPr>
        <dsp:cNvPr id="0" name=""/>
        <dsp:cNvSpPr/>
      </dsp:nvSpPr>
      <dsp:spPr>
        <a:xfrm>
          <a:off x="-30472" y="7361"/>
          <a:ext cx="6001836" cy="34700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2A86CBE-C630-4B79-B5BA-D7A032E7F592}">
      <dsp:nvSpPr>
        <dsp:cNvPr id="0" name=""/>
        <dsp:cNvSpPr/>
      </dsp:nvSpPr>
      <dsp:spPr>
        <a:xfrm>
          <a:off x="74497" y="85438"/>
          <a:ext cx="190854" cy="19085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4A41DC5-C897-44D3-AD23-9756A2720101}">
      <dsp:nvSpPr>
        <dsp:cNvPr id="0" name=""/>
        <dsp:cNvSpPr/>
      </dsp:nvSpPr>
      <dsp:spPr>
        <a:xfrm>
          <a:off x="370322" y="7361"/>
          <a:ext cx="2700826" cy="347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6725" tIns="36725" rIns="36725" bIns="36725" numCol="1" spcCol="1270" anchor="ctr" anchorCtr="0">
          <a:noAutofit/>
        </a:bodyPr>
        <a:lstStyle/>
        <a:p>
          <a:pPr marL="0" lvl="0" indent="0" algn="l" defTabSz="666750">
            <a:lnSpc>
              <a:spcPct val="100000"/>
            </a:lnSpc>
            <a:spcBef>
              <a:spcPct val="0"/>
            </a:spcBef>
            <a:spcAft>
              <a:spcPct val="35000"/>
            </a:spcAft>
            <a:buNone/>
          </a:pPr>
          <a:r>
            <a:rPr lang="fr-FR" sz="1500" kern="1200"/>
            <a:t>Réunions et échanges :</a:t>
          </a:r>
          <a:endParaRPr lang="en-US" sz="1500" kern="1200"/>
        </a:p>
      </dsp:txBody>
      <dsp:txXfrm>
        <a:off x="370322" y="7361"/>
        <a:ext cx="2700826" cy="347008"/>
      </dsp:txXfrm>
    </dsp:sp>
    <dsp:sp modelId="{E837B726-7190-4572-9020-EB5900E3E2BC}">
      <dsp:nvSpPr>
        <dsp:cNvPr id="0" name=""/>
        <dsp:cNvSpPr/>
      </dsp:nvSpPr>
      <dsp:spPr>
        <a:xfrm>
          <a:off x="3017451" y="7361"/>
          <a:ext cx="3006825" cy="347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6725" tIns="36725" rIns="36725" bIns="36725" numCol="1" spcCol="1270" anchor="ctr" anchorCtr="0">
          <a:noAutofit/>
        </a:bodyPr>
        <a:lstStyle/>
        <a:p>
          <a:pPr marL="0" lvl="0" indent="0" algn="l" defTabSz="488950">
            <a:lnSpc>
              <a:spcPct val="100000"/>
            </a:lnSpc>
            <a:spcBef>
              <a:spcPct val="0"/>
            </a:spcBef>
            <a:spcAft>
              <a:spcPct val="35000"/>
            </a:spcAft>
            <a:buNone/>
          </a:pPr>
          <a:r>
            <a:rPr lang="fr-FR" sz="1100" kern="1200"/>
            <a:t>Restreindre l’accès aux données sensibles.</a:t>
          </a:r>
          <a:endParaRPr lang="en-US" sz="1100" kern="1200" dirty="0"/>
        </a:p>
        <a:p>
          <a:pPr marL="0" lvl="0" indent="0" algn="l" defTabSz="488950">
            <a:lnSpc>
              <a:spcPct val="100000"/>
            </a:lnSpc>
            <a:spcBef>
              <a:spcPct val="0"/>
            </a:spcBef>
            <a:spcAft>
              <a:spcPct val="35000"/>
            </a:spcAft>
            <a:buNone/>
          </a:pPr>
          <a:r>
            <a:rPr lang="fr-FR" sz="1100" kern="1200"/>
            <a:t>Utiliser des outils conformes au RGPD.</a:t>
          </a:r>
          <a:endParaRPr lang="en-US" sz="1100" kern="1200"/>
        </a:p>
      </dsp:txBody>
      <dsp:txXfrm>
        <a:off x="3017451" y="7361"/>
        <a:ext cx="3006825" cy="347008"/>
      </dsp:txXfrm>
    </dsp:sp>
    <dsp:sp modelId="{FDA6CB60-3FC1-4C31-9C89-62ED0B1119A7}">
      <dsp:nvSpPr>
        <dsp:cNvPr id="0" name=""/>
        <dsp:cNvSpPr/>
      </dsp:nvSpPr>
      <dsp:spPr>
        <a:xfrm>
          <a:off x="-30472" y="441122"/>
          <a:ext cx="6001836" cy="34700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D0DC05E-9DA5-4153-95AA-DB6CE2DDB296}">
      <dsp:nvSpPr>
        <dsp:cNvPr id="0" name=""/>
        <dsp:cNvSpPr/>
      </dsp:nvSpPr>
      <dsp:spPr>
        <a:xfrm>
          <a:off x="74497" y="519199"/>
          <a:ext cx="190854" cy="19085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7A362B8-E838-4F41-A319-1E5E3DEC730D}">
      <dsp:nvSpPr>
        <dsp:cNvPr id="0" name=""/>
        <dsp:cNvSpPr/>
      </dsp:nvSpPr>
      <dsp:spPr>
        <a:xfrm>
          <a:off x="370322" y="441122"/>
          <a:ext cx="2700826" cy="347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6725" tIns="36725" rIns="36725" bIns="36725" numCol="1" spcCol="1270" anchor="ctr" anchorCtr="0">
          <a:noAutofit/>
        </a:bodyPr>
        <a:lstStyle/>
        <a:p>
          <a:pPr marL="0" lvl="0" indent="0" algn="l" defTabSz="666750">
            <a:lnSpc>
              <a:spcPct val="100000"/>
            </a:lnSpc>
            <a:spcBef>
              <a:spcPct val="0"/>
            </a:spcBef>
            <a:spcAft>
              <a:spcPct val="35000"/>
            </a:spcAft>
            <a:buNone/>
          </a:pPr>
          <a:r>
            <a:rPr lang="fr-FR" sz="1500" kern="1200"/>
            <a:t>Mots de passe :</a:t>
          </a:r>
          <a:endParaRPr lang="en-US" sz="1500" kern="1200"/>
        </a:p>
      </dsp:txBody>
      <dsp:txXfrm>
        <a:off x="370322" y="441122"/>
        <a:ext cx="2700826" cy="347008"/>
      </dsp:txXfrm>
    </dsp:sp>
    <dsp:sp modelId="{DF8E5101-2C4D-4D60-AC0C-C22D1AE464C6}">
      <dsp:nvSpPr>
        <dsp:cNvPr id="0" name=""/>
        <dsp:cNvSpPr/>
      </dsp:nvSpPr>
      <dsp:spPr>
        <a:xfrm>
          <a:off x="3009419" y="441122"/>
          <a:ext cx="3022888" cy="347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6725" tIns="36725" rIns="36725" bIns="36725" numCol="1" spcCol="1270" anchor="ctr" anchorCtr="0">
          <a:noAutofit/>
        </a:bodyPr>
        <a:lstStyle/>
        <a:p>
          <a:pPr marL="0" lvl="0" indent="0" algn="l" defTabSz="488950">
            <a:lnSpc>
              <a:spcPct val="100000"/>
            </a:lnSpc>
            <a:spcBef>
              <a:spcPct val="0"/>
            </a:spcBef>
            <a:spcAft>
              <a:spcPct val="35000"/>
            </a:spcAft>
            <a:buNone/>
          </a:pPr>
          <a:r>
            <a:rPr lang="fr-FR" sz="1100" kern="1200"/>
            <a:t>Mots de passe complexes et uniques.</a:t>
          </a:r>
          <a:endParaRPr lang="en-US" sz="1100" kern="1200" dirty="0"/>
        </a:p>
        <a:p>
          <a:pPr marL="0" lvl="0" indent="0" algn="l" defTabSz="488950">
            <a:lnSpc>
              <a:spcPct val="100000"/>
            </a:lnSpc>
            <a:spcBef>
              <a:spcPct val="0"/>
            </a:spcBef>
            <a:spcAft>
              <a:spcPct val="35000"/>
            </a:spcAft>
            <a:buNone/>
          </a:pPr>
          <a:r>
            <a:rPr lang="fr-FR" sz="1100" kern="1200"/>
            <a:t>Activer l'authentification à deux facteurs (2FA).</a:t>
          </a:r>
          <a:endParaRPr lang="en-US" sz="1100" kern="1200" dirty="0"/>
        </a:p>
      </dsp:txBody>
      <dsp:txXfrm>
        <a:off x="3009419" y="441122"/>
        <a:ext cx="3022888" cy="347008"/>
      </dsp:txXfrm>
    </dsp:sp>
    <dsp:sp modelId="{28A2D70A-1C51-468F-ABE8-B4F87D5F024B}">
      <dsp:nvSpPr>
        <dsp:cNvPr id="0" name=""/>
        <dsp:cNvSpPr/>
      </dsp:nvSpPr>
      <dsp:spPr>
        <a:xfrm>
          <a:off x="-30472" y="874883"/>
          <a:ext cx="6001836" cy="34700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2739276-DB07-4C15-9D4B-E27D595DA7B9}">
      <dsp:nvSpPr>
        <dsp:cNvPr id="0" name=""/>
        <dsp:cNvSpPr/>
      </dsp:nvSpPr>
      <dsp:spPr>
        <a:xfrm>
          <a:off x="74497" y="952960"/>
          <a:ext cx="190854" cy="19085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88896A8-2934-4597-AC8B-A43A25D5084E}">
      <dsp:nvSpPr>
        <dsp:cNvPr id="0" name=""/>
        <dsp:cNvSpPr/>
      </dsp:nvSpPr>
      <dsp:spPr>
        <a:xfrm>
          <a:off x="370322" y="874883"/>
          <a:ext cx="2700826" cy="347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6725" tIns="36725" rIns="36725" bIns="36725" numCol="1" spcCol="1270" anchor="ctr" anchorCtr="0">
          <a:noAutofit/>
        </a:bodyPr>
        <a:lstStyle/>
        <a:p>
          <a:pPr marL="0" lvl="0" indent="0" algn="l" defTabSz="666750">
            <a:lnSpc>
              <a:spcPct val="100000"/>
            </a:lnSpc>
            <a:spcBef>
              <a:spcPct val="0"/>
            </a:spcBef>
            <a:spcAft>
              <a:spcPct val="35000"/>
            </a:spcAft>
            <a:buNone/>
          </a:pPr>
          <a:r>
            <a:rPr lang="fr-FR" sz="1500" kern="1200"/>
            <a:t>Stockage et accès :</a:t>
          </a:r>
          <a:endParaRPr lang="en-US" sz="1500" kern="1200"/>
        </a:p>
      </dsp:txBody>
      <dsp:txXfrm>
        <a:off x="370322" y="874883"/>
        <a:ext cx="2700826" cy="347008"/>
      </dsp:txXfrm>
    </dsp:sp>
    <dsp:sp modelId="{9726FB1B-683F-43C9-8C78-26E6AAD368C5}">
      <dsp:nvSpPr>
        <dsp:cNvPr id="0" name=""/>
        <dsp:cNvSpPr/>
      </dsp:nvSpPr>
      <dsp:spPr>
        <a:xfrm>
          <a:off x="3025511" y="874883"/>
          <a:ext cx="2990704" cy="347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6725" tIns="36725" rIns="36725" bIns="36725" numCol="1" spcCol="1270" anchor="ctr" anchorCtr="0">
          <a:noAutofit/>
        </a:bodyPr>
        <a:lstStyle/>
        <a:p>
          <a:pPr marL="0" lvl="0" indent="0" algn="l" defTabSz="488950">
            <a:lnSpc>
              <a:spcPct val="100000"/>
            </a:lnSpc>
            <a:spcBef>
              <a:spcPct val="0"/>
            </a:spcBef>
            <a:spcAft>
              <a:spcPct val="35000"/>
            </a:spcAft>
            <a:buNone/>
          </a:pPr>
          <a:r>
            <a:rPr lang="fr-FR" sz="1100" kern="1200"/>
            <a:t>Chiffrer les données sensibles.</a:t>
          </a:r>
          <a:endParaRPr lang="en-US" sz="1100" kern="1200" dirty="0"/>
        </a:p>
        <a:p>
          <a:pPr marL="0" lvl="0" indent="0" algn="l" defTabSz="488950">
            <a:lnSpc>
              <a:spcPct val="100000"/>
            </a:lnSpc>
            <a:spcBef>
              <a:spcPct val="0"/>
            </a:spcBef>
            <a:spcAft>
              <a:spcPct val="35000"/>
            </a:spcAft>
            <a:buNone/>
          </a:pPr>
          <a:r>
            <a:rPr lang="fr-FR" sz="1100" kern="1200"/>
            <a:t>Limiter l'accès aux personnes autorisées.</a:t>
          </a:r>
          <a:endParaRPr lang="en-US" sz="1100" kern="1200"/>
        </a:p>
      </dsp:txBody>
      <dsp:txXfrm>
        <a:off x="3025511" y="874883"/>
        <a:ext cx="2990704" cy="347008"/>
      </dsp:txXfrm>
    </dsp:sp>
    <dsp:sp modelId="{01934CFC-F321-4BA1-9B5F-FCA68ABAAC6C}">
      <dsp:nvSpPr>
        <dsp:cNvPr id="0" name=""/>
        <dsp:cNvSpPr/>
      </dsp:nvSpPr>
      <dsp:spPr>
        <a:xfrm>
          <a:off x="-30472" y="1331406"/>
          <a:ext cx="6001836" cy="53624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BD70EFE-DDB6-4E26-8630-B77DE4B8A0CD}">
      <dsp:nvSpPr>
        <dsp:cNvPr id="0" name=""/>
        <dsp:cNvSpPr/>
      </dsp:nvSpPr>
      <dsp:spPr>
        <a:xfrm>
          <a:off x="74497" y="1504104"/>
          <a:ext cx="190854" cy="19085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FC810F6-692A-4B2F-8355-418014477C2D}">
      <dsp:nvSpPr>
        <dsp:cNvPr id="0" name=""/>
        <dsp:cNvSpPr/>
      </dsp:nvSpPr>
      <dsp:spPr>
        <a:xfrm>
          <a:off x="370322" y="1426027"/>
          <a:ext cx="2700826" cy="347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6725" tIns="36725" rIns="36725" bIns="36725" numCol="1" spcCol="1270" anchor="ctr" anchorCtr="0">
          <a:noAutofit/>
        </a:bodyPr>
        <a:lstStyle/>
        <a:p>
          <a:pPr marL="0" lvl="0" indent="0" algn="l" defTabSz="666750">
            <a:lnSpc>
              <a:spcPct val="100000"/>
            </a:lnSpc>
            <a:spcBef>
              <a:spcPct val="0"/>
            </a:spcBef>
            <a:spcAft>
              <a:spcPct val="35000"/>
            </a:spcAft>
            <a:buNone/>
          </a:pPr>
          <a:r>
            <a:rPr lang="fr-FR" sz="1500" kern="1200"/>
            <a:t>Sécurisation des équipements :</a:t>
          </a:r>
          <a:endParaRPr lang="en-US" sz="1500" kern="1200" dirty="0"/>
        </a:p>
      </dsp:txBody>
      <dsp:txXfrm>
        <a:off x="370322" y="1426027"/>
        <a:ext cx="2700826" cy="347008"/>
      </dsp:txXfrm>
    </dsp:sp>
    <dsp:sp modelId="{8644276E-987C-44B4-AF69-E794EDFB6A70}">
      <dsp:nvSpPr>
        <dsp:cNvPr id="0" name=""/>
        <dsp:cNvSpPr/>
      </dsp:nvSpPr>
      <dsp:spPr>
        <a:xfrm>
          <a:off x="3044227" y="1308644"/>
          <a:ext cx="2953273" cy="5817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6725" tIns="36725" rIns="36725" bIns="36725" numCol="1" spcCol="1270" anchor="ctr" anchorCtr="0">
          <a:noAutofit/>
        </a:bodyPr>
        <a:lstStyle/>
        <a:p>
          <a:pPr marL="0" lvl="0" indent="0" algn="l" defTabSz="488950">
            <a:lnSpc>
              <a:spcPct val="100000"/>
            </a:lnSpc>
            <a:spcBef>
              <a:spcPct val="0"/>
            </a:spcBef>
            <a:spcAft>
              <a:spcPct val="35000"/>
            </a:spcAft>
            <a:buNone/>
          </a:pPr>
          <a:r>
            <a:rPr lang="fr-FR" sz="1100" kern="1200"/>
            <a:t>Utiliser des appareils sécurisés et verrouiller les écrans.</a:t>
          </a:r>
          <a:endParaRPr lang="en-US" sz="1100" kern="1200" dirty="0"/>
        </a:p>
        <a:p>
          <a:pPr marL="0" lvl="0" indent="0" algn="l" defTabSz="488950">
            <a:lnSpc>
              <a:spcPct val="100000"/>
            </a:lnSpc>
            <a:spcBef>
              <a:spcPct val="0"/>
            </a:spcBef>
            <a:spcAft>
              <a:spcPct val="35000"/>
            </a:spcAft>
            <a:buNone/>
          </a:pPr>
          <a:r>
            <a:rPr lang="fr-FR" sz="1100" kern="1200"/>
            <a:t>Installer des antivirus à jour.</a:t>
          </a:r>
          <a:endParaRPr lang="en-US" sz="1100" kern="1200" dirty="0"/>
        </a:p>
      </dsp:txBody>
      <dsp:txXfrm>
        <a:off x="3044227" y="1308644"/>
        <a:ext cx="2953273" cy="581774"/>
      </dsp:txXfrm>
    </dsp:sp>
    <dsp:sp modelId="{077C3322-17D6-436A-B25A-396FDE1A1196}">
      <dsp:nvSpPr>
        <dsp:cNvPr id="0" name=""/>
        <dsp:cNvSpPr/>
      </dsp:nvSpPr>
      <dsp:spPr>
        <a:xfrm>
          <a:off x="-30472" y="1977170"/>
          <a:ext cx="6001836" cy="34700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8829998-FCEE-49C1-A694-87883C467737}">
      <dsp:nvSpPr>
        <dsp:cNvPr id="0" name=""/>
        <dsp:cNvSpPr/>
      </dsp:nvSpPr>
      <dsp:spPr>
        <a:xfrm>
          <a:off x="74497" y="2055247"/>
          <a:ext cx="190854" cy="190854"/>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600B1EB-EB9B-4CA4-A5D2-3B274AD30F94}">
      <dsp:nvSpPr>
        <dsp:cNvPr id="0" name=""/>
        <dsp:cNvSpPr/>
      </dsp:nvSpPr>
      <dsp:spPr>
        <a:xfrm>
          <a:off x="370322" y="1977170"/>
          <a:ext cx="2700826" cy="347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6725" tIns="36725" rIns="36725" bIns="36725" numCol="1" spcCol="1270" anchor="ctr" anchorCtr="0">
          <a:noAutofit/>
        </a:bodyPr>
        <a:lstStyle/>
        <a:p>
          <a:pPr marL="0" lvl="0" indent="0" algn="l" defTabSz="666750">
            <a:lnSpc>
              <a:spcPct val="100000"/>
            </a:lnSpc>
            <a:spcBef>
              <a:spcPct val="0"/>
            </a:spcBef>
            <a:spcAft>
              <a:spcPct val="35000"/>
            </a:spcAft>
            <a:buNone/>
          </a:pPr>
          <a:r>
            <a:rPr lang="fr-FR" sz="1500" kern="1200"/>
            <a:t>Transmission des données :</a:t>
          </a:r>
          <a:endParaRPr lang="en-US" sz="1500" kern="1200"/>
        </a:p>
      </dsp:txBody>
      <dsp:txXfrm>
        <a:off x="370322" y="1977170"/>
        <a:ext cx="2700826" cy="347008"/>
      </dsp:txXfrm>
    </dsp:sp>
    <dsp:sp modelId="{5322C7A9-A78F-4A83-8A1D-9BBB0D617992}">
      <dsp:nvSpPr>
        <dsp:cNvPr id="0" name=""/>
        <dsp:cNvSpPr/>
      </dsp:nvSpPr>
      <dsp:spPr>
        <a:xfrm>
          <a:off x="3036196" y="1977170"/>
          <a:ext cx="2969336" cy="347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6725" tIns="36725" rIns="36725" bIns="36725" numCol="1" spcCol="1270" anchor="ctr" anchorCtr="0">
          <a:noAutofit/>
        </a:bodyPr>
        <a:lstStyle/>
        <a:p>
          <a:pPr marL="0" lvl="0" indent="0" algn="l" defTabSz="488950">
            <a:lnSpc>
              <a:spcPct val="100000"/>
            </a:lnSpc>
            <a:spcBef>
              <a:spcPct val="0"/>
            </a:spcBef>
            <a:spcAft>
              <a:spcPct val="35000"/>
            </a:spcAft>
            <a:buNone/>
          </a:pPr>
          <a:r>
            <a:rPr lang="fr-FR" sz="1100" kern="1200"/>
            <a:t>Utiliser des e-mails chiffrés et canaux sécurisés.</a:t>
          </a:r>
          <a:endParaRPr lang="en-US" sz="1100" kern="1200" dirty="0"/>
        </a:p>
      </dsp:txBody>
      <dsp:txXfrm>
        <a:off x="3036196" y="1977170"/>
        <a:ext cx="2969336" cy="347008"/>
      </dsp:txXfrm>
    </dsp:sp>
    <dsp:sp modelId="{6A2938EE-68AE-4B70-B57F-BA0AFDCC495C}">
      <dsp:nvSpPr>
        <dsp:cNvPr id="0" name=""/>
        <dsp:cNvSpPr/>
      </dsp:nvSpPr>
      <dsp:spPr>
        <a:xfrm>
          <a:off x="-30472" y="2410931"/>
          <a:ext cx="6001836" cy="34700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D880A80-FCD6-4E41-9652-9F17473E7E46}">
      <dsp:nvSpPr>
        <dsp:cNvPr id="0" name=""/>
        <dsp:cNvSpPr/>
      </dsp:nvSpPr>
      <dsp:spPr>
        <a:xfrm>
          <a:off x="74497" y="2489008"/>
          <a:ext cx="190854" cy="190854"/>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AF50C5D-4B8D-4621-BC5F-0E982A361372}">
      <dsp:nvSpPr>
        <dsp:cNvPr id="0" name=""/>
        <dsp:cNvSpPr/>
      </dsp:nvSpPr>
      <dsp:spPr>
        <a:xfrm>
          <a:off x="370322" y="2410931"/>
          <a:ext cx="2700826" cy="347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6725" tIns="36725" rIns="36725" bIns="36725" numCol="1" spcCol="1270" anchor="ctr" anchorCtr="0">
          <a:noAutofit/>
        </a:bodyPr>
        <a:lstStyle/>
        <a:p>
          <a:pPr marL="0" lvl="0" indent="0" algn="l" defTabSz="666750">
            <a:lnSpc>
              <a:spcPct val="100000"/>
            </a:lnSpc>
            <a:spcBef>
              <a:spcPct val="0"/>
            </a:spcBef>
            <a:spcAft>
              <a:spcPct val="35000"/>
            </a:spcAft>
            <a:buNone/>
          </a:pPr>
          <a:r>
            <a:rPr lang="fr-FR" sz="1500" kern="1200"/>
            <a:t>Sensibilisation :</a:t>
          </a:r>
          <a:endParaRPr lang="en-US" sz="1500" kern="1200"/>
        </a:p>
      </dsp:txBody>
      <dsp:txXfrm>
        <a:off x="370322" y="2410931"/>
        <a:ext cx="2700826" cy="347008"/>
      </dsp:txXfrm>
    </dsp:sp>
    <dsp:sp modelId="{3719B50E-4F3E-41D0-9999-BFF283ACB4E9}">
      <dsp:nvSpPr>
        <dsp:cNvPr id="0" name=""/>
        <dsp:cNvSpPr/>
      </dsp:nvSpPr>
      <dsp:spPr>
        <a:xfrm>
          <a:off x="3036196" y="2410931"/>
          <a:ext cx="2969336" cy="347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6725" tIns="36725" rIns="36725" bIns="36725" numCol="1" spcCol="1270" anchor="ctr" anchorCtr="0">
          <a:noAutofit/>
        </a:bodyPr>
        <a:lstStyle/>
        <a:p>
          <a:pPr marL="0" lvl="0" indent="0" algn="l" defTabSz="488950">
            <a:lnSpc>
              <a:spcPct val="100000"/>
            </a:lnSpc>
            <a:spcBef>
              <a:spcPct val="0"/>
            </a:spcBef>
            <a:spcAft>
              <a:spcPct val="35000"/>
            </a:spcAft>
            <a:buNone/>
          </a:pPr>
          <a:r>
            <a:rPr lang="fr-FR" sz="1100" kern="1200"/>
            <a:t>Former les employés à la sécurité et aux bonnes pratiques.</a:t>
          </a:r>
          <a:endParaRPr lang="en-US" sz="1100" kern="1200" dirty="0"/>
        </a:p>
      </dsp:txBody>
      <dsp:txXfrm>
        <a:off x="3036196" y="2410931"/>
        <a:ext cx="2969336" cy="347008"/>
      </dsp:txXfrm>
    </dsp:sp>
    <dsp:sp modelId="{B003F9A4-8BC9-437E-AF86-4F7651207A7F}">
      <dsp:nvSpPr>
        <dsp:cNvPr id="0" name=""/>
        <dsp:cNvSpPr/>
      </dsp:nvSpPr>
      <dsp:spPr>
        <a:xfrm>
          <a:off x="-30472" y="2844692"/>
          <a:ext cx="6001836" cy="34700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FCEBFEC-2A71-4104-9702-E9914FA4AFD2}">
      <dsp:nvSpPr>
        <dsp:cNvPr id="0" name=""/>
        <dsp:cNvSpPr/>
      </dsp:nvSpPr>
      <dsp:spPr>
        <a:xfrm>
          <a:off x="74497" y="2922769"/>
          <a:ext cx="190854" cy="190854"/>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42CB524-6F6D-4682-B7D8-96F651FE3428}">
      <dsp:nvSpPr>
        <dsp:cNvPr id="0" name=""/>
        <dsp:cNvSpPr/>
      </dsp:nvSpPr>
      <dsp:spPr>
        <a:xfrm>
          <a:off x="370322" y="2844692"/>
          <a:ext cx="2700826" cy="347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6725" tIns="36725" rIns="36725" bIns="36725" numCol="1" spcCol="1270" anchor="ctr" anchorCtr="0">
          <a:noAutofit/>
        </a:bodyPr>
        <a:lstStyle/>
        <a:p>
          <a:pPr marL="0" lvl="0" indent="0" algn="l" defTabSz="666750">
            <a:lnSpc>
              <a:spcPct val="100000"/>
            </a:lnSpc>
            <a:spcBef>
              <a:spcPct val="0"/>
            </a:spcBef>
            <a:spcAft>
              <a:spcPct val="35000"/>
            </a:spcAft>
            <a:buNone/>
          </a:pPr>
          <a:r>
            <a:rPr lang="fr-FR" sz="1500" kern="1200"/>
            <a:t>Droit des personnes :</a:t>
          </a:r>
          <a:endParaRPr lang="en-US" sz="1500" kern="1200"/>
        </a:p>
      </dsp:txBody>
      <dsp:txXfrm>
        <a:off x="370322" y="2844692"/>
        <a:ext cx="2700826" cy="347008"/>
      </dsp:txXfrm>
    </dsp:sp>
    <dsp:sp modelId="{5BB7E757-5355-4794-B987-255915B4460C}">
      <dsp:nvSpPr>
        <dsp:cNvPr id="0" name=""/>
        <dsp:cNvSpPr/>
      </dsp:nvSpPr>
      <dsp:spPr>
        <a:xfrm>
          <a:off x="3044227" y="2844692"/>
          <a:ext cx="2953273" cy="347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6725" tIns="36725" rIns="36725" bIns="36725" numCol="1" spcCol="1270" anchor="ctr" anchorCtr="0">
          <a:noAutofit/>
        </a:bodyPr>
        <a:lstStyle/>
        <a:p>
          <a:pPr marL="0" lvl="0" indent="0" algn="l" defTabSz="488950">
            <a:lnSpc>
              <a:spcPct val="100000"/>
            </a:lnSpc>
            <a:spcBef>
              <a:spcPct val="0"/>
            </a:spcBef>
            <a:spcAft>
              <a:spcPct val="35000"/>
            </a:spcAft>
            <a:buNone/>
          </a:pPr>
          <a:r>
            <a:rPr lang="fr-FR" sz="1100" kern="1200"/>
            <a:t>Respecter les droits d'accès, rectification et suppression.</a:t>
          </a:r>
          <a:endParaRPr lang="en-US" sz="1100" kern="1200" dirty="0"/>
        </a:p>
      </dsp:txBody>
      <dsp:txXfrm>
        <a:off x="3044227" y="2844692"/>
        <a:ext cx="2953273" cy="347008"/>
      </dsp:txXfrm>
    </dsp:sp>
    <dsp:sp modelId="{1A318331-A803-4375-900D-A7248821B4AB}">
      <dsp:nvSpPr>
        <dsp:cNvPr id="0" name=""/>
        <dsp:cNvSpPr/>
      </dsp:nvSpPr>
      <dsp:spPr>
        <a:xfrm>
          <a:off x="-30472" y="3278453"/>
          <a:ext cx="6001836" cy="34700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73EE4B0-2C23-412E-AB27-B216E9BD26FD}">
      <dsp:nvSpPr>
        <dsp:cNvPr id="0" name=""/>
        <dsp:cNvSpPr/>
      </dsp:nvSpPr>
      <dsp:spPr>
        <a:xfrm>
          <a:off x="74497" y="3356530"/>
          <a:ext cx="190854" cy="190854"/>
        </a:xfrm>
        <a:prstGeom prst="rect">
          <a:avLst/>
        </a:prstGeom>
        <a:blipFill>
          <a:blip xmlns:r="http://schemas.openxmlformats.org/officeDocument/2006/relationships"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E007409-4727-478D-AAF4-0782E2D04C62}">
      <dsp:nvSpPr>
        <dsp:cNvPr id="0" name=""/>
        <dsp:cNvSpPr/>
      </dsp:nvSpPr>
      <dsp:spPr>
        <a:xfrm>
          <a:off x="370322" y="3278453"/>
          <a:ext cx="2700826" cy="347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6725" tIns="36725" rIns="36725" bIns="36725" numCol="1" spcCol="1270" anchor="ctr" anchorCtr="0">
          <a:noAutofit/>
        </a:bodyPr>
        <a:lstStyle/>
        <a:p>
          <a:pPr marL="0" lvl="0" indent="0" algn="l" defTabSz="666750">
            <a:lnSpc>
              <a:spcPct val="100000"/>
            </a:lnSpc>
            <a:spcBef>
              <a:spcPct val="0"/>
            </a:spcBef>
            <a:spcAft>
              <a:spcPct val="35000"/>
            </a:spcAft>
            <a:buNone/>
          </a:pPr>
          <a:r>
            <a:rPr lang="fr-FR" sz="1500" kern="1200"/>
            <a:t>Incidents de sécurité :</a:t>
          </a:r>
          <a:endParaRPr lang="en-US" sz="1500" kern="1200"/>
        </a:p>
      </dsp:txBody>
      <dsp:txXfrm>
        <a:off x="370322" y="3278453"/>
        <a:ext cx="2700826" cy="347008"/>
      </dsp:txXfrm>
    </dsp:sp>
    <dsp:sp modelId="{336A1762-1131-47FA-9A4F-0FFD8E42E274}">
      <dsp:nvSpPr>
        <dsp:cNvPr id="0" name=""/>
        <dsp:cNvSpPr/>
      </dsp:nvSpPr>
      <dsp:spPr>
        <a:xfrm>
          <a:off x="3044227" y="3278453"/>
          <a:ext cx="2953273" cy="347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6725" tIns="36725" rIns="36725" bIns="36725" numCol="1" spcCol="1270" anchor="ctr" anchorCtr="0">
          <a:noAutofit/>
        </a:bodyPr>
        <a:lstStyle/>
        <a:p>
          <a:pPr marL="0" lvl="0" indent="0" algn="l" defTabSz="488950">
            <a:lnSpc>
              <a:spcPct val="100000"/>
            </a:lnSpc>
            <a:spcBef>
              <a:spcPct val="0"/>
            </a:spcBef>
            <a:spcAft>
              <a:spcPct val="35000"/>
            </a:spcAft>
            <a:buNone/>
          </a:pPr>
          <a:r>
            <a:rPr lang="fr-FR" sz="1100" kern="1200"/>
            <a:t>Notifier les violations dans les 72h.</a:t>
          </a:r>
          <a:endParaRPr lang="en-US" sz="1100" kern="1200" dirty="0"/>
        </a:p>
      </dsp:txBody>
      <dsp:txXfrm>
        <a:off x="3044227" y="3278453"/>
        <a:ext cx="2953273" cy="347008"/>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07D915-1C81-4FF5-97AE-9B26C6ECC5F8}">
      <dsp:nvSpPr>
        <dsp:cNvPr id="0" name=""/>
        <dsp:cNvSpPr/>
      </dsp:nvSpPr>
      <dsp:spPr>
        <a:xfrm>
          <a:off x="0" y="119371"/>
          <a:ext cx="4959602" cy="393120"/>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Forces :</a:t>
          </a:r>
          <a:endParaRPr lang="en-US" sz="1600" kern="1200" dirty="0"/>
        </a:p>
      </dsp:txBody>
      <dsp:txXfrm>
        <a:off x="19191" y="138562"/>
        <a:ext cx="4921220" cy="354738"/>
      </dsp:txXfrm>
    </dsp:sp>
    <dsp:sp modelId="{D0D93F54-2881-4716-BCFF-293D287752AA}">
      <dsp:nvSpPr>
        <dsp:cNvPr id="0" name=""/>
        <dsp:cNvSpPr/>
      </dsp:nvSpPr>
      <dsp:spPr>
        <a:xfrm>
          <a:off x="0" y="512491"/>
          <a:ext cx="4959602" cy="455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7467" tIns="20320" rIns="113792" bIns="20320" numCol="1" spcCol="1270" anchor="t" anchorCtr="0">
          <a:noAutofit/>
        </a:bodyPr>
        <a:lstStyle/>
        <a:p>
          <a:pPr marL="114300" lvl="1" indent="-114300" algn="l" defTabSz="533400">
            <a:lnSpc>
              <a:spcPct val="100000"/>
            </a:lnSpc>
            <a:spcBef>
              <a:spcPct val="0"/>
            </a:spcBef>
            <a:spcAft>
              <a:spcPct val="20000"/>
            </a:spcAft>
            <a:buChar char="•"/>
          </a:pPr>
          <a:r>
            <a:rPr lang="en-US" sz="1200" kern="1200"/>
            <a:t>- Proximité de Disneyland Paris</a:t>
          </a:r>
        </a:p>
        <a:p>
          <a:pPr marL="114300" lvl="1" indent="-114300" algn="l" defTabSz="533400">
            <a:lnSpc>
              <a:spcPct val="100000"/>
            </a:lnSpc>
            <a:spcBef>
              <a:spcPct val="0"/>
            </a:spcBef>
            <a:spcAft>
              <a:spcPct val="20000"/>
            </a:spcAft>
            <a:buChar char="•"/>
          </a:pPr>
          <a:r>
            <a:rPr lang="en-US" sz="1200" kern="1200"/>
            <a:t>- Croissance économique rapide</a:t>
          </a:r>
        </a:p>
      </dsp:txBody>
      <dsp:txXfrm>
        <a:off x="0" y="512491"/>
        <a:ext cx="4959602" cy="455400"/>
      </dsp:txXfrm>
    </dsp:sp>
    <dsp:sp modelId="{3A9B39F7-506B-4A27-B1B9-C053ED099E62}">
      <dsp:nvSpPr>
        <dsp:cNvPr id="0" name=""/>
        <dsp:cNvSpPr/>
      </dsp:nvSpPr>
      <dsp:spPr>
        <a:xfrm>
          <a:off x="0" y="967891"/>
          <a:ext cx="4959602" cy="393120"/>
        </a:xfrm>
        <a:prstGeom prst="roundRect">
          <a:avLst/>
        </a:prstGeom>
        <a:gradFill rotWithShape="0">
          <a:gsLst>
            <a:gs pos="0">
              <a:schemeClr val="accent2">
                <a:hueOff val="2147871"/>
                <a:satOff val="-6164"/>
                <a:lumOff val="-9870"/>
                <a:alphaOff val="0"/>
                <a:satMod val="103000"/>
                <a:lumMod val="102000"/>
                <a:tint val="94000"/>
              </a:schemeClr>
            </a:gs>
            <a:gs pos="50000">
              <a:schemeClr val="accent2">
                <a:hueOff val="2147871"/>
                <a:satOff val="-6164"/>
                <a:lumOff val="-9870"/>
                <a:alphaOff val="0"/>
                <a:satMod val="110000"/>
                <a:lumMod val="100000"/>
                <a:shade val="100000"/>
              </a:schemeClr>
            </a:gs>
            <a:gs pos="100000">
              <a:schemeClr val="accent2">
                <a:hueOff val="2147871"/>
                <a:satOff val="-6164"/>
                <a:lumOff val="-987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Faiblesses :</a:t>
          </a:r>
        </a:p>
      </dsp:txBody>
      <dsp:txXfrm>
        <a:off x="19191" y="987082"/>
        <a:ext cx="4921220" cy="354738"/>
      </dsp:txXfrm>
    </dsp:sp>
    <dsp:sp modelId="{E2F6D9C3-D496-48B0-9622-DAF4C5299392}">
      <dsp:nvSpPr>
        <dsp:cNvPr id="0" name=""/>
        <dsp:cNvSpPr/>
      </dsp:nvSpPr>
      <dsp:spPr>
        <a:xfrm>
          <a:off x="0" y="1361011"/>
          <a:ext cx="4959602" cy="455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7467" tIns="20320" rIns="113792" bIns="20320" numCol="1" spcCol="1270" anchor="t" anchorCtr="0">
          <a:noAutofit/>
        </a:bodyPr>
        <a:lstStyle/>
        <a:p>
          <a:pPr marL="114300" lvl="1" indent="-114300" algn="l" defTabSz="533400">
            <a:lnSpc>
              <a:spcPct val="100000"/>
            </a:lnSpc>
            <a:spcBef>
              <a:spcPct val="0"/>
            </a:spcBef>
            <a:spcAft>
              <a:spcPct val="20000"/>
            </a:spcAft>
            <a:buChar char="•"/>
          </a:pPr>
          <a:r>
            <a:rPr lang="en-US" sz="1200" kern="1200"/>
            <a:t>- Dépendance à Disneyland</a:t>
          </a:r>
        </a:p>
        <a:p>
          <a:pPr marL="114300" lvl="1" indent="-114300" algn="l" defTabSz="533400">
            <a:lnSpc>
              <a:spcPct val="100000"/>
            </a:lnSpc>
            <a:spcBef>
              <a:spcPct val="0"/>
            </a:spcBef>
            <a:spcAft>
              <a:spcPct val="20000"/>
            </a:spcAft>
            <a:buChar char="•"/>
          </a:pPr>
          <a:r>
            <a:rPr lang="en-US" sz="1200" kern="1200"/>
            <a:t>- Pression urbaine</a:t>
          </a:r>
        </a:p>
      </dsp:txBody>
      <dsp:txXfrm>
        <a:off x="0" y="1361011"/>
        <a:ext cx="4959602" cy="455400"/>
      </dsp:txXfrm>
    </dsp:sp>
    <dsp:sp modelId="{0019A518-196D-4ED0-A50A-24A1160E2FB1}">
      <dsp:nvSpPr>
        <dsp:cNvPr id="0" name=""/>
        <dsp:cNvSpPr/>
      </dsp:nvSpPr>
      <dsp:spPr>
        <a:xfrm>
          <a:off x="0" y="1816412"/>
          <a:ext cx="4959602" cy="393120"/>
        </a:xfrm>
        <a:prstGeom prst="roundRect">
          <a:avLst/>
        </a:prstGeom>
        <a:gradFill rotWithShape="0">
          <a:gsLst>
            <a:gs pos="0">
              <a:schemeClr val="accent2">
                <a:hueOff val="4295743"/>
                <a:satOff val="-12329"/>
                <a:lumOff val="-19739"/>
                <a:alphaOff val="0"/>
                <a:satMod val="103000"/>
                <a:lumMod val="102000"/>
                <a:tint val="94000"/>
              </a:schemeClr>
            </a:gs>
            <a:gs pos="50000">
              <a:schemeClr val="accent2">
                <a:hueOff val="4295743"/>
                <a:satOff val="-12329"/>
                <a:lumOff val="-19739"/>
                <a:alphaOff val="0"/>
                <a:satMod val="110000"/>
                <a:lumMod val="100000"/>
                <a:shade val="100000"/>
              </a:schemeClr>
            </a:gs>
            <a:gs pos="100000">
              <a:schemeClr val="accent2">
                <a:hueOff val="4295743"/>
                <a:satOff val="-12329"/>
                <a:lumOff val="-19739"/>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Opportunités :</a:t>
          </a:r>
        </a:p>
      </dsp:txBody>
      <dsp:txXfrm>
        <a:off x="19191" y="1835603"/>
        <a:ext cx="4921220" cy="354738"/>
      </dsp:txXfrm>
    </dsp:sp>
    <dsp:sp modelId="{ECE779D4-D6A7-4746-A93C-E7A95A511E56}">
      <dsp:nvSpPr>
        <dsp:cNvPr id="0" name=""/>
        <dsp:cNvSpPr/>
      </dsp:nvSpPr>
      <dsp:spPr>
        <a:xfrm>
          <a:off x="0" y="2209532"/>
          <a:ext cx="4959602" cy="455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7467" tIns="20320" rIns="113792" bIns="20320" numCol="1" spcCol="1270" anchor="t" anchorCtr="0">
          <a:noAutofit/>
        </a:bodyPr>
        <a:lstStyle/>
        <a:p>
          <a:pPr marL="114300" lvl="1" indent="-114300" algn="l" defTabSz="533400">
            <a:lnSpc>
              <a:spcPct val="100000"/>
            </a:lnSpc>
            <a:spcBef>
              <a:spcPct val="0"/>
            </a:spcBef>
            <a:spcAft>
              <a:spcPct val="20000"/>
            </a:spcAft>
            <a:buChar char="•"/>
          </a:pPr>
          <a:r>
            <a:rPr lang="en-US" sz="1200" kern="1200"/>
            <a:t>- Transition écologique</a:t>
          </a:r>
        </a:p>
        <a:p>
          <a:pPr marL="114300" lvl="1" indent="-114300" algn="l" defTabSz="533400">
            <a:lnSpc>
              <a:spcPct val="100000"/>
            </a:lnSpc>
            <a:spcBef>
              <a:spcPct val="0"/>
            </a:spcBef>
            <a:spcAft>
              <a:spcPct val="20000"/>
            </a:spcAft>
            <a:buChar char="•"/>
          </a:pPr>
          <a:r>
            <a:rPr lang="en-US" sz="1200" kern="1200"/>
            <a:t>- Diversification économique</a:t>
          </a:r>
        </a:p>
      </dsp:txBody>
      <dsp:txXfrm>
        <a:off x="0" y="2209532"/>
        <a:ext cx="4959602" cy="455400"/>
      </dsp:txXfrm>
    </dsp:sp>
    <dsp:sp modelId="{CBEEAAB0-CE17-4294-8FB3-913873B78B3D}">
      <dsp:nvSpPr>
        <dsp:cNvPr id="0" name=""/>
        <dsp:cNvSpPr/>
      </dsp:nvSpPr>
      <dsp:spPr>
        <a:xfrm>
          <a:off x="0" y="2664932"/>
          <a:ext cx="4959602" cy="393120"/>
        </a:xfrm>
        <a:prstGeom prst="roundRect">
          <a:avLst/>
        </a:prstGeom>
        <a:gradFill rotWithShape="0">
          <a:gsLst>
            <a:gs pos="0">
              <a:schemeClr val="accent2">
                <a:hueOff val="6443614"/>
                <a:satOff val="-18493"/>
                <a:lumOff val="-29609"/>
                <a:alphaOff val="0"/>
                <a:satMod val="103000"/>
                <a:lumMod val="102000"/>
                <a:tint val="94000"/>
              </a:schemeClr>
            </a:gs>
            <a:gs pos="50000">
              <a:schemeClr val="accent2">
                <a:hueOff val="6443614"/>
                <a:satOff val="-18493"/>
                <a:lumOff val="-29609"/>
                <a:alphaOff val="0"/>
                <a:satMod val="110000"/>
                <a:lumMod val="100000"/>
                <a:shade val="100000"/>
              </a:schemeClr>
            </a:gs>
            <a:gs pos="100000">
              <a:schemeClr val="accent2">
                <a:hueOff val="6443614"/>
                <a:satOff val="-18493"/>
                <a:lumOff val="-29609"/>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Menaces :</a:t>
          </a:r>
        </a:p>
      </dsp:txBody>
      <dsp:txXfrm>
        <a:off x="19191" y="2684123"/>
        <a:ext cx="4921220" cy="354738"/>
      </dsp:txXfrm>
    </dsp:sp>
    <dsp:sp modelId="{021CA14E-0E86-47DF-8D4B-A84B638680C2}">
      <dsp:nvSpPr>
        <dsp:cNvPr id="0" name=""/>
        <dsp:cNvSpPr/>
      </dsp:nvSpPr>
      <dsp:spPr>
        <a:xfrm>
          <a:off x="0" y="3058052"/>
          <a:ext cx="4959602" cy="455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7467" tIns="20320" rIns="113792" bIns="20320" numCol="1" spcCol="1270" anchor="t" anchorCtr="0">
          <a:noAutofit/>
        </a:bodyPr>
        <a:lstStyle/>
        <a:p>
          <a:pPr marL="114300" lvl="1" indent="-114300" algn="l" defTabSz="533400">
            <a:lnSpc>
              <a:spcPct val="100000"/>
            </a:lnSpc>
            <a:spcBef>
              <a:spcPct val="0"/>
            </a:spcBef>
            <a:spcAft>
              <a:spcPct val="20000"/>
            </a:spcAft>
            <a:buChar char="•"/>
          </a:pPr>
          <a:r>
            <a:rPr lang="en-US" sz="1200" kern="1200"/>
            <a:t>- Baisse du tourisme</a:t>
          </a:r>
        </a:p>
        <a:p>
          <a:pPr marL="114300" lvl="1" indent="-114300" algn="l" defTabSz="533400">
            <a:lnSpc>
              <a:spcPct val="100000"/>
            </a:lnSpc>
            <a:spcBef>
              <a:spcPct val="0"/>
            </a:spcBef>
            <a:spcAft>
              <a:spcPct val="20000"/>
            </a:spcAft>
            <a:buChar char="•"/>
          </a:pPr>
          <a:r>
            <a:rPr lang="en-US" sz="1200" kern="1200"/>
            <a:t>- Régulation des terres</a:t>
          </a:r>
        </a:p>
      </dsp:txBody>
      <dsp:txXfrm>
        <a:off x="0" y="3058052"/>
        <a:ext cx="4959602" cy="455400"/>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17/3/layout/HorizontalPathTimeline">
  <dgm:title val="Horizontal Path Timeline"/>
  <dgm:desc val="Use to show a list of events in chronological order. The rectangular shape contains the description while the date is shown near the circular dot along the time line. It's the perfect SmartArt for displaying large amount of text with a short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refType="h" fact="0.04"/>
      <dgm:constr type="ctrY" for="ch" forName="divider" refType="h" fact="0.5"/>
      <dgm:constr type="l" for="ch" forName="divider"/>
      <dgm:constr type="w" for="ch" forName="nodes" refType="w"/>
      <dgm:constr type="h" for="ch" forName="nodes" refType="h"/>
    </dgm:constrLst>
    <dgm:layoutNode name="divider" styleLbl="node1">
      <dgm:alg type="sp"/>
      <dgm:shape xmlns:r="http://schemas.openxmlformats.org/officeDocument/2006/relationships" type="rect" r:blip="" zOrderOff="2">
        <dgm:adjLst/>
      </dgm:shap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hoose name="constrBasedOnChildrenCount">
        <dgm:if name="constrForTwoChildren" axis="ch" ptType="node" func="cnt" op="lte" val="2">
          <dgm:constrLst>
            <dgm:constr type="primFontSz" for="des" forName="L1TextContainer" val="20"/>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
            <dgm:constr type="w" for="ch" ptType="sibTrans" op="equ"/>
            <dgm:constr type="primFontSz" for="des" forName="L1TextContainer" op="equ"/>
            <dgm:constr type="primFontSz" for="des" forName="L2TextContainer" op="equ"/>
          </dgm:constrLst>
        </dgm:if>
        <dgm:else name="constrForRest">
          <dgm:constrLst>
            <dgm:constr type="primFontSz" for="des" forName="L1TextContainer" val="20"/>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Lst>
        </dgm:else>
      </dgm:choose>
      <dgm:forEach name="nodesForEach" axis="ch" ptType="node">
        <dgm:layoutNode name="composite">
          <dgm:alg type="composite"/>
          <dgm:shape xmlns:r="http://schemas.openxmlformats.org/officeDocument/2006/relationships" r:blip="">
            <dgm:adjLst/>
          </dgm:shape>
          <dgm:choose name="CaseForPlacingNodesAboveAndBelowDivider">
            <dgm:if name="CaseForPlacingNodeAboveDivider" axis="self" ptType="node" func="posOdd" op="equ" val="1">
              <dgm:constrLst>
                <dgm:constr type="w" for="ch" forName="L1TextContainer" refType="w" fact="0.8"/>
                <dgm:constr type="l" for="ch" forName="L1TextContainer" refType="w" fact="0.1"/>
                <dgm:constr type="t" for="ch" forName="L1TextContainer" refType="h" fact="0.537"/>
                <dgm:constr type="h" for="ch" forName="L1TextContainer" refType="h" fact="0.113"/>
                <dgm:constr type="w" for="ch" forName="L2TextContainerWrapper" refType="w" fact="0.88"/>
                <dgm:constr type="h" for="ch" forName="L2TextContainerWrapper" refType="h" fact="0.31"/>
                <dgm:constr type="b" for="ch" forName="L2TextContainerWrapper" refType="h" fact="0.31"/>
                <dgm:constr type="l" for="ch" forName="L2TextContainerWrapper" refType="w" fact="0.06"/>
                <dgm:constr type="w" for="ch" forName="ConnectLine"/>
                <dgm:constr type="l" for="ch" forName="ConnectLine" refType="w" fact="0.5"/>
                <dgm:constr type="h" for="ch" forName="ConnectLine" refType="h" fact="0.17"/>
                <dgm:constr type="t" for="ch" forName="ConnectLine" refType="h" fact="0.31"/>
                <dgm:constr type="w" for="ch" forName="ConnectorPoint" refType="h" fact="0.025"/>
                <dgm:constr type="h" for="ch" forName="ConnectorPoint" refType="h" fact="0.025"/>
                <dgm:constr type="ctrX" for="ch" forName="ConnectorPoint" refType="w" fact="0.5"/>
                <dgm:constr type="ctrY" for="ch" forName="ConnectorPoint" refType="h" fact="0.5"/>
                <dgm:constr type="w" for="ch" forName="EmptyPlaceHolder" refType="w"/>
                <dgm:constr type="t" for="ch" forName="EmptyPlaceHolder" refType="h" fact="0.65"/>
                <dgm:constr type="h" for="ch" forName="EmptyPlaceHolder" refType="h" fact="0.35"/>
              </dgm:constrLst>
            </dgm:if>
            <dgm:else name="CaseForPlacingNodeBelowDivider">
              <dgm:constrLst>
                <dgm:constr type="w" for="ch" forName="L1TextContainer" refType="w" fact="0.8"/>
                <dgm:constr type="l" for="ch" forName="L1TextContainer" refType="w" fact="0.1"/>
                <dgm:constr type="t" for="ch" forName="L1TextContainer" refType="h" fact="0.35"/>
                <dgm:constr type="h" for="ch" forName="L1TextContainer" refType="h" fact="0.113"/>
                <dgm:constr type="w" for="ch" forName="L2TextContainerWrapper" refType="w" fact="0.88"/>
                <dgm:constr type="h" for="ch" forName="L2TextContainerWrapper" refType="h" fact="0.31"/>
                <dgm:constr type="t" for="ch" forName="L2TextContainerWrapper" refType="h" fact="0.69"/>
                <dgm:constr type="l" for="ch" forName="L2TextContainerWrapper" refType="w" fact="0.06"/>
                <dgm:constr type="w" for="ch" forName="ConnectLine"/>
                <dgm:constr type="l" for="ch" forName="ConnectLine" refType="w" fact="0.5"/>
                <dgm:constr type="h" for="ch" forName="ConnectLine" refType="h" fact="0.17"/>
                <dgm:constr type="t" for="ch" forName="ConnectLine" refType="h" fact="0.52"/>
                <dgm:constr type="w" for="ch" forName="ConnectorPoint" refType="h" fact="0.025"/>
                <dgm:constr type="h" for="ch" forName="ConnectorPoint" refType="h" fact="0.025"/>
                <dgm:constr type="ctrX" for="ch" forName="ConnectorPoint" refType="w" fact="0.5"/>
                <dgm:constr type="ctrY" for="ch" forName="ConnectorPoint" refType="h" fact="0.5"/>
                <dgm:constr type="w" for="ch" forName="EmptyPlaceHolder" refType="w"/>
                <dgm:constr type="h" for="ch" forName="EmptyPlaceHolder" refType="h" fact="0.35"/>
                <dgm:constr type="t" for="ch" forName="EmptyPlaceHolder" refType="h" fact="0"/>
              </dgm:constrLst>
            </dgm:else>
          </dgm:choose>
          <dgm:layoutNode name="L1TextContainer" styleLbl="revTx">
            <dgm:varLst>
              <dgm:chMax val="1"/>
              <dgm:chPref val="1"/>
              <dgm:bulletEnabled val="1"/>
            </dgm:varLst>
            <dgm:choose name="casesForTxtDirLogic">
              <dgm:if name="Name78" axis="self" ptType="node" func="posOdd" op="equ" val="1">
                <dgm:alg type="tx">
                  <dgm:param type="txAnchorHorz" val="ctr"/>
                  <dgm:param type="txAnchorVert" val="t"/>
                  <dgm:param type="parTxLTRAlign" val="ctr"/>
                  <dgm:param type="parTxRTLAlign" val="ctr"/>
                </dgm:alg>
              </dgm:if>
              <dgm:else name="Name89">
                <dgm:alg type="tx">
                  <dgm:param type="txAnchorHorz" val="ctr"/>
                  <dgm:param type="txAnchorVert" val="b"/>
                  <dgm:param type="parTxLTRAlign" val="ctr"/>
                  <dgm:param type="parTxRTLAlign" val="ctr"/>
                </dgm:alg>
              </dgm:else>
            </dgm:choose>
            <dgm:shape xmlns:r="http://schemas.openxmlformats.org/officeDocument/2006/relationships" type="rect" r:blip="">
              <dgm:adjLst/>
            </dgm:shape>
            <dgm:presOf axis="self"/>
            <dgm:constrLst>
              <dgm:constr type="lMarg"/>
              <dgm:constr type="rMarg"/>
              <dgm:constr type="tMarg"/>
              <dgm:constr type="bMarg"/>
            </dgm:constrLst>
            <dgm:ruleLst>
              <dgm:rule type="primFontSz" val="14" fact="NaN" max="NaN"/>
            </dgm:ruleLst>
          </dgm:layoutNode>
          <dgm:layoutNode name="L2TextContainerWrapper" styleLbl="bgAccFollowNode1">
            <dgm:varLst>
              <dgm:chMax val="0"/>
              <dgm:chPref val="0"/>
              <dgm:bulletEnabled val="1"/>
            </dgm:varLst>
            <dgm:alg type="composite"/>
            <dgm:choose name="L2TextContainerConstr">
              <dgm:if name="CaseForPlacingL2TextContaineAboveDivider" axis="self" ptType="node" func="posOdd" op="equ" val="1">
                <dgm:constrLst>
                  <dgm:constr type="h" for="ch" forName="L2TextContainer" refType="h" fact="0.45"/>
                  <dgm:constr type="b" for="ch" forName="L2TextContainer" refType="h"/>
                  <dgm:constr type="h" for="ch" forName="FlexibleEmptyPlaceHolder" refType="h" fact="0.55"/>
                </dgm:constrLst>
              </dgm:if>
              <dgm:else name="CaseForPlacingL2TextContaineBelowDivider">
                <dgm:constrLst>
                  <dgm:constr type="h" for="ch" forName="L2TextContainer" refType="h" fact="0.45"/>
                  <dgm:constr type="h" for="ch" forName="FlexibleEmptyPlaceHolder" refType="h" fact="0.55"/>
                  <dgm:constr type="b" for="ch" forName="FlexibleEmptyPlaceHolder" refType="h"/>
                </dgm:constrLst>
              </dgm:else>
            </dgm:choose>
            <dgm:layoutNode name="L2TextContainer" styleLbl="bgAccFollowNode1">
              <dgm:choose name="L2TextContainerAlgo">
                <dgm:if name="L2TextContainerAlgoLTR" func="var" arg="dir" op="equ" val="norm">
                  <dgm:alg type="tx">
                    <dgm:param type="txAnchorVert" val="mid"/>
                    <dgm:param type="parTxRTLAlign" val="l"/>
                    <dgm:param type="parTxLTRAlign" val="l"/>
                    <dgm:param type="txAnchorVertCh" val="mid"/>
                    <dgm:param type="shpTxRTLAlignCh" val="l"/>
                    <dgm:param type="shpTxLTRAlignCh" val="l"/>
                  </dgm:alg>
                </dgm:if>
                <dgm:else name="L2TextContainerAlgoRTL">
                  <dgm:alg type="tx">
                    <dgm:param type="txAnchorVert" val="mid"/>
                    <dgm:param type="parTxRTLAlign" val="r"/>
                    <dgm:param type="parTxLTRAlign" val="r"/>
                    <dgm:param type="txAnchorVertCh" val="mid"/>
                    <dgm:param type="shpTxRTLAlignCh" val="r"/>
                    <dgm:param type="shpTxLTRAlignCh" val="r"/>
                  </dgm:alg>
                </dgm:else>
              </dgm:choose>
              <dgm:shape xmlns:r="http://schemas.openxmlformats.org/officeDocument/2006/relationships" type="rect" r:blip="">
                <dgm:adjLst/>
              </dgm:shape>
              <dgm:presOf axis="des" ptType="node"/>
              <dgm:constrLst>
                <dgm:constr type="lMarg" refType="primFontSz" fact="0.75"/>
                <dgm:constr type="rMarg" refType="primFontSz" fact="0.75"/>
                <dgm:constr type="tMarg" refType="primFontSz" fact="0.75"/>
                <dgm:constr type="bMarg" refType="primFontSz" fact="0.75"/>
              </dgm:constrLst>
              <dgm:ruleLst>
                <dgm:rule type="h" val="INF" fact="NaN" max="NaN"/>
                <dgm:rule type="primFontSz" val="11" fact="NaN" max="NaN"/>
                <dgm:rule type="secFontSz" val="9" fact="NaN" max="NaN"/>
              </dgm:ruleLst>
            </dgm:layoutNode>
            <dgm:layoutNode name="FlexibleEmptyPlaceHolder">
              <dgm:alg type="sp"/>
              <dgm:shape xmlns:r="http://schemas.openxmlformats.org/officeDocument/2006/relationships" r:blip="">
                <dgm:adjLst/>
              </dgm:shape>
              <dgm:presOf/>
              <dgm:constrLst/>
            </dgm:layoutNode>
          </dgm:layoutNode>
          <dgm:layoutNode name="ConnectLine" styleLbl="alignNode1" moveWith="L2TextContainer">
            <dgm:alg type="sp"/>
            <dgm:shape xmlns:r="http://schemas.openxmlformats.org/officeDocument/2006/relationships" type="line" r:blip="" zOrderOff="-1">
              <dgm:adjLst/>
              <dgm:extLst>
                <a:ext uri="{B698B0E9-8C71-41B9-8309-B3DCBF30829C}">
                  <dgm1612:spPr xmlns:dgm1612="http://schemas.microsoft.com/office/drawing/2016/12/diagram">
                    <a:ln w="6350">
                      <a:prstDash val="dash"/>
                    </a:ln>
                  </dgm1612:spPr>
                </a:ext>
              </dgm:extLst>
            </dgm:shape>
            <dgm:presOf/>
            <dgm:constrLst/>
          </dgm:layoutNode>
          <dgm:layoutNode name="ConnectorPoint" styleLbl="fgAcc1" moveWith="L2TextContainer">
            <dgm:alg type="sp"/>
            <dgm:shape xmlns:r="http://schemas.openxmlformats.org/officeDocument/2006/relationships" type="ellipse" r:blip="" zOrderOff="10">
              <dgm:adjLst/>
              <dgm:extLst>
                <a:ext uri="{B698B0E9-8C71-41B9-8309-B3DCBF30829C}">
                  <dgm1612:spPr xmlns:dgm1612="http://schemas.microsoft.com/office/drawing/2016/12/diagram">
                    <a:ln>
                      <a:noFill/>
                    </a:ln>
                  </dgm1612:spPr>
                </a:ext>
              </dgm:ext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Node>
  <dgm:extLst>
    <a:ext uri="{68A01E43-0DF5-4B5B-8FA6-DAF915123BFB}">
      <dgm1612:lstStyle xmlns:dgm1612="http://schemas.microsoft.com/office/drawing/2016/12/diagram">
        <a:lvl1pPr>
          <a:defRPr b="1"/>
        </a:lvl1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7.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7E51E9C-24C2-0157-01C5-01427FC34FDA}"/>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14452BAB-7451-23D4-8AF6-674C3297971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869F03E3-8095-9964-5587-423FC1D079C1}"/>
              </a:ext>
            </a:extLst>
          </p:cNvPr>
          <p:cNvSpPr>
            <a:spLocks noGrp="1"/>
          </p:cNvSpPr>
          <p:nvPr>
            <p:ph type="dt" sz="half" idx="10"/>
          </p:nvPr>
        </p:nvSpPr>
        <p:spPr/>
        <p:txBody>
          <a:bodyPr/>
          <a:lstStyle/>
          <a:p>
            <a:fld id="{54AA8913-9F66-4A84-AB56-303C3711CD58}" type="datetimeFigureOut">
              <a:rPr lang="fr-FR" smtClean="0"/>
              <a:t>19/09/2024</a:t>
            </a:fld>
            <a:endParaRPr lang="fr-FR"/>
          </a:p>
        </p:txBody>
      </p:sp>
      <p:sp>
        <p:nvSpPr>
          <p:cNvPr id="5" name="Espace réservé du pied de page 4">
            <a:extLst>
              <a:ext uri="{FF2B5EF4-FFF2-40B4-BE49-F238E27FC236}">
                <a16:creationId xmlns:a16="http://schemas.microsoft.com/office/drawing/2014/main" id="{135BB26A-9DC1-18CB-D28C-EFE71E328406}"/>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B558C9DB-6B34-F1B9-62C8-31FC790AC8D1}"/>
              </a:ext>
            </a:extLst>
          </p:cNvPr>
          <p:cNvSpPr>
            <a:spLocks noGrp="1"/>
          </p:cNvSpPr>
          <p:nvPr>
            <p:ph type="sldNum" sz="quarter" idx="12"/>
          </p:nvPr>
        </p:nvSpPr>
        <p:spPr/>
        <p:txBody>
          <a:bodyPr/>
          <a:lstStyle/>
          <a:p>
            <a:fld id="{295E2B83-30B4-43DD-9C6F-230E1EFA4909}" type="slidenum">
              <a:rPr lang="fr-FR" smtClean="0"/>
              <a:t>‹N°›</a:t>
            </a:fld>
            <a:endParaRPr lang="fr-FR"/>
          </a:p>
        </p:txBody>
      </p:sp>
    </p:spTree>
    <p:extLst>
      <p:ext uri="{BB962C8B-B14F-4D97-AF65-F5344CB8AC3E}">
        <p14:creationId xmlns:p14="http://schemas.microsoft.com/office/powerpoint/2010/main" val="15564144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45F5EF1-F00C-7540-5FDC-9C918EA68F95}"/>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60C73BF8-95B1-9DB9-2072-502260D832D1}"/>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66298E05-C7F7-E4EB-824C-C2D828A3B090}"/>
              </a:ext>
            </a:extLst>
          </p:cNvPr>
          <p:cNvSpPr>
            <a:spLocks noGrp="1"/>
          </p:cNvSpPr>
          <p:nvPr>
            <p:ph type="dt" sz="half" idx="10"/>
          </p:nvPr>
        </p:nvSpPr>
        <p:spPr/>
        <p:txBody>
          <a:bodyPr/>
          <a:lstStyle/>
          <a:p>
            <a:fld id="{54AA8913-9F66-4A84-AB56-303C3711CD58}" type="datetimeFigureOut">
              <a:rPr lang="fr-FR" smtClean="0"/>
              <a:t>19/09/2024</a:t>
            </a:fld>
            <a:endParaRPr lang="fr-FR"/>
          </a:p>
        </p:txBody>
      </p:sp>
      <p:sp>
        <p:nvSpPr>
          <p:cNvPr id="5" name="Espace réservé du pied de page 4">
            <a:extLst>
              <a:ext uri="{FF2B5EF4-FFF2-40B4-BE49-F238E27FC236}">
                <a16:creationId xmlns:a16="http://schemas.microsoft.com/office/drawing/2014/main" id="{684919A9-C415-5E44-91B1-49680F95DFA5}"/>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A4BFB989-198D-D7C7-B35E-1E9C0A75140F}"/>
              </a:ext>
            </a:extLst>
          </p:cNvPr>
          <p:cNvSpPr>
            <a:spLocks noGrp="1"/>
          </p:cNvSpPr>
          <p:nvPr>
            <p:ph type="sldNum" sz="quarter" idx="12"/>
          </p:nvPr>
        </p:nvSpPr>
        <p:spPr/>
        <p:txBody>
          <a:bodyPr/>
          <a:lstStyle/>
          <a:p>
            <a:fld id="{295E2B83-30B4-43DD-9C6F-230E1EFA4909}" type="slidenum">
              <a:rPr lang="fr-FR" smtClean="0"/>
              <a:t>‹N°›</a:t>
            </a:fld>
            <a:endParaRPr lang="fr-FR"/>
          </a:p>
        </p:txBody>
      </p:sp>
    </p:spTree>
    <p:extLst>
      <p:ext uri="{BB962C8B-B14F-4D97-AF65-F5344CB8AC3E}">
        <p14:creationId xmlns:p14="http://schemas.microsoft.com/office/powerpoint/2010/main" val="11823563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B11C8BC2-3C67-3F53-D452-D10F0D0C4917}"/>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2C1CFF53-7D30-BC9F-3F1A-0C693711E048}"/>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44B30343-DCF3-DD71-4A9E-A958AE374241}"/>
              </a:ext>
            </a:extLst>
          </p:cNvPr>
          <p:cNvSpPr>
            <a:spLocks noGrp="1"/>
          </p:cNvSpPr>
          <p:nvPr>
            <p:ph type="dt" sz="half" idx="10"/>
          </p:nvPr>
        </p:nvSpPr>
        <p:spPr/>
        <p:txBody>
          <a:bodyPr/>
          <a:lstStyle/>
          <a:p>
            <a:fld id="{54AA8913-9F66-4A84-AB56-303C3711CD58}" type="datetimeFigureOut">
              <a:rPr lang="fr-FR" smtClean="0"/>
              <a:t>19/09/2024</a:t>
            </a:fld>
            <a:endParaRPr lang="fr-FR"/>
          </a:p>
        </p:txBody>
      </p:sp>
      <p:sp>
        <p:nvSpPr>
          <p:cNvPr id="5" name="Espace réservé du pied de page 4">
            <a:extLst>
              <a:ext uri="{FF2B5EF4-FFF2-40B4-BE49-F238E27FC236}">
                <a16:creationId xmlns:a16="http://schemas.microsoft.com/office/drawing/2014/main" id="{421D23F4-7DB7-FAE4-AC25-62D426FA53FA}"/>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2A4CFC31-406E-FDC6-E697-1EA2AB041063}"/>
              </a:ext>
            </a:extLst>
          </p:cNvPr>
          <p:cNvSpPr>
            <a:spLocks noGrp="1"/>
          </p:cNvSpPr>
          <p:nvPr>
            <p:ph type="sldNum" sz="quarter" idx="12"/>
          </p:nvPr>
        </p:nvSpPr>
        <p:spPr/>
        <p:txBody>
          <a:bodyPr/>
          <a:lstStyle/>
          <a:p>
            <a:fld id="{295E2B83-30B4-43DD-9C6F-230E1EFA4909}" type="slidenum">
              <a:rPr lang="fr-FR" smtClean="0"/>
              <a:t>‹N°›</a:t>
            </a:fld>
            <a:endParaRPr lang="fr-FR"/>
          </a:p>
        </p:txBody>
      </p:sp>
    </p:spTree>
    <p:extLst>
      <p:ext uri="{BB962C8B-B14F-4D97-AF65-F5344CB8AC3E}">
        <p14:creationId xmlns:p14="http://schemas.microsoft.com/office/powerpoint/2010/main" val="809603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FC0E6B9-6472-2FCB-7ED2-7456044D0E72}"/>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941737A0-E1C5-0ED6-BA94-BC285519997F}"/>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84A6AAE7-80E0-E488-3EE6-C0F19EDA6980}"/>
              </a:ext>
            </a:extLst>
          </p:cNvPr>
          <p:cNvSpPr>
            <a:spLocks noGrp="1"/>
          </p:cNvSpPr>
          <p:nvPr>
            <p:ph type="dt" sz="half" idx="10"/>
          </p:nvPr>
        </p:nvSpPr>
        <p:spPr/>
        <p:txBody>
          <a:bodyPr/>
          <a:lstStyle/>
          <a:p>
            <a:fld id="{54AA8913-9F66-4A84-AB56-303C3711CD58}" type="datetimeFigureOut">
              <a:rPr lang="fr-FR" smtClean="0"/>
              <a:t>19/09/2024</a:t>
            </a:fld>
            <a:endParaRPr lang="fr-FR"/>
          </a:p>
        </p:txBody>
      </p:sp>
      <p:sp>
        <p:nvSpPr>
          <p:cNvPr id="5" name="Espace réservé du pied de page 4">
            <a:extLst>
              <a:ext uri="{FF2B5EF4-FFF2-40B4-BE49-F238E27FC236}">
                <a16:creationId xmlns:a16="http://schemas.microsoft.com/office/drawing/2014/main" id="{69AE6AFB-5610-C2F0-7813-BEAFA37820EF}"/>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A4150024-22CB-CA47-29C2-7832F080616B}"/>
              </a:ext>
            </a:extLst>
          </p:cNvPr>
          <p:cNvSpPr>
            <a:spLocks noGrp="1"/>
          </p:cNvSpPr>
          <p:nvPr>
            <p:ph type="sldNum" sz="quarter" idx="12"/>
          </p:nvPr>
        </p:nvSpPr>
        <p:spPr/>
        <p:txBody>
          <a:bodyPr/>
          <a:lstStyle/>
          <a:p>
            <a:fld id="{295E2B83-30B4-43DD-9C6F-230E1EFA4909}" type="slidenum">
              <a:rPr lang="fr-FR" smtClean="0"/>
              <a:t>‹N°›</a:t>
            </a:fld>
            <a:endParaRPr lang="fr-FR"/>
          </a:p>
        </p:txBody>
      </p:sp>
    </p:spTree>
    <p:extLst>
      <p:ext uri="{BB962C8B-B14F-4D97-AF65-F5344CB8AC3E}">
        <p14:creationId xmlns:p14="http://schemas.microsoft.com/office/powerpoint/2010/main" val="35256944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7657062-9A72-10FD-B87D-EF705D909B94}"/>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4812094A-1D54-80B0-0DA8-F49D785051AB}"/>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FEC6CC21-D8A5-A1A9-4D9A-039C5AA4B890}"/>
              </a:ext>
            </a:extLst>
          </p:cNvPr>
          <p:cNvSpPr>
            <a:spLocks noGrp="1"/>
          </p:cNvSpPr>
          <p:nvPr>
            <p:ph type="dt" sz="half" idx="10"/>
          </p:nvPr>
        </p:nvSpPr>
        <p:spPr/>
        <p:txBody>
          <a:bodyPr/>
          <a:lstStyle/>
          <a:p>
            <a:fld id="{54AA8913-9F66-4A84-AB56-303C3711CD58}" type="datetimeFigureOut">
              <a:rPr lang="fr-FR" smtClean="0"/>
              <a:t>19/09/2024</a:t>
            </a:fld>
            <a:endParaRPr lang="fr-FR"/>
          </a:p>
        </p:txBody>
      </p:sp>
      <p:sp>
        <p:nvSpPr>
          <p:cNvPr id="5" name="Espace réservé du pied de page 4">
            <a:extLst>
              <a:ext uri="{FF2B5EF4-FFF2-40B4-BE49-F238E27FC236}">
                <a16:creationId xmlns:a16="http://schemas.microsoft.com/office/drawing/2014/main" id="{F9A18626-52C6-8EDE-95EE-A60CCF1430AB}"/>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574B5D23-4582-64E1-7C1F-21D1B8A2DEC7}"/>
              </a:ext>
            </a:extLst>
          </p:cNvPr>
          <p:cNvSpPr>
            <a:spLocks noGrp="1"/>
          </p:cNvSpPr>
          <p:nvPr>
            <p:ph type="sldNum" sz="quarter" idx="12"/>
          </p:nvPr>
        </p:nvSpPr>
        <p:spPr/>
        <p:txBody>
          <a:bodyPr/>
          <a:lstStyle/>
          <a:p>
            <a:fld id="{295E2B83-30B4-43DD-9C6F-230E1EFA4909}" type="slidenum">
              <a:rPr lang="fr-FR" smtClean="0"/>
              <a:t>‹N°›</a:t>
            </a:fld>
            <a:endParaRPr lang="fr-FR"/>
          </a:p>
        </p:txBody>
      </p:sp>
    </p:spTree>
    <p:extLst>
      <p:ext uri="{BB962C8B-B14F-4D97-AF65-F5344CB8AC3E}">
        <p14:creationId xmlns:p14="http://schemas.microsoft.com/office/powerpoint/2010/main" val="16124986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4C33861-33BD-A2D6-8E25-6CD64BECBE1B}"/>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0DA53FBC-1097-DEB3-25C9-204DE35C8366}"/>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2385E968-1FDE-C230-4BF4-02F0D5E01921}"/>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60F638E7-31E4-39BC-61B0-4CBA290E089B}"/>
              </a:ext>
            </a:extLst>
          </p:cNvPr>
          <p:cNvSpPr>
            <a:spLocks noGrp="1"/>
          </p:cNvSpPr>
          <p:nvPr>
            <p:ph type="dt" sz="half" idx="10"/>
          </p:nvPr>
        </p:nvSpPr>
        <p:spPr/>
        <p:txBody>
          <a:bodyPr/>
          <a:lstStyle/>
          <a:p>
            <a:fld id="{54AA8913-9F66-4A84-AB56-303C3711CD58}" type="datetimeFigureOut">
              <a:rPr lang="fr-FR" smtClean="0"/>
              <a:t>19/09/2024</a:t>
            </a:fld>
            <a:endParaRPr lang="fr-FR"/>
          </a:p>
        </p:txBody>
      </p:sp>
      <p:sp>
        <p:nvSpPr>
          <p:cNvPr id="6" name="Espace réservé du pied de page 5">
            <a:extLst>
              <a:ext uri="{FF2B5EF4-FFF2-40B4-BE49-F238E27FC236}">
                <a16:creationId xmlns:a16="http://schemas.microsoft.com/office/drawing/2014/main" id="{5B3C2C94-235D-F33E-6187-45CA47D7072A}"/>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B90C64AA-4476-644D-0A06-BF6AA2382446}"/>
              </a:ext>
            </a:extLst>
          </p:cNvPr>
          <p:cNvSpPr>
            <a:spLocks noGrp="1"/>
          </p:cNvSpPr>
          <p:nvPr>
            <p:ph type="sldNum" sz="quarter" idx="12"/>
          </p:nvPr>
        </p:nvSpPr>
        <p:spPr/>
        <p:txBody>
          <a:bodyPr/>
          <a:lstStyle/>
          <a:p>
            <a:fld id="{295E2B83-30B4-43DD-9C6F-230E1EFA4909}" type="slidenum">
              <a:rPr lang="fr-FR" smtClean="0"/>
              <a:t>‹N°›</a:t>
            </a:fld>
            <a:endParaRPr lang="fr-FR"/>
          </a:p>
        </p:txBody>
      </p:sp>
    </p:spTree>
    <p:extLst>
      <p:ext uri="{BB962C8B-B14F-4D97-AF65-F5344CB8AC3E}">
        <p14:creationId xmlns:p14="http://schemas.microsoft.com/office/powerpoint/2010/main" val="7664060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17FC043-318C-AB1D-6150-EDBE898E913B}"/>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E14540EA-1778-6932-A702-8DE7B7FAF33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A7DEFCE7-DF71-FB01-060C-AF5251EA6678}"/>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DC04A083-8529-01C5-D867-8ACF6393DD5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5BC4F9DE-A885-DFC0-7697-4C08AA2D9708}"/>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9EA743C3-C900-3E8C-E091-403C972750B2}"/>
              </a:ext>
            </a:extLst>
          </p:cNvPr>
          <p:cNvSpPr>
            <a:spLocks noGrp="1"/>
          </p:cNvSpPr>
          <p:nvPr>
            <p:ph type="dt" sz="half" idx="10"/>
          </p:nvPr>
        </p:nvSpPr>
        <p:spPr/>
        <p:txBody>
          <a:bodyPr/>
          <a:lstStyle/>
          <a:p>
            <a:fld id="{54AA8913-9F66-4A84-AB56-303C3711CD58}" type="datetimeFigureOut">
              <a:rPr lang="fr-FR" smtClean="0"/>
              <a:t>19/09/2024</a:t>
            </a:fld>
            <a:endParaRPr lang="fr-FR"/>
          </a:p>
        </p:txBody>
      </p:sp>
      <p:sp>
        <p:nvSpPr>
          <p:cNvPr id="8" name="Espace réservé du pied de page 7">
            <a:extLst>
              <a:ext uri="{FF2B5EF4-FFF2-40B4-BE49-F238E27FC236}">
                <a16:creationId xmlns:a16="http://schemas.microsoft.com/office/drawing/2014/main" id="{CE43B4AB-E00B-EB38-BC4F-EAB9ABA20AC5}"/>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5E49DAB5-004C-684B-0516-C5A3655783F1}"/>
              </a:ext>
            </a:extLst>
          </p:cNvPr>
          <p:cNvSpPr>
            <a:spLocks noGrp="1"/>
          </p:cNvSpPr>
          <p:nvPr>
            <p:ph type="sldNum" sz="quarter" idx="12"/>
          </p:nvPr>
        </p:nvSpPr>
        <p:spPr/>
        <p:txBody>
          <a:bodyPr/>
          <a:lstStyle/>
          <a:p>
            <a:fld id="{295E2B83-30B4-43DD-9C6F-230E1EFA4909}" type="slidenum">
              <a:rPr lang="fr-FR" smtClean="0"/>
              <a:t>‹N°›</a:t>
            </a:fld>
            <a:endParaRPr lang="fr-FR"/>
          </a:p>
        </p:txBody>
      </p:sp>
    </p:spTree>
    <p:extLst>
      <p:ext uri="{BB962C8B-B14F-4D97-AF65-F5344CB8AC3E}">
        <p14:creationId xmlns:p14="http://schemas.microsoft.com/office/powerpoint/2010/main" val="5392204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826526D-511C-946D-E5D6-091A52F4FFF4}"/>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A7C9AEB2-9980-D38D-75BC-FE1BB1F23A09}"/>
              </a:ext>
            </a:extLst>
          </p:cNvPr>
          <p:cNvSpPr>
            <a:spLocks noGrp="1"/>
          </p:cNvSpPr>
          <p:nvPr>
            <p:ph type="dt" sz="half" idx="10"/>
          </p:nvPr>
        </p:nvSpPr>
        <p:spPr/>
        <p:txBody>
          <a:bodyPr/>
          <a:lstStyle/>
          <a:p>
            <a:fld id="{54AA8913-9F66-4A84-AB56-303C3711CD58}" type="datetimeFigureOut">
              <a:rPr lang="fr-FR" smtClean="0"/>
              <a:t>19/09/2024</a:t>
            </a:fld>
            <a:endParaRPr lang="fr-FR"/>
          </a:p>
        </p:txBody>
      </p:sp>
      <p:sp>
        <p:nvSpPr>
          <p:cNvPr id="4" name="Espace réservé du pied de page 3">
            <a:extLst>
              <a:ext uri="{FF2B5EF4-FFF2-40B4-BE49-F238E27FC236}">
                <a16:creationId xmlns:a16="http://schemas.microsoft.com/office/drawing/2014/main" id="{501E7FA2-E5C5-BD73-D8E3-6062CC981179}"/>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51F444D5-1A04-0FD9-4787-903D2E655A4A}"/>
              </a:ext>
            </a:extLst>
          </p:cNvPr>
          <p:cNvSpPr>
            <a:spLocks noGrp="1"/>
          </p:cNvSpPr>
          <p:nvPr>
            <p:ph type="sldNum" sz="quarter" idx="12"/>
          </p:nvPr>
        </p:nvSpPr>
        <p:spPr/>
        <p:txBody>
          <a:bodyPr/>
          <a:lstStyle/>
          <a:p>
            <a:fld id="{295E2B83-30B4-43DD-9C6F-230E1EFA4909}" type="slidenum">
              <a:rPr lang="fr-FR" smtClean="0"/>
              <a:t>‹N°›</a:t>
            </a:fld>
            <a:endParaRPr lang="fr-FR"/>
          </a:p>
        </p:txBody>
      </p:sp>
    </p:spTree>
    <p:extLst>
      <p:ext uri="{BB962C8B-B14F-4D97-AF65-F5344CB8AC3E}">
        <p14:creationId xmlns:p14="http://schemas.microsoft.com/office/powerpoint/2010/main" val="21086927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8C4A5C4B-975B-C42E-D906-B4FFEDFA0453}"/>
              </a:ext>
            </a:extLst>
          </p:cNvPr>
          <p:cNvSpPr>
            <a:spLocks noGrp="1"/>
          </p:cNvSpPr>
          <p:nvPr>
            <p:ph type="dt" sz="half" idx="10"/>
          </p:nvPr>
        </p:nvSpPr>
        <p:spPr/>
        <p:txBody>
          <a:bodyPr/>
          <a:lstStyle/>
          <a:p>
            <a:fld id="{54AA8913-9F66-4A84-AB56-303C3711CD58}" type="datetimeFigureOut">
              <a:rPr lang="fr-FR" smtClean="0"/>
              <a:t>19/09/2024</a:t>
            </a:fld>
            <a:endParaRPr lang="fr-FR"/>
          </a:p>
        </p:txBody>
      </p:sp>
      <p:sp>
        <p:nvSpPr>
          <p:cNvPr id="3" name="Espace réservé du pied de page 2">
            <a:extLst>
              <a:ext uri="{FF2B5EF4-FFF2-40B4-BE49-F238E27FC236}">
                <a16:creationId xmlns:a16="http://schemas.microsoft.com/office/drawing/2014/main" id="{7436499B-1148-B6EF-98AE-BD5055623936}"/>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18F23483-530E-D569-A0FA-8BF248130285}"/>
              </a:ext>
            </a:extLst>
          </p:cNvPr>
          <p:cNvSpPr>
            <a:spLocks noGrp="1"/>
          </p:cNvSpPr>
          <p:nvPr>
            <p:ph type="sldNum" sz="quarter" idx="12"/>
          </p:nvPr>
        </p:nvSpPr>
        <p:spPr/>
        <p:txBody>
          <a:bodyPr/>
          <a:lstStyle/>
          <a:p>
            <a:fld id="{295E2B83-30B4-43DD-9C6F-230E1EFA4909}" type="slidenum">
              <a:rPr lang="fr-FR" smtClean="0"/>
              <a:t>‹N°›</a:t>
            </a:fld>
            <a:endParaRPr lang="fr-FR"/>
          </a:p>
        </p:txBody>
      </p:sp>
    </p:spTree>
    <p:extLst>
      <p:ext uri="{BB962C8B-B14F-4D97-AF65-F5344CB8AC3E}">
        <p14:creationId xmlns:p14="http://schemas.microsoft.com/office/powerpoint/2010/main" val="6268416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F422DAC-4D2A-440B-BA07-77AD2ECAB849}"/>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DE3282E2-0355-4782-5A60-AE9FFE66647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9CDEB718-73FA-D49F-2A14-59019D9679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B21DAA45-587A-C4A4-BA31-CCF87BFCEDB4}"/>
              </a:ext>
            </a:extLst>
          </p:cNvPr>
          <p:cNvSpPr>
            <a:spLocks noGrp="1"/>
          </p:cNvSpPr>
          <p:nvPr>
            <p:ph type="dt" sz="half" idx="10"/>
          </p:nvPr>
        </p:nvSpPr>
        <p:spPr/>
        <p:txBody>
          <a:bodyPr/>
          <a:lstStyle/>
          <a:p>
            <a:fld id="{54AA8913-9F66-4A84-AB56-303C3711CD58}" type="datetimeFigureOut">
              <a:rPr lang="fr-FR" smtClean="0"/>
              <a:t>19/09/2024</a:t>
            </a:fld>
            <a:endParaRPr lang="fr-FR"/>
          </a:p>
        </p:txBody>
      </p:sp>
      <p:sp>
        <p:nvSpPr>
          <p:cNvPr id="6" name="Espace réservé du pied de page 5">
            <a:extLst>
              <a:ext uri="{FF2B5EF4-FFF2-40B4-BE49-F238E27FC236}">
                <a16:creationId xmlns:a16="http://schemas.microsoft.com/office/drawing/2014/main" id="{173A8B97-6D60-EE60-1554-4EE697A3CE16}"/>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36CBF59A-9785-43A8-A46F-F58AC02C59A7}"/>
              </a:ext>
            </a:extLst>
          </p:cNvPr>
          <p:cNvSpPr>
            <a:spLocks noGrp="1"/>
          </p:cNvSpPr>
          <p:nvPr>
            <p:ph type="sldNum" sz="quarter" idx="12"/>
          </p:nvPr>
        </p:nvSpPr>
        <p:spPr/>
        <p:txBody>
          <a:bodyPr/>
          <a:lstStyle/>
          <a:p>
            <a:fld id="{295E2B83-30B4-43DD-9C6F-230E1EFA4909}" type="slidenum">
              <a:rPr lang="fr-FR" smtClean="0"/>
              <a:t>‹N°›</a:t>
            </a:fld>
            <a:endParaRPr lang="fr-FR"/>
          </a:p>
        </p:txBody>
      </p:sp>
    </p:spTree>
    <p:extLst>
      <p:ext uri="{BB962C8B-B14F-4D97-AF65-F5344CB8AC3E}">
        <p14:creationId xmlns:p14="http://schemas.microsoft.com/office/powerpoint/2010/main" val="37479037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0F72290-98B7-E813-C7AC-560F2F3D660C}"/>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C1B9B645-B0C9-800D-B842-771098D4984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5EBAE285-6EB5-A21C-C214-B9E530A4BA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5794420C-347E-2D83-DF56-D6CEF16D07CD}"/>
              </a:ext>
            </a:extLst>
          </p:cNvPr>
          <p:cNvSpPr>
            <a:spLocks noGrp="1"/>
          </p:cNvSpPr>
          <p:nvPr>
            <p:ph type="dt" sz="half" idx="10"/>
          </p:nvPr>
        </p:nvSpPr>
        <p:spPr/>
        <p:txBody>
          <a:bodyPr/>
          <a:lstStyle/>
          <a:p>
            <a:fld id="{54AA8913-9F66-4A84-AB56-303C3711CD58}" type="datetimeFigureOut">
              <a:rPr lang="fr-FR" smtClean="0"/>
              <a:t>19/09/2024</a:t>
            </a:fld>
            <a:endParaRPr lang="fr-FR"/>
          </a:p>
        </p:txBody>
      </p:sp>
      <p:sp>
        <p:nvSpPr>
          <p:cNvPr id="6" name="Espace réservé du pied de page 5">
            <a:extLst>
              <a:ext uri="{FF2B5EF4-FFF2-40B4-BE49-F238E27FC236}">
                <a16:creationId xmlns:a16="http://schemas.microsoft.com/office/drawing/2014/main" id="{73B81101-947D-C9A1-BAFE-B50DCAD71AF8}"/>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F341F7AF-7061-A198-704B-10F14891D5C5}"/>
              </a:ext>
            </a:extLst>
          </p:cNvPr>
          <p:cNvSpPr>
            <a:spLocks noGrp="1"/>
          </p:cNvSpPr>
          <p:nvPr>
            <p:ph type="sldNum" sz="quarter" idx="12"/>
          </p:nvPr>
        </p:nvSpPr>
        <p:spPr/>
        <p:txBody>
          <a:bodyPr/>
          <a:lstStyle/>
          <a:p>
            <a:fld id="{295E2B83-30B4-43DD-9C6F-230E1EFA4909}" type="slidenum">
              <a:rPr lang="fr-FR" smtClean="0"/>
              <a:t>‹N°›</a:t>
            </a:fld>
            <a:endParaRPr lang="fr-FR"/>
          </a:p>
        </p:txBody>
      </p:sp>
    </p:spTree>
    <p:extLst>
      <p:ext uri="{BB962C8B-B14F-4D97-AF65-F5344CB8AC3E}">
        <p14:creationId xmlns:p14="http://schemas.microsoft.com/office/powerpoint/2010/main" val="22512169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D6156EC5-E830-99AB-0ED1-B0C61A626D0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F48D410A-C53A-ADED-CD44-62A76B46C75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DB8834FA-045D-EE40-38C1-932D75024FD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54AA8913-9F66-4A84-AB56-303C3711CD58}" type="datetimeFigureOut">
              <a:rPr lang="fr-FR" smtClean="0"/>
              <a:t>19/09/2024</a:t>
            </a:fld>
            <a:endParaRPr lang="fr-FR"/>
          </a:p>
        </p:txBody>
      </p:sp>
      <p:sp>
        <p:nvSpPr>
          <p:cNvPr id="5" name="Espace réservé du pied de page 4">
            <a:extLst>
              <a:ext uri="{FF2B5EF4-FFF2-40B4-BE49-F238E27FC236}">
                <a16:creationId xmlns:a16="http://schemas.microsoft.com/office/drawing/2014/main" id="{2B75FD20-FE78-6062-60D8-50A8A7961E8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7F5AF17F-2F89-2AD4-01AA-7AAD9F23880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295E2B83-30B4-43DD-9C6F-230E1EFA4909}" type="slidenum">
              <a:rPr lang="fr-FR" smtClean="0"/>
              <a:t>‹N°›</a:t>
            </a:fld>
            <a:endParaRPr lang="fr-FR"/>
          </a:p>
        </p:txBody>
      </p:sp>
    </p:spTree>
    <p:extLst>
      <p:ext uri="{BB962C8B-B14F-4D97-AF65-F5344CB8AC3E}">
        <p14:creationId xmlns:p14="http://schemas.microsoft.com/office/powerpoint/2010/main" val="4517929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2.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2.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image" Target="../media/image2.png"/><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5.xml"/><Relationship Id="rId7" Type="http://schemas.openxmlformats.org/officeDocument/2006/relationships/image" Target="../media/image2.png"/><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6.xml"/><Relationship Id="rId7" Type="http://schemas.openxmlformats.org/officeDocument/2006/relationships/image" Target="../media/image2.png"/><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7.xml"/><Relationship Id="rId7" Type="http://schemas.openxmlformats.org/officeDocument/2006/relationships/image" Target="../media/image2.png"/><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F0A604E4-7307-451C-93BE-F1F7E1BF3B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200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3" name="Rectangle 1032">
            <a:extLst>
              <a:ext uri="{FF2B5EF4-FFF2-40B4-BE49-F238E27FC236}">
                <a16:creationId xmlns:a16="http://schemas.microsoft.com/office/drawing/2014/main" id="{F7F3A0AA-35E5-4085-942B-7378390306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5282344"/>
            <a:ext cx="12191998" cy="1590742"/>
          </a:xfrm>
          <a:prstGeom prst="rect">
            <a:avLst/>
          </a:prstGeom>
          <a:gradFill>
            <a:gsLst>
              <a:gs pos="34000">
                <a:srgbClr val="000000">
                  <a:alpha val="96000"/>
                </a:srgbClr>
              </a:gs>
              <a:gs pos="100000">
                <a:schemeClr val="accent1"/>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5" name="Rectangle 1034">
            <a:extLst>
              <a:ext uri="{FF2B5EF4-FFF2-40B4-BE49-F238E27FC236}">
                <a16:creationId xmlns:a16="http://schemas.microsoft.com/office/drawing/2014/main" id="{402F5C38-C747-4173-ABBF-656E39E821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 y="5282344"/>
            <a:ext cx="8115300" cy="1590742"/>
          </a:xfrm>
          <a:prstGeom prst="rect">
            <a:avLst/>
          </a:prstGeom>
          <a:gradFill>
            <a:gsLst>
              <a:gs pos="28000">
                <a:schemeClr val="accent1">
                  <a:lumMod val="75000"/>
                  <a:alpha val="59000"/>
                </a:schemeClr>
              </a:gs>
              <a:gs pos="100000">
                <a:srgbClr val="000000">
                  <a:alpha val="70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7" name="Rectangle 1036">
            <a:extLst>
              <a:ext uri="{FF2B5EF4-FFF2-40B4-BE49-F238E27FC236}">
                <a16:creationId xmlns:a16="http://schemas.microsoft.com/office/drawing/2014/main" id="{E37EECFC-A684-4391-AE85-4CDAF5565F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 y="5282344"/>
            <a:ext cx="12191998" cy="1590742"/>
          </a:xfrm>
          <a:prstGeom prst="rect">
            <a:avLst/>
          </a:prstGeom>
          <a:gradFill>
            <a:gsLst>
              <a:gs pos="0">
                <a:srgbClr val="000000">
                  <a:alpha val="71765"/>
                </a:srgbClr>
              </a:gs>
              <a:gs pos="100000">
                <a:schemeClr val="accent1">
                  <a:alpha val="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1F177DFD-8504-CB73-BBDE-488238E32347}"/>
              </a:ext>
            </a:extLst>
          </p:cNvPr>
          <p:cNvSpPr>
            <a:spLocks noGrp="1"/>
          </p:cNvSpPr>
          <p:nvPr>
            <p:ph type="ctrTitle"/>
          </p:nvPr>
        </p:nvSpPr>
        <p:spPr>
          <a:xfrm>
            <a:off x="699714" y="5490971"/>
            <a:ext cx="6962072" cy="1159200"/>
          </a:xfrm>
        </p:spPr>
        <p:txBody>
          <a:bodyPr anchor="ctr">
            <a:normAutofit/>
          </a:bodyPr>
          <a:lstStyle/>
          <a:p>
            <a:pPr algn="l"/>
            <a:r>
              <a:rPr lang="fr-FR" sz="4000" dirty="0">
                <a:solidFill>
                  <a:srgbClr val="FFFFFF"/>
                </a:solidFill>
              </a:rPr>
              <a:t>Analyse</a:t>
            </a:r>
          </a:p>
        </p:txBody>
      </p:sp>
      <p:sp>
        <p:nvSpPr>
          <p:cNvPr id="3" name="Sous-titre 2">
            <a:extLst>
              <a:ext uri="{FF2B5EF4-FFF2-40B4-BE49-F238E27FC236}">
                <a16:creationId xmlns:a16="http://schemas.microsoft.com/office/drawing/2014/main" id="{FCF73582-4FCF-03D3-AF77-AA92117E437A}"/>
              </a:ext>
            </a:extLst>
          </p:cNvPr>
          <p:cNvSpPr>
            <a:spLocks noGrp="1"/>
          </p:cNvSpPr>
          <p:nvPr>
            <p:ph type="subTitle" idx="1"/>
          </p:nvPr>
        </p:nvSpPr>
        <p:spPr>
          <a:xfrm>
            <a:off x="8456522" y="5633765"/>
            <a:ext cx="3408555" cy="873612"/>
          </a:xfrm>
        </p:spPr>
        <p:txBody>
          <a:bodyPr anchor="ctr">
            <a:normAutofit/>
          </a:bodyPr>
          <a:lstStyle/>
          <a:p>
            <a:pPr algn="l"/>
            <a:r>
              <a:rPr lang="fr-FR" sz="2000" dirty="0">
                <a:solidFill>
                  <a:srgbClr val="FFFFFF"/>
                </a:solidFill>
              </a:rPr>
              <a:t>MONTABORD Astone</a:t>
            </a:r>
          </a:p>
        </p:txBody>
      </p:sp>
      <p:pic>
        <p:nvPicPr>
          <p:cNvPr id="1026" name="Picture 2" descr="Une image contenant Caractère coloré, obscurité, capture d’écran, Graphique&#10;&#10;Description générée automatiquement">
            <a:extLst>
              <a:ext uri="{FF2B5EF4-FFF2-40B4-BE49-F238E27FC236}">
                <a16:creationId xmlns:a16="http://schemas.microsoft.com/office/drawing/2014/main" id="{2125F9E7-2EA3-B84F-8BAF-8EE4FD151BC6}"/>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78535" y="427357"/>
            <a:ext cx="11327549" cy="44460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3993622"/>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Freeform: Shape 8">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Freeform: Shape 10">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re 1">
            <a:extLst>
              <a:ext uri="{FF2B5EF4-FFF2-40B4-BE49-F238E27FC236}">
                <a16:creationId xmlns:a16="http://schemas.microsoft.com/office/drawing/2014/main" id="{EA1E7EF0-5E3E-DA4E-8331-9D16FC9ABBA7}"/>
              </a:ext>
            </a:extLst>
          </p:cNvPr>
          <p:cNvSpPr>
            <a:spLocks noGrp="1"/>
          </p:cNvSpPr>
          <p:nvPr>
            <p:ph type="title"/>
          </p:nvPr>
        </p:nvSpPr>
        <p:spPr>
          <a:xfrm>
            <a:off x="1524003" y="1999615"/>
            <a:ext cx="9144000" cy="2764028"/>
          </a:xfrm>
        </p:spPr>
        <p:txBody>
          <a:bodyPr vert="horz" lIns="91440" tIns="45720" rIns="91440" bIns="45720" rtlCol="0" anchor="ctr">
            <a:normAutofit/>
          </a:bodyPr>
          <a:lstStyle/>
          <a:p>
            <a:pPr algn="ctr"/>
            <a:r>
              <a:rPr lang="en-US" sz="7200" kern="1200">
                <a:solidFill>
                  <a:schemeClr val="tx1"/>
                </a:solidFill>
                <a:latin typeface="+mj-lt"/>
                <a:ea typeface="+mj-ea"/>
                <a:cs typeface="+mj-cs"/>
              </a:rPr>
              <a:t>Merci de votre attention!</a:t>
            </a:r>
          </a:p>
        </p:txBody>
      </p:sp>
      <p:sp>
        <p:nvSpPr>
          <p:cNvPr id="13" name="Rectangle 12">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49381968"/>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4" name="Rectangle 43">
            <a:extLst>
              <a:ext uri="{FF2B5EF4-FFF2-40B4-BE49-F238E27FC236}">
                <a16:creationId xmlns:a16="http://schemas.microsoft.com/office/drawing/2014/main" id="{46708FAB-3898-47A9-B05A-AB9ECBD9E7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36165CC7-7D0A-57AE-5FB9-FC6D23D609F8}"/>
              </a:ext>
            </a:extLst>
          </p:cNvPr>
          <p:cNvSpPr>
            <a:spLocks noGrp="1"/>
          </p:cNvSpPr>
          <p:nvPr>
            <p:ph type="title"/>
          </p:nvPr>
        </p:nvSpPr>
        <p:spPr>
          <a:xfrm>
            <a:off x="1136398" y="457201"/>
            <a:ext cx="10117810" cy="1150470"/>
          </a:xfrm>
        </p:spPr>
        <p:txBody>
          <a:bodyPr anchor="b">
            <a:normAutofit/>
          </a:bodyPr>
          <a:lstStyle/>
          <a:p>
            <a:r>
              <a:rPr lang="fr-FR" sz="4000" u="sng" dirty="0"/>
              <a:t>Sommaire</a:t>
            </a:r>
            <a:r>
              <a:rPr lang="fr-FR" sz="4000" dirty="0"/>
              <a:t> :</a:t>
            </a:r>
          </a:p>
        </p:txBody>
      </p:sp>
      <p:graphicFrame>
        <p:nvGraphicFramePr>
          <p:cNvPr id="48" name="Espace réservé du contenu 2">
            <a:extLst>
              <a:ext uri="{FF2B5EF4-FFF2-40B4-BE49-F238E27FC236}">
                <a16:creationId xmlns:a16="http://schemas.microsoft.com/office/drawing/2014/main" id="{A22E1EE1-0848-2E7A-F80B-52499623181E}"/>
              </a:ext>
            </a:extLst>
          </p:cNvPr>
          <p:cNvGraphicFramePr>
            <a:graphicFrameLocks noGrp="1"/>
          </p:cNvGraphicFramePr>
          <p:nvPr>
            <p:ph idx="1"/>
          </p:nvPr>
        </p:nvGraphicFramePr>
        <p:xfrm>
          <a:off x="1150286" y="1980775"/>
          <a:ext cx="6001836" cy="36328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8" name="Image 7" descr="Une image contenant Caractère coloré, cercle, outil, conception&#10;&#10;Description générée automatiquement">
            <a:extLst>
              <a:ext uri="{FF2B5EF4-FFF2-40B4-BE49-F238E27FC236}">
                <a16:creationId xmlns:a16="http://schemas.microsoft.com/office/drawing/2014/main" id="{BE919EE9-0E2F-64D8-EBA1-447F8378ACC1}"/>
              </a:ext>
            </a:extLst>
          </p:cNvPr>
          <p:cNvPicPr>
            <a:picLocks noChangeAspect="1"/>
          </p:cNvPicPr>
          <p:nvPr/>
        </p:nvPicPr>
        <p:blipFill>
          <a:blip r:embed="rId7"/>
          <a:srcRect l="12145" r="9913" b="3"/>
          <a:stretch/>
        </p:blipFill>
        <p:spPr>
          <a:xfrm>
            <a:off x="7646838" y="1980775"/>
            <a:ext cx="3748858" cy="3632824"/>
          </a:xfrm>
          <a:prstGeom prst="rect">
            <a:avLst/>
          </a:prstGeom>
        </p:spPr>
      </p:pic>
      <p:sp>
        <p:nvSpPr>
          <p:cNvPr id="45" name="Rectangle 44">
            <a:extLst>
              <a:ext uri="{FF2B5EF4-FFF2-40B4-BE49-F238E27FC236}">
                <a16:creationId xmlns:a16="http://schemas.microsoft.com/office/drawing/2014/main" id="{2E438CA0-CB4D-4C94-8C39-9C7FC9BBEE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1962"/>
            <a:ext cx="12191998" cy="461774"/>
          </a:xfrm>
          <a:prstGeom prst="rect">
            <a:avLst/>
          </a:prstGeom>
          <a:gradFill>
            <a:gsLst>
              <a:gs pos="0">
                <a:srgbClr val="000000"/>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6B2C05E3-84E7-4957-95EF-B471CBF71C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1962"/>
            <a:ext cx="4076698" cy="464399"/>
          </a:xfrm>
          <a:prstGeom prst="rect">
            <a:avLst/>
          </a:prstGeom>
          <a:gradFill>
            <a:gsLst>
              <a:gs pos="0">
                <a:srgbClr val="000000">
                  <a:alpha val="46000"/>
                </a:srgbClr>
              </a:gs>
              <a:gs pos="99000">
                <a:schemeClr val="accent1"/>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41459644"/>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2" name="Rectangle 41">
            <a:extLst>
              <a:ext uri="{FF2B5EF4-FFF2-40B4-BE49-F238E27FC236}">
                <a16:creationId xmlns:a16="http://schemas.microsoft.com/office/drawing/2014/main" id="{46708FAB-3898-47A9-B05A-AB9ECBD9E7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499018D9-4EFA-E8AD-1EB8-2A8BB089C58A}"/>
              </a:ext>
            </a:extLst>
          </p:cNvPr>
          <p:cNvSpPr>
            <a:spLocks noGrp="1"/>
          </p:cNvSpPr>
          <p:nvPr>
            <p:ph type="title"/>
          </p:nvPr>
        </p:nvSpPr>
        <p:spPr>
          <a:xfrm>
            <a:off x="1136398" y="457201"/>
            <a:ext cx="10117810" cy="1150470"/>
          </a:xfrm>
        </p:spPr>
        <p:txBody>
          <a:bodyPr anchor="b">
            <a:normAutofit/>
          </a:bodyPr>
          <a:lstStyle/>
          <a:p>
            <a:r>
              <a:rPr lang="fr-FR" sz="4000" u="sng" dirty="0"/>
              <a:t>Identification</a:t>
            </a:r>
            <a:r>
              <a:rPr lang="fr-FR" sz="4000" dirty="0"/>
              <a:t> :</a:t>
            </a:r>
          </a:p>
        </p:txBody>
      </p:sp>
      <p:graphicFrame>
        <p:nvGraphicFramePr>
          <p:cNvPr id="50" name="Espace réservé du contenu 2">
            <a:extLst>
              <a:ext uri="{FF2B5EF4-FFF2-40B4-BE49-F238E27FC236}">
                <a16:creationId xmlns:a16="http://schemas.microsoft.com/office/drawing/2014/main" id="{89DAE1B9-B1E6-73CF-B391-A32549D1C2E0}"/>
              </a:ext>
            </a:extLst>
          </p:cNvPr>
          <p:cNvGraphicFramePr>
            <a:graphicFrameLocks noGrp="1"/>
          </p:cNvGraphicFramePr>
          <p:nvPr>
            <p:ph idx="1"/>
          </p:nvPr>
        </p:nvGraphicFramePr>
        <p:xfrm>
          <a:off x="1150286" y="1980775"/>
          <a:ext cx="6001836" cy="36328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Image 5" descr="Une image contenant Caractère coloré, cercle, outil, conception&#10;&#10;Description générée automatiquement">
            <a:extLst>
              <a:ext uri="{FF2B5EF4-FFF2-40B4-BE49-F238E27FC236}">
                <a16:creationId xmlns:a16="http://schemas.microsoft.com/office/drawing/2014/main" id="{8E8BD9A8-4007-B30D-AA21-F96891AB7221}"/>
              </a:ext>
            </a:extLst>
          </p:cNvPr>
          <p:cNvPicPr>
            <a:picLocks noChangeAspect="1"/>
          </p:cNvPicPr>
          <p:nvPr/>
        </p:nvPicPr>
        <p:blipFill>
          <a:blip r:embed="rId7"/>
          <a:srcRect l="12145" r="9913" b="3"/>
          <a:stretch/>
        </p:blipFill>
        <p:spPr>
          <a:xfrm>
            <a:off x="7646838" y="1980775"/>
            <a:ext cx="3748858" cy="3632824"/>
          </a:xfrm>
          <a:prstGeom prst="rect">
            <a:avLst/>
          </a:prstGeom>
        </p:spPr>
      </p:pic>
      <p:sp>
        <p:nvSpPr>
          <p:cNvPr id="44" name="Rectangle 43">
            <a:extLst>
              <a:ext uri="{FF2B5EF4-FFF2-40B4-BE49-F238E27FC236}">
                <a16:creationId xmlns:a16="http://schemas.microsoft.com/office/drawing/2014/main" id="{2E438CA0-CB4D-4C94-8C39-9C7FC9BBEE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1962"/>
            <a:ext cx="12191998" cy="461774"/>
          </a:xfrm>
          <a:prstGeom prst="rect">
            <a:avLst/>
          </a:prstGeom>
          <a:gradFill>
            <a:gsLst>
              <a:gs pos="0">
                <a:srgbClr val="000000"/>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6B2C05E3-84E7-4957-95EF-B471CBF71C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1962"/>
            <a:ext cx="4076698" cy="464399"/>
          </a:xfrm>
          <a:prstGeom prst="rect">
            <a:avLst/>
          </a:prstGeom>
          <a:gradFill>
            <a:gsLst>
              <a:gs pos="0">
                <a:srgbClr val="000000">
                  <a:alpha val="46000"/>
                </a:srgbClr>
              </a:gs>
              <a:gs pos="99000">
                <a:schemeClr val="accent1"/>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43814127"/>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46708FAB-3898-47A9-B05A-AB9ECBD9E7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04AEF061-476A-1E72-8E30-AA5CEBA3A994}"/>
              </a:ext>
            </a:extLst>
          </p:cNvPr>
          <p:cNvSpPr>
            <a:spLocks noGrp="1"/>
          </p:cNvSpPr>
          <p:nvPr>
            <p:ph type="title"/>
          </p:nvPr>
        </p:nvSpPr>
        <p:spPr>
          <a:xfrm>
            <a:off x="1136398" y="457201"/>
            <a:ext cx="10117810" cy="1150470"/>
          </a:xfrm>
        </p:spPr>
        <p:txBody>
          <a:bodyPr anchor="b">
            <a:normAutofit/>
          </a:bodyPr>
          <a:lstStyle/>
          <a:p>
            <a:r>
              <a:rPr lang="fr-FR" sz="4000" u="sng" dirty="0"/>
              <a:t>Historique :</a:t>
            </a:r>
          </a:p>
        </p:txBody>
      </p:sp>
      <p:graphicFrame>
        <p:nvGraphicFramePr>
          <p:cNvPr id="25" name="Espace réservé du contenu 2">
            <a:extLst>
              <a:ext uri="{FF2B5EF4-FFF2-40B4-BE49-F238E27FC236}">
                <a16:creationId xmlns:a16="http://schemas.microsoft.com/office/drawing/2014/main" id="{35FAB84C-0DF3-FE25-A794-D3C81046F6A8}"/>
              </a:ext>
            </a:extLst>
          </p:cNvPr>
          <p:cNvGraphicFramePr>
            <a:graphicFrameLocks noGrp="1"/>
          </p:cNvGraphicFramePr>
          <p:nvPr>
            <p:ph idx="1"/>
            <p:extLst>
              <p:ext uri="{D42A27DB-BD31-4B8C-83A1-F6EECF244321}">
                <p14:modId xmlns:p14="http://schemas.microsoft.com/office/powerpoint/2010/main" val="2102741553"/>
              </p:ext>
            </p:extLst>
          </p:nvPr>
        </p:nvGraphicFramePr>
        <p:xfrm>
          <a:off x="1150286" y="1980775"/>
          <a:ext cx="6001836" cy="36328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Image 5">
            <a:extLst>
              <a:ext uri="{FF2B5EF4-FFF2-40B4-BE49-F238E27FC236}">
                <a16:creationId xmlns:a16="http://schemas.microsoft.com/office/drawing/2014/main" id="{E4E42549-421B-32C3-F2CE-9B2F662CE3FE}"/>
              </a:ext>
            </a:extLst>
          </p:cNvPr>
          <p:cNvPicPr>
            <a:picLocks noChangeAspect="1"/>
          </p:cNvPicPr>
          <p:nvPr/>
        </p:nvPicPr>
        <p:blipFill>
          <a:blip r:embed="rId7"/>
          <a:srcRect l="12145" r="9913" b="3"/>
          <a:stretch/>
        </p:blipFill>
        <p:spPr>
          <a:xfrm>
            <a:off x="7646838" y="1980775"/>
            <a:ext cx="3748858" cy="3632824"/>
          </a:xfrm>
          <a:prstGeom prst="rect">
            <a:avLst/>
          </a:prstGeom>
        </p:spPr>
      </p:pic>
      <p:sp>
        <p:nvSpPr>
          <p:cNvPr id="13" name="Rectangle 12">
            <a:extLst>
              <a:ext uri="{FF2B5EF4-FFF2-40B4-BE49-F238E27FC236}">
                <a16:creationId xmlns:a16="http://schemas.microsoft.com/office/drawing/2014/main" id="{2E438CA0-CB4D-4C94-8C39-9C7FC9BBEE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1962"/>
            <a:ext cx="12191998" cy="461774"/>
          </a:xfrm>
          <a:prstGeom prst="rect">
            <a:avLst/>
          </a:prstGeom>
          <a:gradFill>
            <a:gsLst>
              <a:gs pos="0">
                <a:srgbClr val="000000"/>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6B2C05E3-84E7-4957-95EF-B471CBF71C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1962"/>
            <a:ext cx="4076698" cy="464399"/>
          </a:xfrm>
          <a:prstGeom prst="rect">
            <a:avLst/>
          </a:prstGeom>
          <a:gradFill>
            <a:gsLst>
              <a:gs pos="0">
                <a:srgbClr val="000000">
                  <a:alpha val="46000"/>
                </a:srgbClr>
              </a:gs>
              <a:gs pos="99000">
                <a:schemeClr val="accent1"/>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23658165"/>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46708FAB-3898-47A9-B05A-AB9ECBD9E7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F895BBC6-CDA3-DC80-CE0F-9B13309D57C4}"/>
              </a:ext>
            </a:extLst>
          </p:cNvPr>
          <p:cNvSpPr>
            <a:spLocks noGrp="1"/>
          </p:cNvSpPr>
          <p:nvPr>
            <p:ph type="title"/>
          </p:nvPr>
        </p:nvSpPr>
        <p:spPr>
          <a:xfrm>
            <a:off x="1136398" y="457201"/>
            <a:ext cx="10117810" cy="1150470"/>
          </a:xfrm>
        </p:spPr>
        <p:txBody>
          <a:bodyPr anchor="b">
            <a:normAutofit/>
          </a:bodyPr>
          <a:lstStyle/>
          <a:p>
            <a:r>
              <a:rPr lang="fr-FR" sz="4000" u="sng" dirty="0"/>
              <a:t>Externalités :</a:t>
            </a:r>
          </a:p>
        </p:txBody>
      </p:sp>
      <p:pic>
        <p:nvPicPr>
          <p:cNvPr id="6" name="Image 5">
            <a:extLst>
              <a:ext uri="{FF2B5EF4-FFF2-40B4-BE49-F238E27FC236}">
                <a16:creationId xmlns:a16="http://schemas.microsoft.com/office/drawing/2014/main" id="{2A57DA6D-7FF3-E53F-34A9-DD6F10A80FA2}"/>
              </a:ext>
            </a:extLst>
          </p:cNvPr>
          <p:cNvPicPr>
            <a:picLocks noChangeAspect="1"/>
          </p:cNvPicPr>
          <p:nvPr/>
        </p:nvPicPr>
        <p:blipFill>
          <a:blip r:embed="rId2"/>
          <a:srcRect l="12145" r="9913" b="3"/>
          <a:stretch/>
        </p:blipFill>
        <p:spPr>
          <a:xfrm>
            <a:off x="7646838" y="1980775"/>
            <a:ext cx="3748858" cy="3632824"/>
          </a:xfrm>
          <a:prstGeom prst="rect">
            <a:avLst/>
          </a:prstGeom>
        </p:spPr>
      </p:pic>
      <p:sp>
        <p:nvSpPr>
          <p:cNvPr id="18" name="Rectangle 17">
            <a:extLst>
              <a:ext uri="{FF2B5EF4-FFF2-40B4-BE49-F238E27FC236}">
                <a16:creationId xmlns:a16="http://schemas.microsoft.com/office/drawing/2014/main" id="{2E438CA0-CB4D-4C94-8C39-9C7FC9BBEE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1962"/>
            <a:ext cx="12191998" cy="461774"/>
          </a:xfrm>
          <a:prstGeom prst="rect">
            <a:avLst/>
          </a:prstGeom>
          <a:gradFill>
            <a:gsLst>
              <a:gs pos="0">
                <a:srgbClr val="000000"/>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6B2C05E3-84E7-4957-95EF-B471CBF71C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1962"/>
            <a:ext cx="4076698" cy="464399"/>
          </a:xfrm>
          <a:prstGeom prst="rect">
            <a:avLst/>
          </a:prstGeom>
          <a:gradFill>
            <a:gsLst>
              <a:gs pos="0">
                <a:srgbClr val="000000">
                  <a:alpha val="46000"/>
                </a:srgbClr>
              </a:gs>
              <a:gs pos="99000">
                <a:schemeClr val="accent1"/>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9" name="Content Placeholder 2">
            <a:extLst>
              <a:ext uri="{FF2B5EF4-FFF2-40B4-BE49-F238E27FC236}">
                <a16:creationId xmlns:a16="http://schemas.microsoft.com/office/drawing/2014/main" id="{7C868CE6-8590-E400-A1D4-BE32ABD8BB96}"/>
              </a:ext>
            </a:extLst>
          </p:cNvPr>
          <p:cNvGraphicFramePr>
            <a:graphicFrameLocks/>
          </p:cNvGraphicFramePr>
          <p:nvPr>
            <p:extLst>
              <p:ext uri="{D42A27DB-BD31-4B8C-83A1-F6EECF244321}">
                <p14:modId xmlns:p14="http://schemas.microsoft.com/office/powerpoint/2010/main" val="1929977379"/>
              </p:ext>
            </p:extLst>
          </p:nvPr>
        </p:nvGraphicFramePr>
        <p:xfrm>
          <a:off x="937792" y="1607671"/>
          <a:ext cx="5000124" cy="44788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49426831"/>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46708FAB-3898-47A9-B05A-AB9ECBD9E7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FB267F86-D61D-6414-6483-130C2000FA5C}"/>
              </a:ext>
            </a:extLst>
          </p:cNvPr>
          <p:cNvSpPr>
            <a:spLocks noGrp="1"/>
          </p:cNvSpPr>
          <p:nvPr>
            <p:ph type="title"/>
          </p:nvPr>
        </p:nvSpPr>
        <p:spPr>
          <a:xfrm>
            <a:off x="1136398" y="457201"/>
            <a:ext cx="10117810" cy="1150470"/>
          </a:xfrm>
        </p:spPr>
        <p:txBody>
          <a:bodyPr anchor="b">
            <a:normAutofit/>
          </a:bodyPr>
          <a:lstStyle/>
          <a:p>
            <a:r>
              <a:rPr lang="fr-FR" sz="4000" u="sng" dirty="0"/>
              <a:t>RSE</a:t>
            </a:r>
            <a:r>
              <a:rPr lang="fr-FR" sz="4000" dirty="0"/>
              <a:t> :</a:t>
            </a:r>
          </a:p>
        </p:txBody>
      </p:sp>
      <p:graphicFrame>
        <p:nvGraphicFramePr>
          <p:cNvPr id="17" name="Espace réservé du contenu 2">
            <a:extLst>
              <a:ext uri="{FF2B5EF4-FFF2-40B4-BE49-F238E27FC236}">
                <a16:creationId xmlns:a16="http://schemas.microsoft.com/office/drawing/2014/main" id="{2D345682-16BC-E61D-806D-7DB3EFBEABD8}"/>
              </a:ext>
            </a:extLst>
          </p:cNvPr>
          <p:cNvGraphicFramePr>
            <a:graphicFrameLocks noGrp="1"/>
          </p:cNvGraphicFramePr>
          <p:nvPr>
            <p:ph idx="1"/>
            <p:extLst>
              <p:ext uri="{D42A27DB-BD31-4B8C-83A1-F6EECF244321}">
                <p14:modId xmlns:p14="http://schemas.microsoft.com/office/powerpoint/2010/main" val="2893979543"/>
              </p:ext>
            </p:extLst>
          </p:nvPr>
        </p:nvGraphicFramePr>
        <p:xfrm>
          <a:off x="1150286" y="1980775"/>
          <a:ext cx="6001836" cy="36328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Image 5">
            <a:extLst>
              <a:ext uri="{FF2B5EF4-FFF2-40B4-BE49-F238E27FC236}">
                <a16:creationId xmlns:a16="http://schemas.microsoft.com/office/drawing/2014/main" id="{5D94FC9D-7E77-4091-25E9-7ECCBA4B478E}"/>
              </a:ext>
            </a:extLst>
          </p:cNvPr>
          <p:cNvPicPr>
            <a:picLocks noChangeAspect="1"/>
          </p:cNvPicPr>
          <p:nvPr/>
        </p:nvPicPr>
        <p:blipFill>
          <a:blip r:embed="rId7"/>
          <a:srcRect l="12145" r="9913" b="3"/>
          <a:stretch/>
        </p:blipFill>
        <p:spPr>
          <a:xfrm>
            <a:off x="7646838" y="1980775"/>
            <a:ext cx="3748858" cy="3632824"/>
          </a:xfrm>
          <a:prstGeom prst="rect">
            <a:avLst/>
          </a:prstGeom>
        </p:spPr>
      </p:pic>
      <p:sp>
        <p:nvSpPr>
          <p:cNvPr id="13" name="Rectangle 12">
            <a:extLst>
              <a:ext uri="{FF2B5EF4-FFF2-40B4-BE49-F238E27FC236}">
                <a16:creationId xmlns:a16="http://schemas.microsoft.com/office/drawing/2014/main" id="{2E438CA0-CB4D-4C94-8C39-9C7FC9BBEE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1962"/>
            <a:ext cx="12191998" cy="461774"/>
          </a:xfrm>
          <a:prstGeom prst="rect">
            <a:avLst/>
          </a:prstGeom>
          <a:gradFill>
            <a:gsLst>
              <a:gs pos="0">
                <a:srgbClr val="000000"/>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6B2C05E3-84E7-4957-95EF-B471CBF71C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1962"/>
            <a:ext cx="4076698" cy="464399"/>
          </a:xfrm>
          <a:prstGeom prst="rect">
            <a:avLst/>
          </a:prstGeom>
          <a:gradFill>
            <a:gsLst>
              <a:gs pos="0">
                <a:srgbClr val="000000">
                  <a:alpha val="46000"/>
                </a:srgbClr>
              </a:gs>
              <a:gs pos="99000">
                <a:schemeClr val="accent1"/>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01409877"/>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46708FAB-3898-47A9-B05A-AB9ECBD9E7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57F6807A-0A87-384B-6ADB-C0294CB719F4}"/>
              </a:ext>
            </a:extLst>
          </p:cNvPr>
          <p:cNvSpPr>
            <a:spLocks noGrp="1"/>
          </p:cNvSpPr>
          <p:nvPr>
            <p:ph type="title"/>
          </p:nvPr>
        </p:nvSpPr>
        <p:spPr>
          <a:xfrm>
            <a:off x="1136398" y="457201"/>
            <a:ext cx="10117810" cy="1150470"/>
          </a:xfrm>
        </p:spPr>
        <p:txBody>
          <a:bodyPr anchor="b">
            <a:normAutofit/>
          </a:bodyPr>
          <a:lstStyle/>
          <a:p>
            <a:r>
              <a:rPr lang="fr-FR" sz="4000" u="sng" dirty="0"/>
              <a:t>Orientations stratégiques :</a:t>
            </a:r>
          </a:p>
        </p:txBody>
      </p:sp>
      <p:graphicFrame>
        <p:nvGraphicFramePr>
          <p:cNvPr id="63" name="Espace réservé du contenu 2">
            <a:extLst>
              <a:ext uri="{FF2B5EF4-FFF2-40B4-BE49-F238E27FC236}">
                <a16:creationId xmlns:a16="http://schemas.microsoft.com/office/drawing/2014/main" id="{29452842-0B9D-CA0B-BD0C-44A50AA77B87}"/>
              </a:ext>
            </a:extLst>
          </p:cNvPr>
          <p:cNvGraphicFramePr>
            <a:graphicFrameLocks noGrp="1"/>
          </p:cNvGraphicFramePr>
          <p:nvPr>
            <p:ph idx="1"/>
            <p:extLst>
              <p:ext uri="{D42A27DB-BD31-4B8C-83A1-F6EECF244321}">
                <p14:modId xmlns:p14="http://schemas.microsoft.com/office/powerpoint/2010/main" val="430195297"/>
              </p:ext>
            </p:extLst>
          </p:nvPr>
        </p:nvGraphicFramePr>
        <p:xfrm>
          <a:off x="1150286" y="1980775"/>
          <a:ext cx="6001836" cy="36328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Image 5">
            <a:extLst>
              <a:ext uri="{FF2B5EF4-FFF2-40B4-BE49-F238E27FC236}">
                <a16:creationId xmlns:a16="http://schemas.microsoft.com/office/drawing/2014/main" id="{6B532F8F-5F19-A0E7-E45C-E4DFD8A3B1C6}"/>
              </a:ext>
            </a:extLst>
          </p:cNvPr>
          <p:cNvPicPr>
            <a:picLocks noChangeAspect="1"/>
          </p:cNvPicPr>
          <p:nvPr/>
        </p:nvPicPr>
        <p:blipFill>
          <a:blip r:embed="rId7"/>
          <a:srcRect l="12145" r="9913" b="3"/>
          <a:stretch/>
        </p:blipFill>
        <p:spPr>
          <a:xfrm>
            <a:off x="7646838" y="1980775"/>
            <a:ext cx="3748858" cy="3632824"/>
          </a:xfrm>
          <a:prstGeom prst="rect">
            <a:avLst/>
          </a:prstGeom>
        </p:spPr>
      </p:pic>
      <p:sp>
        <p:nvSpPr>
          <p:cNvPr id="18" name="Rectangle 17">
            <a:extLst>
              <a:ext uri="{FF2B5EF4-FFF2-40B4-BE49-F238E27FC236}">
                <a16:creationId xmlns:a16="http://schemas.microsoft.com/office/drawing/2014/main" id="{2E438CA0-CB4D-4C94-8C39-9C7FC9BBEE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1962"/>
            <a:ext cx="12191998" cy="461774"/>
          </a:xfrm>
          <a:prstGeom prst="rect">
            <a:avLst/>
          </a:prstGeom>
          <a:gradFill>
            <a:gsLst>
              <a:gs pos="0">
                <a:srgbClr val="000000"/>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6B2C05E3-84E7-4957-95EF-B471CBF71C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1962"/>
            <a:ext cx="4076698" cy="464399"/>
          </a:xfrm>
          <a:prstGeom prst="rect">
            <a:avLst/>
          </a:prstGeom>
          <a:gradFill>
            <a:gsLst>
              <a:gs pos="0">
                <a:srgbClr val="000000">
                  <a:alpha val="46000"/>
                </a:srgbClr>
              </a:gs>
              <a:gs pos="99000">
                <a:schemeClr val="accent1"/>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26885152"/>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46708FAB-3898-47A9-B05A-AB9ECBD9E7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EFBC05BF-DA21-F8E5-13A9-07947E8C084C}"/>
              </a:ext>
            </a:extLst>
          </p:cNvPr>
          <p:cNvSpPr>
            <a:spLocks noGrp="1"/>
          </p:cNvSpPr>
          <p:nvPr>
            <p:ph type="title"/>
          </p:nvPr>
        </p:nvSpPr>
        <p:spPr>
          <a:xfrm>
            <a:off x="1136398" y="457201"/>
            <a:ext cx="10117810" cy="1150470"/>
          </a:xfrm>
        </p:spPr>
        <p:txBody>
          <a:bodyPr anchor="b">
            <a:normAutofit/>
          </a:bodyPr>
          <a:lstStyle/>
          <a:p>
            <a:r>
              <a:rPr lang="fr-FR" sz="4000" u="sng" dirty="0"/>
              <a:t>RGPD :</a:t>
            </a:r>
          </a:p>
        </p:txBody>
      </p:sp>
      <p:graphicFrame>
        <p:nvGraphicFramePr>
          <p:cNvPr id="17" name="Espace réservé du contenu 2">
            <a:extLst>
              <a:ext uri="{FF2B5EF4-FFF2-40B4-BE49-F238E27FC236}">
                <a16:creationId xmlns:a16="http://schemas.microsoft.com/office/drawing/2014/main" id="{42502E35-D5EB-C3E5-C492-A6C7873158F4}"/>
              </a:ext>
            </a:extLst>
          </p:cNvPr>
          <p:cNvGraphicFramePr>
            <a:graphicFrameLocks noGrp="1"/>
          </p:cNvGraphicFramePr>
          <p:nvPr>
            <p:ph idx="1"/>
            <p:extLst>
              <p:ext uri="{D42A27DB-BD31-4B8C-83A1-F6EECF244321}">
                <p14:modId xmlns:p14="http://schemas.microsoft.com/office/powerpoint/2010/main" val="1358556603"/>
              </p:ext>
            </p:extLst>
          </p:nvPr>
        </p:nvGraphicFramePr>
        <p:xfrm>
          <a:off x="1150286" y="1980775"/>
          <a:ext cx="6001836" cy="36328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Image 5" descr="Une image contenant Caractère coloré, cercle, outil, conception&#10;&#10;Description générée automatiquement">
            <a:extLst>
              <a:ext uri="{FF2B5EF4-FFF2-40B4-BE49-F238E27FC236}">
                <a16:creationId xmlns:a16="http://schemas.microsoft.com/office/drawing/2014/main" id="{ABC699BC-8816-A7D8-77C5-2E4DC4154C33}"/>
              </a:ext>
            </a:extLst>
          </p:cNvPr>
          <p:cNvPicPr>
            <a:picLocks noChangeAspect="1"/>
          </p:cNvPicPr>
          <p:nvPr/>
        </p:nvPicPr>
        <p:blipFill>
          <a:blip r:embed="rId7"/>
          <a:srcRect l="12145" r="9913" b="3"/>
          <a:stretch/>
        </p:blipFill>
        <p:spPr>
          <a:xfrm>
            <a:off x="7646838" y="1980775"/>
            <a:ext cx="3748858" cy="3632824"/>
          </a:xfrm>
          <a:prstGeom prst="rect">
            <a:avLst/>
          </a:prstGeom>
        </p:spPr>
      </p:pic>
      <p:sp>
        <p:nvSpPr>
          <p:cNvPr id="13" name="Rectangle 12">
            <a:extLst>
              <a:ext uri="{FF2B5EF4-FFF2-40B4-BE49-F238E27FC236}">
                <a16:creationId xmlns:a16="http://schemas.microsoft.com/office/drawing/2014/main" id="{2E438CA0-CB4D-4C94-8C39-9C7FC9BBEE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1962"/>
            <a:ext cx="12191998" cy="461774"/>
          </a:xfrm>
          <a:prstGeom prst="rect">
            <a:avLst/>
          </a:prstGeom>
          <a:gradFill>
            <a:gsLst>
              <a:gs pos="0">
                <a:srgbClr val="000000"/>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6B2C05E3-84E7-4957-95EF-B471CBF71C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1962"/>
            <a:ext cx="4076698" cy="464399"/>
          </a:xfrm>
          <a:prstGeom prst="rect">
            <a:avLst/>
          </a:prstGeom>
          <a:gradFill>
            <a:gsLst>
              <a:gs pos="0">
                <a:srgbClr val="000000">
                  <a:alpha val="46000"/>
                </a:srgbClr>
              </a:gs>
              <a:gs pos="99000">
                <a:schemeClr val="accent1"/>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25558526"/>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46708FAB-3898-47A9-B05A-AB9ECBD9E7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CF0EC0BA-9A00-7595-B562-63AE03DD308F}"/>
              </a:ext>
            </a:extLst>
          </p:cNvPr>
          <p:cNvSpPr>
            <a:spLocks noGrp="1"/>
          </p:cNvSpPr>
          <p:nvPr>
            <p:ph type="title"/>
          </p:nvPr>
        </p:nvSpPr>
        <p:spPr>
          <a:xfrm>
            <a:off x="1136398" y="457201"/>
            <a:ext cx="10117810" cy="1150470"/>
          </a:xfrm>
        </p:spPr>
        <p:txBody>
          <a:bodyPr anchor="b">
            <a:normAutofit/>
          </a:bodyPr>
          <a:lstStyle/>
          <a:p>
            <a:r>
              <a:rPr lang="fr-FR" sz="4000" u="sng"/>
              <a:t>SWOT :</a:t>
            </a:r>
            <a:endParaRPr lang="fr-FR" sz="4000" u="sng" dirty="0"/>
          </a:p>
        </p:txBody>
      </p:sp>
      <p:pic>
        <p:nvPicPr>
          <p:cNvPr id="6" name="Image 5" descr="Une image contenant Caractère coloré, cercle, outil, conception&#10;&#10;Description générée automatiquement">
            <a:extLst>
              <a:ext uri="{FF2B5EF4-FFF2-40B4-BE49-F238E27FC236}">
                <a16:creationId xmlns:a16="http://schemas.microsoft.com/office/drawing/2014/main" id="{75488CDA-799B-A00D-8384-E373E64FE18A}"/>
              </a:ext>
            </a:extLst>
          </p:cNvPr>
          <p:cNvPicPr>
            <a:picLocks noChangeAspect="1"/>
          </p:cNvPicPr>
          <p:nvPr/>
        </p:nvPicPr>
        <p:blipFill>
          <a:blip r:embed="rId2"/>
          <a:srcRect l="12145" r="9913" b="3"/>
          <a:stretch/>
        </p:blipFill>
        <p:spPr>
          <a:xfrm>
            <a:off x="7646838" y="1980775"/>
            <a:ext cx="3748858" cy="3632824"/>
          </a:xfrm>
          <a:prstGeom prst="rect">
            <a:avLst/>
          </a:prstGeom>
        </p:spPr>
      </p:pic>
      <p:sp>
        <p:nvSpPr>
          <p:cNvPr id="22" name="Rectangle 21">
            <a:extLst>
              <a:ext uri="{FF2B5EF4-FFF2-40B4-BE49-F238E27FC236}">
                <a16:creationId xmlns:a16="http://schemas.microsoft.com/office/drawing/2014/main" id="{2E438CA0-CB4D-4C94-8C39-9C7FC9BBEE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1962"/>
            <a:ext cx="12191998" cy="461774"/>
          </a:xfrm>
          <a:prstGeom prst="rect">
            <a:avLst/>
          </a:prstGeom>
          <a:gradFill>
            <a:gsLst>
              <a:gs pos="0">
                <a:srgbClr val="000000"/>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6B2C05E3-84E7-4957-95EF-B471CBF71C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1962"/>
            <a:ext cx="4076698" cy="464399"/>
          </a:xfrm>
          <a:prstGeom prst="rect">
            <a:avLst/>
          </a:prstGeom>
          <a:gradFill>
            <a:gsLst>
              <a:gs pos="0">
                <a:srgbClr val="000000">
                  <a:alpha val="46000"/>
                </a:srgbClr>
              </a:gs>
              <a:gs pos="99000">
                <a:schemeClr val="accent1"/>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9" name="Content Placeholder 2">
            <a:extLst>
              <a:ext uri="{FF2B5EF4-FFF2-40B4-BE49-F238E27FC236}">
                <a16:creationId xmlns:a16="http://schemas.microsoft.com/office/drawing/2014/main" id="{0176873A-2473-5282-27AD-BE093ABBFAD0}"/>
              </a:ext>
            </a:extLst>
          </p:cNvPr>
          <p:cNvGraphicFramePr>
            <a:graphicFrameLocks noGrp="1"/>
          </p:cNvGraphicFramePr>
          <p:nvPr>
            <p:ph idx="1"/>
            <p:extLst>
              <p:ext uri="{D42A27DB-BD31-4B8C-83A1-F6EECF244321}">
                <p14:modId xmlns:p14="http://schemas.microsoft.com/office/powerpoint/2010/main" val="2454123352"/>
              </p:ext>
            </p:extLst>
          </p:nvPr>
        </p:nvGraphicFramePr>
        <p:xfrm>
          <a:off x="1136398" y="1980775"/>
          <a:ext cx="4959602" cy="36328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08520547"/>
      </p:ext>
    </p:extLst>
  </p:cSld>
  <p:clrMapOvr>
    <a:masterClrMapping/>
  </p:clrMapOvr>
  <p:transition spd="slow">
    <p:push dir="u"/>
  </p:transition>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30A3E2461DF3DE4A944E427B9A96A21D" ma:contentTypeVersion="15" ma:contentTypeDescription="Crée un document." ma:contentTypeScope="" ma:versionID="b9267dc17b6381da3de0f7b43ddc95cf">
  <xsd:schema xmlns:xsd="http://www.w3.org/2001/XMLSchema" xmlns:xs="http://www.w3.org/2001/XMLSchema" xmlns:p="http://schemas.microsoft.com/office/2006/metadata/properties" xmlns:ns3="21cc5093-9163-4e27-a3aa-cc0a4152508a" xmlns:ns4="978d5f1d-33bb-45b4-be03-11c1668f1fd8" targetNamespace="http://schemas.microsoft.com/office/2006/metadata/properties" ma:root="true" ma:fieldsID="eb1a5936170448c48408527cdd3b7fb0" ns3:_="" ns4:_="">
    <xsd:import namespace="21cc5093-9163-4e27-a3aa-cc0a4152508a"/>
    <xsd:import namespace="978d5f1d-33bb-45b4-be03-11c1668f1fd8"/>
    <xsd:element name="properties">
      <xsd:complexType>
        <xsd:sequence>
          <xsd:element name="documentManagement">
            <xsd:complexType>
              <xsd:all>
                <xsd:element ref="ns3:MediaServiceMetadata" minOccurs="0"/>
                <xsd:element ref="ns3:MediaServiceFastMetadata" minOccurs="0"/>
                <xsd:element ref="ns3:MediaServiceObjectDetectorVersions" minOccurs="0"/>
                <xsd:element ref="ns3:MediaServiceAutoTags" minOccurs="0"/>
                <xsd:element ref="ns3:MediaServiceOCR" minOccurs="0"/>
                <xsd:element ref="ns3:MediaServiceGenerationTime" minOccurs="0"/>
                <xsd:element ref="ns3:MediaServiceEventHashCode" minOccurs="0"/>
                <xsd:element ref="ns3:_activity" minOccurs="0"/>
                <xsd:element ref="ns4:SharedWithUsers" minOccurs="0"/>
                <xsd:element ref="ns4:SharedWithDetails" minOccurs="0"/>
                <xsd:element ref="ns4:SharingHintHash" minOccurs="0"/>
                <xsd:element ref="ns3:MediaServiceDateTaken" minOccurs="0"/>
                <xsd:element ref="ns3:MediaLengthInSeconds" minOccurs="0"/>
                <xsd:element ref="ns3:MediaServiceSystemTag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1cc5093-9163-4e27-a3aa-cc0a4152508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_activity" ma:index="15" nillable="true" ma:displayName="_activity" ma:hidden="true" ma:internalName="_activity">
      <xsd:simpleType>
        <xsd:restriction base="dms:Note"/>
      </xsd:simpleType>
    </xsd:element>
    <xsd:element name="MediaServiceDateTaken" ma:index="19" nillable="true" ma:displayName="MediaServiceDateTaken" ma:hidden="true" ma:indexed="true" ma:internalName="MediaServiceDateTaken" ma:readOnly="true">
      <xsd:simpleType>
        <xsd:restriction base="dms:Text"/>
      </xsd:simpleType>
    </xsd:element>
    <xsd:element name="MediaLengthInSeconds" ma:index="20" nillable="true" ma:displayName="MediaLengthInSeconds" ma:hidden="true" ma:internalName="MediaLengthInSeconds" ma:readOnly="true">
      <xsd:simpleType>
        <xsd:restriction base="dms:Unknown"/>
      </xsd:simpleType>
    </xsd:element>
    <xsd:element name="MediaServiceSystemTags" ma:index="21" nillable="true" ma:displayName="MediaServiceSystemTags" ma:hidden="true" ma:internalName="MediaServiceSystemTags" ma:readOnly="true">
      <xsd:simpleType>
        <xsd:restriction base="dms:Note"/>
      </xsd:simpleType>
    </xsd:element>
    <xsd:element name="MediaServiceSearchProperties" ma:index="22"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978d5f1d-33bb-45b4-be03-11c1668f1fd8" elementFormDefault="qualified">
    <xsd:import namespace="http://schemas.microsoft.com/office/2006/documentManagement/types"/>
    <xsd:import namespace="http://schemas.microsoft.com/office/infopath/2007/PartnerControls"/>
    <xsd:element name="SharedWithUsers" ma:index="16"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Partagé avec détails" ma:internalName="SharedWithDetails" ma:readOnly="true">
      <xsd:simpleType>
        <xsd:restriction base="dms:Note">
          <xsd:maxLength value="255"/>
        </xsd:restriction>
      </xsd:simpleType>
    </xsd:element>
    <xsd:element name="SharingHintHash" ma:index="18" nillable="true" ma:displayName="Partage du hachage d’indicateur"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21cc5093-9163-4e27-a3aa-cc0a4152508a" xsi:nil="true"/>
  </documentManagement>
</p:properties>
</file>

<file path=customXml/itemProps1.xml><?xml version="1.0" encoding="utf-8"?>
<ds:datastoreItem xmlns:ds="http://schemas.openxmlformats.org/officeDocument/2006/customXml" ds:itemID="{C495E3A0-88F8-49D8-AA83-377785891953}">
  <ds:schemaRefs>
    <ds:schemaRef ds:uri="http://schemas.microsoft.com/sharepoint/v3/contenttype/forms"/>
  </ds:schemaRefs>
</ds:datastoreItem>
</file>

<file path=customXml/itemProps2.xml><?xml version="1.0" encoding="utf-8"?>
<ds:datastoreItem xmlns:ds="http://schemas.openxmlformats.org/officeDocument/2006/customXml" ds:itemID="{19D33E90-9001-47AE-8621-6B09685919F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1cc5093-9163-4e27-a3aa-cc0a4152508a"/>
    <ds:schemaRef ds:uri="978d5f1d-33bb-45b4-be03-11c1668f1fd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A773AB6-9048-4EDB-A263-AABC18B725C4}">
  <ds:schemaRefs>
    <ds:schemaRef ds:uri="http://purl.org/dc/dcmitype/"/>
    <ds:schemaRef ds:uri="http://schemas.openxmlformats.org/package/2006/metadata/core-properties"/>
    <ds:schemaRef ds:uri="http://www.w3.org/XML/1998/namespace"/>
    <ds:schemaRef ds:uri="http://purl.org/dc/terms/"/>
    <ds:schemaRef ds:uri="21cc5093-9163-4e27-a3aa-cc0a4152508a"/>
    <ds:schemaRef ds:uri="http://purl.org/dc/elements/1.1/"/>
    <ds:schemaRef ds:uri="http://schemas.microsoft.com/office/2006/metadata/properties"/>
    <ds:schemaRef ds:uri="http://schemas.microsoft.com/office/2006/documentManagement/types"/>
    <ds:schemaRef ds:uri="http://schemas.microsoft.com/office/infopath/2007/PartnerControls"/>
    <ds:schemaRef ds:uri="978d5f1d-33bb-45b4-be03-11c1668f1fd8"/>
  </ds:schemaRefs>
</ds:datastoreItem>
</file>

<file path=docProps/app.xml><?xml version="1.0" encoding="utf-8"?>
<Properties xmlns="http://schemas.openxmlformats.org/officeDocument/2006/extended-properties" xmlns:vt="http://schemas.openxmlformats.org/officeDocument/2006/docPropsVTypes">
  <TotalTime>433</TotalTime>
  <Words>468</Words>
  <Application>Microsoft Office PowerPoint</Application>
  <PresentationFormat>Grand écran</PresentationFormat>
  <Paragraphs>101</Paragraphs>
  <Slides>10</Slides>
  <Notes>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10</vt:i4>
      </vt:variant>
    </vt:vector>
  </HeadingPairs>
  <TitlesOfParts>
    <vt:vector size="16" baseType="lpstr">
      <vt:lpstr>Aptos</vt:lpstr>
      <vt:lpstr>Aptos Display</vt:lpstr>
      <vt:lpstr>Arial</vt:lpstr>
      <vt:lpstr>Calibri</vt:lpstr>
      <vt:lpstr>Wingdings</vt:lpstr>
      <vt:lpstr>Thème Office</vt:lpstr>
      <vt:lpstr>Analyse</vt:lpstr>
      <vt:lpstr>Sommaire :</vt:lpstr>
      <vt:lpstr>Identification :</vt:lpstr>
      <vt:lpstr>Historique :</vt:lpstr>
      <vt:lpstr>Externalités :</vt:lpstr>
      <vt:lpstr>RSE :</vt:lpstr>
      <vt:lpstr>Orientations stratégiques :</vt:lpstr>
      <vt:lpstr>RGPD :</vt:lpstr>
      <vt:lpstr>SWOT :</vt:lpstr>
      <vt:lpstr>Merci de votre attention!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Astone MONTABORD</dc:creator>
  <cp:lastModifiedBy>Astone MONTABORD</cp:lastModifiedBy>
  <cp:revision>1</cp:revision>
  <dcterms:created xsi:type="dcterms:W3CDTF">2024-09-18T21:37:13Z</dcterms:created>
  <dcterms:modified xsi:type="dcterms:W3CDTF">2024-09-19T13:57:55Z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0x01010030A3E2461DF3DE4A944E427B9A96A21D</vt:lpwstr>
  </property>
</Properties>
</file>