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0"/>
  </p:notesMasterIdLst>
  <p:sldIdLst>
    <p:sldId id="256" r:id="rId2"/>
    <p:sldId id="257" r:id="rId3"/>
    <p:sldId id="314" r:id="rId4"/>
    <p:sldId id="259" r:id="rId5"/>
    <p:sldId id="315" r:id="rId6"/>
    <p:sldId id="317" r:id="rId7"/>
    <p:sldId id="318" r:id="rId8"/>
    <p:sldId id="316" r:id="rId9"/>
  </p:sldIdLst>
  <p:sldSz cx="9144000" cy="5143500" type="screen16x9"/>
  <p:notesSz cx="6858000" cy="9144000"/>
  <p:embeddedFontLst>
    <p:embeddedFont>
      <p:font typeface="Sora" panose="020B0604020202020204" charset="0"/>
      <p:regular r:id="rId11"/>
      <p:bold r:id="rId12"/>
    </p:embeddedFont>
    <p:embeddedFont>
      <p:font typeface="Bahnschrift" panose="020B0502040204020203" pitchFamily="34" charset="0"/>
      <p:regular r:id="rId13"/>
      <p:bold r:id="rId14"/>
    </p:embeddedFont>
    <p:embeddedFont>
      <p:font typeface="Saira SemiCondensed ExtraBold" panose="020B0604020202020204" charset="0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781373-84A4-4AB3-B652-63073279266D}">
  <a:tblStyle styleId="{1B781373-84A4-4AB3-B652-6307327926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73E07E6-2AFC-4380-8BBB-A301DA7B4E2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78605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62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ea901b64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ea901b64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785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ea901b64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ea901b64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3250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ea901b647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ea901b647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4936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ea901b64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ea901b64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109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ea901b64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ea901b64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03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1799990">
            <a:off x="-621258" y="2601494"/>
            <a:ext cx="3812743" cy="381274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7425" y="1233417"/>
            <a:ext cx="770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  <a:defRPr sz="11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rot="2351518" flipH="1">
            <a:off x="6547852" y="-948225"/>
            <a:ext cx="3177085" cy="317708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562500" y="1725071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5"/>
          </p:nvPr>
        </p:nvSpPr>
        <p:spPr>
          <a:xfrm>
            <a:off x="5588277" y="1729075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/>
          </p:nvPr>
        </p:nvSpPr>
        <p:spPr>
          <a:xfrm>
            <a:off x="5588280" y="2606743"/>
            <a:ext cx="3120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5588277" y="2951463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8" hasCustomPrompt="1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9" hasCustomPrompt="1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3" hasCustomPrompt="1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4" hasCustomPrompt="1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5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6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7"/>
          </p:nvPr>
        </p:nvSpPr>
        <p:spPr>
          <a:xfrm>
            <a:off x="5588277" y="3831321"/>
            <a:ext cx="31203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8"/>
          </p:nvPr>
        </p:nvSpPr>
        <p:spPr>
          <a:xfrm>
            <a:off x="5588277" y="4173850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9" hasCustomPrompt="1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0" hasCustomPrompt="1"/>
          </p:nvPr>
        </p:nvSpPr>
        <p:spPr>
          <a:xfrm>
            <a:off x="4698187" y="3794921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grpSp>
        <p:nvGrpSpPr>
          <p:cNvPr id="105" name="Google Shape;105;p13"/>
          <p:cNvGrpSpPr/>
          <p:nvPr/>
        </p:nvGrpSpPr>
        <p:grpSpPr>
          <a:xfrm rot="-7546048">
            <a:off x="8118359" y="650718"/>
            <a:ext cx="161701" cy="641985"/>
            <a:chOff x="7004550" y="3676293"/>
            <a:chExt cx="161700" cy="641982"/>
          </a:xfrm>
        </p:grpSpPr>
        <p:sp>
          <p:nvSpPr>
            <p:cNvPr id="106" name="Google Shape;106;p13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" name="Google Shape;110;p13"/>
          <p:cNvSpPr txBox="1">
            <a:spLocks noGrp="1"/>
          </p:cNvSpPr>
          <p:nvPr>
            <p:ph type="title" idx="21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/>
          <p:nvPr/>
        </p:nvSpPr>
        <p:spPr>
          <a:xfrm rot="3592469" flipH="1">
            <a:off x="6400996" y="-625931"/>
            <a:ext cx="2898637" cy="289863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1"/>
          <p:cNvGrpSpPr/>
          <p:nvPr/>
        </p:nvGrpSpPr>
        <p:grpSpPr>
          <a:xfrm flipH="1">
            <a:off x="574557" y="785625"/>
            <a:ext cx="8174968" cy="4079838"/>
            <a:chOff x="803157" y="785625"/>
            <a:chExt cx="8174968" cy="4079838"/>
          </a:xfrm>
        </p:grpSpPr>
        <p:grpSp>
          <p:nvGrpSpPr>
            <p:cNvPr id="295" name="Google Shape;295;p41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296" name="Google Shape;296;p4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" name="Google Shape;298;p4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6" name="Google Shape;306;p4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" name="Google Shape;308;p4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" name="Google Shape;319;p4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21" name="Google Shape;321;p41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4" name="Google Shape;324;p41"/>
            <p:cNvGrpSpPr/>
            <p:nvPr/>
          </p:nvGrpSpPr>
          <p:grpSpPr>
            <a:xfrm rot="-7546048">
              <a:off x="3886452" y="4314969"/>
              <a:ext cx="660231" cy="356756"/>
              <a:chOff x="6755327" y="3818809"/>
              <a:chExt cx="660228" cy="356754"/>
            </a:xfrm>
          </p:grpSpPr>
          <p:sp>
            <p:nvSpPr>
              <p:cNvPr id="325" name="Google Shape;325;p41"/>
              <p:cNvSpPr/>
              <p:nvPr/>
            </p:nvSpPr>
            <p:spPr>
              <a:xfrm rot="-6510132" flipH="1">
                <a:off x="7242777" y="3847741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" name="Google Shape;326;p41"/>
              <p:cNvSpPr/>
              <p:nvPr/>
            </p:nvSpPr>
            <p:spPr>
              <a:xfrm rot="-6510132" flipH="1">
                <a:off x="7084001" y="3900759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" name="Google Shape;327;p41"/>
              <p:cNvSpPr/>
              <p:nvPr/>
            </p:nvSpPr>
            <p:spPr>
              <a:xfrm rot="-6510132" flipH="1">
                <a:off x="6925225" y="3953777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" name="Google Shape;328;p41"/>
              <p:cNvSpPr/>
              <p:nvPr/>
            </p:nvSpPr>
            <p:spPr>
              <a:xfrm rot="-6510132" flipH="1">
                <a:off x="6766450" y="4006795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29" name="Google Shape;329;p41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8788525" y="26135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1" name="Google Shape;331;p41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41"/>
          <p:cNvSpPr/>
          <p:nvPr/>
        </p:nvSpPr>
        <p:spPr>
          <a:xfrm rot="3595944" flipH="1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2"/>
          <p:cNvGrpSpPr/>
          <p:nvPr/>
        </p:nvGrpSpPr>
        <p:grpSpPr>
          <a:xfrm>
            <a:off x="717425" y="730175"/>
            <a:ext cx="8016856" cy="3964307"/>
            <a:chOff x="717425" y="730175"/>
            <a:chExt cx="8016856" cy="3964307"/>
          </a:xfrm>
        </p:grpSpPr>
        <p:grpSp>
          <p:nvGrpSpPr>
            <p:cNvPr id="335" name="Google Shape;335;p42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336" name="Google Shape;336;p4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7" name="Google Shape;337;p4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8" name="Google Shape;338;p4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40" name="Google Shape;340;p42"/>
            <p:cNvSpPr/>
            <p:nvPr/>
          </p:nvSpPr>
          <p:spPr>
            <a:xfrm>
              <a:off x="6414800" y="10348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717425" y="36236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7814075" y="27079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8264225" y="7301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4" name="Google Shape;344;p42"/>
          <p:cNvSpPr/>
          <p:nvPr/>
        </p:nvSpPr>
        <p:spPr>
          <a:xfrm rot="-1805619">
            <a:off x="-173181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3"/>
          <p:cNvGrpSpPr/>
          <p:nvPr/>
        </p:nvGrpSpPr>
        <p:grpSpPr>
          <a:xfrm>
            <a:off x="646775" y="593376"/>
            <a:ext cx="7860143" cy="3984356"/>
            <a:chOff x="646775" y="593376"/>
            <a:chExt cx="7860143" cy="3984356"/>
          </a:xfrm>
        </p:grpSpPr>
        <p:grpSp>
          <p:nvGrpSpPr>
            <p:cNvPr id="347" name="Google Shape;347;p43"/>
            <p:cNvGrpSpPr/>
            <p:nvPr/>
          </p:nvGrpSpPr>
          <p:grpSpPr>
            <a:xfrm flipH="1">
              <a:off x="7805389" y="593376"/>
              <a:ext cx="545147" cy="506901"/>
              <a:chOff x="4818730" y="3307263"/>
              <a:chExt cx="1827512" cy="1699300"/>
            </a:xfrm>
          </p:grpSpPr>
          <p:sp>
            <p:nvSpPr>
              <p:cNvPr id="348" name="Google Shape;348;p4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" name="Google Shape;349;p4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" name="Google Shape;366;p4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" name="Google Shape;372;p4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73" name="Google Shape;373;p43"/>
            <p:cNvGrpSpPr/>
            <p:nvPr/>
          </p:nvGrpSpPr>
          <p:grpSpPr>
            <a:xfrm rot="3253952">
              <a:off x="873633" y="4003518"/>
              <a:ext cx="161701" cy="641985"/>
              <a:chOff x="7004550" y="3676293"/>
              <a:chExt cx="161700" cy="641982"/>
            </a:xfrm>
          </p:grpSpPr>
          <p:sp>
            <p:nvSpPr>
              <p:cNvPr id="374" name="Google Shape;374;p4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375;p4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" name="Google Shape;376;p4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 flipH="1">
              <a:off x="8365618" y="35017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43"/>
            <p:cNvSpPr/>
            <p:nvPr/>
          </p:nvSpPr>
          <p:spPr>
            <a:xfrm flipH="1">
              <a:off x="3031293" y="16389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43"/>
            <p:cNvSpPr/>
            <p:nvPr/>
          </p:nvSpPr>
          <p:spPr>
            <a:xfrm flipH="1">
              <a:off x="2138593" y="40985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43"/>
            <p:cNvSpPr/>
            <p:nvPr/>
          </p:nvSpPr>
          <p:spPr>
            <a:xfrm flipH="1">
              <a:off x="6552243" y="37785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82" name="Google Shape;382;p43"/>
          <p:cNvSpPr/>
          <p:nvPr/>
        </p:nvSpPr>
        <p:spPr>
          <a:xfrm rot="-7417684" flipH="1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Google Shape;383;p43"/>
          <p:cNvSpPr/>
          <p:nvPr/>
        </p:nvSpPr>
        <p:spPr>
          <a:xfrm rot="2700040" flipH="1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 rot="-288175" flipH="1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803157" y="718490"/>
            <a:ext cx="7703761" cy="3886987"/>
            <a:chOff x="803157" y="718490"/>
            <a:chExt cx="7703761" cy="3886987"/>
          </a:xfrm>
        </p:grpSpPr>
        <p:grpSp>
          <p:nvGrpSpPr>
            <p:cNvPr id="387" name="Google Shape;387;p44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388" name="Google Shape;388;p4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389;p4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4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392;p4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" name="Google Shape;393;p4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4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4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4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4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401;p4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4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03;p4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406;p4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407;p4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4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10;p4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411;p4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13" name="Google Shape;413;p44"/>
            <p:cNvGrpSpPr/>
            <p:nvPr/>
          </p:nvGrpSpPr>
          <p:grpSpPr>
            <a:xfrm rot="-7546048">
              <a:off x="8118359" y="650718"/>
              <a:ext cx="161701" cy="641985"/>
              <a:chOff x="7004550" y="3676293"/>
              <a:chExt cx="161700" cy="641982"/>
            </a:xfrm>
          </p:grpSpPr>
          <p:sp>
            <p:nvSpPr>
              <p:cNvPr id="414" name="Google Shape;414;p4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18" name="Google Shape;418;p44"/>
            <p:cNvSpPr/>
            <p:nvPr/>
          </p:nvSpPr>
          <p:spPr>
            <a:xfrm>
              <a:off x="3215825" y="17299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2387425" y="36340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6950200" y="42572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8206925" y="30887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22" name="Google Shape;422;p44"/>
          <p:cNvSpPr/>
          <p:nvPr/>
        </p:nvSpPr>
        <p:spPr>
          <a:xfrm rot="10584227" flipH="1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Char char="●"/>
              <a:defRPr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87" r:id="rId5"/>
    <p:sldLayoutId id="2147483688" r:id="rId6"/>
    <p:sldLayoutId id="2147483689" r:id="rId7"/>
    <p:sldLayoutId id="2147483690" r:id="rId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8"/>
          <p:cNvSpPr/>
          <p:nvPr/>
        </p:nvSpPr>
        <p:spPr>
          <a:xfrm>
            <a:off x="4793600" y="4526076"/>
            <a:ext cx="3882084" cy="345719"/>
          </a:xfrm>
          <a:custGeom>
            <a:avLst/>
            <a:gdLst/>
            <a:ahLst/>
            <a:cxnLst/>
            <a:rect l="l" t="t" r="r" b="b"/>
            <a:pathLst>
              <a:path w="99547" h="8847" extrusionOk="0">
                <a:moveTo>
                  <a:pt x="49788" y="1"/>
                </a:moveTo>
                <a:cubicBezTo>
                  <a:pt x="22280" y="1"/>
                  <a:pt x="0" y="1977"/>
                  <a:pt x="0" y="4408"/>
                </a:cubicBezTo>
                <a:cubicBezTo>
                  <a:pt x="0" y="6870"/>
                  <a:pt x="22280" y="8846"/>
                  <a:pt x="49788" y="8846"/>
                </a:cubicBezTo>
                <a:cubicBezTo>
                  <a:pt x="77266" y="8846"/>
                  <a:pt x="99546" y="6870"/>
                  <a:pt x="99546" y="4408"/>
                </a:cubicBezTo>
                <a:cubicBezTo>
                  <a:pt x="99546" y="1977"/>
                  <a:pt x="77266" y="1"/>
                  <a:pt x="49788" y="1"/>
                </a:cubicBezTo>
                <a:close/>
              </a:path>
            </a:pathLst>
          </a:custGeom>
          <a:solidFill>
            <a:srgbClr val="241454">
              <a:alpha val="4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4" name="Google Shape;434;p48"/>
          <p:cNvSpPr txBox="1">
            <a:spLocks noGrp="1"/>
          </p:cNvSpPr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PACMAN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36" name="Google Shape;436;p48"/>
          <p:cNvSpPr/>
          <p:nvPr/>
        </p:nvSpPr>
        <p:spPr>
          <a:xfrm rot="10800000" flipH="1">
            <a:off x="4561350" y="2633806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37" name="Google Shape;437;p48"/>
          <p:cNvGrpSpPr/>
          <p:nvPr/>
        </p:nvGrpSpPr>
        <p:grpSpPr>
          <a:xfrm>
            <a:off x="5154058" y="2160197"/>
            <a:ext cx="3299908" cy="2640203"/>
            <a:chOff x="946249" y="2346025"/>
            <a:chExt cx="3067970" cy="2454633"/>
          </a:xfrm>
        </p:grpSpPr>
        <p:sp>
          <p:nvSpPr>
            <p:cNvPr id="438" name="Google Shape;438;p48"/>
            <p:cNvSpPr/>
            <p:nvPr/>
          </p:nvSpPr>
          <p:spPr>
            <a:xfrm flipH="1">
              <a:off x="1070044" y="2632071"/>
              <a:ext cx="994456" cy="799908"/>
            </a:xfrm>
            <a:custGeom>
              <a:avLst/>
              <a:gdLst/>
              <a:ahLst/>
              <a:cxnLst/>
              <a:rect l="l" t="t" r="r" b="b"/>
              <a:pathLst>
                <a:path w="69288" h="55733" extrusionOk="0">
                  <a:moveTo>
                    <a:pt x="69287" y="1"/>
                  </a:moveTo>
                  <a:lnTo>
                    <a:pt x="247" y="12041"/>
                  </a:lnTo>
                  <a:lnTo>
                    <a:pt x="1" y="55733"/>
                  </a:lnTo>
                  <a:lnTo>
                    <a:pt x="69287" y="55733"/>
                  </a:lnTo>
                  <a:lnTo>
                    <a:pt x="69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48"/>
            <p:cNvSpPr/>
            <p:nvPr/>
          </p:nvSpPr>
          <p:spPr>
            <a:xfrm flipH="1">
              <a:off x="1070044" y="2632071"/>
              <a:ext cx="992935" cy="544749"/>
            </a:xfrm>
            <a:custGeom>
              <a:avLst/>
              <a:gdLst/>
              <a:ahLst/>
              <a:cxnLst/>
              <a:rect l="l" t="t" r="r" b="b"/>
              <a:pathLst>
                <a:path w="69182" h="37955" extrusionOk="0">
                  <a:moveTo>
                    <a:pt x="69181" y="1"/>
                  </a:moveTo>
                  <a:lnTo>
                    <a:pt x="141" y="12041"/>
                  </a:lnTo>
                  <a:lnTo>
                    <a:pt x="0" y="34398"/>
                  </a:lnTo>
                  <a:cubicBezTo>
                    <a:pt x="2252" y="37054"/>
                    <a:pt x="5554" y="37954"/>
                    <a:pt x="8959" y="37954"/>
                  </a:cubicBezTo>
                  <a:cubicBezTo>
                    <a:pt x="10879" y="37954"/>
                    <a:pt x="12831" y="37668"/>
                    <a:pt x="14646" y="37249"/>
                  </a:cubicBezTo>
                  <a:cubicBezTo>
                    <a:pt x="34573" y="32919"/>
                    <a:pt x="52106" y="24469"/>
                    <a:pt x="69181" y="15210"/>
                  </a:cubicBezTo>
                  <a:lnTo>
                    <a:pt x="69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48"/>
            <p:cNvSpPr/>
            <p:nvPr/>
          </p:nvSpPr>
          <p:spPr>
            <a:xfrm flipH="1">
              <a:off x="1070401" y="2631383"/>
              <a:ext cx="991428" cy="216292"/>
            </a:xfrm>
            <a:custGeom>
              <a:avLst/>
              <a:gdLst/>
              <a:ahLst/>
              <a:cxnLst/>
              <a:rect l="l" t="t" r="r" b="b"/>
              <a:pathLst>
                <a:path w="69077" h="15070" extrusionOk="0">
                  <a:moveTo>
                    <a:pt x="69076" y="1"/>
                  </a:moveTo>
                  <a:lnTo>
                    <a:pt x="1" y="12042"/>
                  </a:lnTo>
                  <a:lnTo>
                    <a:pt x="1" y="15069"/>
                  </a:lnTo>
                  <a:lnTo>
                    <a:pt x="69076" y="4895"/>
                  </a:lnTo>
                  <a:lnTo>
                    <a:pt x="690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48"/>
            <p:cNvSpPr/>
            <p:nvPr/>
          </p:nvSpPr>
          <p:spPr>
            <a:xfrm flipH="1">
              <a:off x="1070402" y="3351227"/>
              <a:ext cx="994958" cy="81379"/>
            </a:xfrm>
            <a:custGeom>
              <a:avLst/>
              <a:gdLst/>
              <a:ahLst/>
              <a:cxnLst/>
              <a:rect l="l" t="t" r="r" b="b"/>
              <a:pathLst>
                <a:path w="69323" h="5670" extrusionOk="0">
                  <a:moveTo>
                    <a:pt x="69322" y="1"/>
                  </a:moveTo>
                  <a:lnTo>
                    <a:pt x="36" y="2430"/>
                  </a:lnTo>
                  <a:lnTo>
                    <a:pt x="0" y="5669"/>
                  </a:lnTo>
                  <a:lnTo>
                    <a:pt x="69322" y="5669"/>
                  </a:lnTo>
                  <a:lnTo>
                    <a:pt x="69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48"/>
            <p:cNvSpPr/>
            <p:nvPr/>
          </p:nvSpPr>
          <p:spPr>
            <a:xfrm flipH="1">
              <a:off x="1902273" y="3018686"/>
              <a:ext cx="154131" cy="301977"/>
            </a:xfrm>
            <a:custGeom>
              <a:avLst/>
              <a:gdLst/>
              <a:ahLst/>
              <a:cxnLst/>
              <a:rect l="l" t="t" r="r" b="b"/>
              <a:pathLst>
                <a:path w="10739" h="21040" extrusionOk="0">
                  <a:moveTo>
                    <a:pt x="7710" y="1"/>
                  </a:moveTo>
                  <a:cubicBezTo>
                    <a:pt x="6689" y="247"/>
                    <a:pt x="5915" y="1092"/>
                    <a:pt x="5281" y="1902"/>
                  </a:cubicBezTo>
                  <a:cubicBezTo>
                    <a:pt x="3415" y="4190"/>
                    <a:pt x="2007" y="6796"/>
                    <a:pt x="1056" y="9577"/>
                  </a:cubicBezTo>
                  <a:cubicBezTo>
                    <a:pt x="141" y="12358"/>
                    <a:pt x="0" y="15351"/>
                    <a:pt x="634" y="18238"/>
                  </a:cubicBezTo>
                  <a:cubicBezTo>
                    <a:pt x="951" y="19400"/>
                    <a:pt x="1514" y="20702"/>
                    <a:pt x="2746" y="20984"/>
                  </a:cubicBezTo>
                  <a:cubicBezTo>
                    <a:pt x="2907" y="21023"/>
                    <a:pt x="3067" y="21040"/>
                    <a:pt x="3227" y="21040"/>
                  </a:cubicBezTo>
                  <a:cubicBezTo>
                    <a:pt x="3945" y="21040"/>
                    <a:pt x="4654" y="20689"/>
                    <a:pt x="5316" y="20315"/>
                  </a:cubicBezTo>
                  <a:cubicBezTo>
                    <a:pt x="7288" y="19118"/>
                    <a:pt x="9119" y="17675"/>
                    <a:pt x="10738" y="16020"/>
                  </a:cubicBezTo>
                  <a:cubicBezTo>
                    <a:pt x="9858" y="15386"/>
                    <a:pt x="9154" y="14541"/>
                    <a:pt x="8591" y="13591"/>
                  </a:cubicBezTo>
                  <a:cubicBezTo>
                    <a:pt x="7006" y="15562"/>
                    <a:pt x="5422" y="17499"/>
                    <a:pt x="3838" y="19470"/>
                  </a:cubicBezTo>
                  <a:cubicBezTo>
                    <a:pt x="3666" y="19671"/>
                    <a:pt x="3400" y="19895"/>
                    <a:pt x="3155" y="19895"/>
                  </a:cubicBezTo>
                  <a:cubicBezTo>
                    <a:pt x="3099" y="19895"/>
                    <a:pt x="3045" y="19884"/>
                    <a:pt x="2993" y="19857"/>
                  </a:cubicBezTo>
                  <a:cubicBezTo>
                    <a:pt x="2817" y="19752"/>
                    <a:pt x="2711" y="19576"/>
                    <a:pt x="2676" y="19400"/>
                  </a:cubicBezTo>
                  <a:cubicBezTo>
                    <a:pt x="1796" y="16654"/>
                    <a:pt x="2535" y="13696"/>
                    <a:pt x="3626" y="11021"/>
                  </a:cubicBezTo>
                  <a:cubicBezTo>
                    <a:pt x="4823" y="8098"/>
                    <a:pt x="6443" y="5387"/>
                    <a:pt x="8414" y="2958"/>
                  </a:cubicBezTo>
                  <a:cubicBezTo>
                    <a:pt x="8591" y="2747"/>
                    <a:pt x="8731" y="2501"/>
                    <a:pt x="8802" y="2219"/>
                  </a:cubicBezTo>
                  <a:cubicBezTo>
                    <a:pt x="8907" y="1374"/>
                    <a:pt x="7570" y="846"/>
                    <a:pt x="7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48"/>
            <p:cNvSpPr/>
            <p:nvPr/>
          </p:nvSpPr>
          <p:spPr>
            <a:xfrm flipH="1">
              <a:off x="1842637" y="2748803"/>
              <a:ext cx="106639" cy="301187"/>
            </a:xfrm>
            <a:custGeom>
              <a:avLst/>
              <a:gdLst/>
              <a:ahLst/>
              <a:cxnLst/>
              <a:rect l="l" t="t" r="r" b="b"/>
              <a:pathLst>
                <a:path w="7430" h="20985" extrusionOk="0">
                  <a:moveTo>
                    <a:pt x="5280" y="1"/>
                  </a:moveTo>
                  <a:cubicBezTo>
                    <a:pt x="5269" y="1"/>
                    <a:pt x="5257" y="1"/>
                    <a:pt x="5247" y="2"/>
                  </a:cubicBezTo>
                  <a:cubicBezTo>
                    <a:pt x="4683" y="72"/>
                    <a:pt x="4190" y="318"/>
                    <a:pt x="3768" y="706"/>
                  </a:cubicBezTo>
                  <a:cubicBezTo>
                    <a:pt x="1339" y="2572"/>
                    <a:pt x="459" y="4367"/>
                    <a:pt x="142" y="7817"/>
                  </a:cubicBezTo>
                  <a:cubicBezTo>
                    <a:pt x="1" y="9296"/>
                    <a:pt x="142" y="10810"/>
                    <a:pt x="635" y="12253"/>
                  </a:cubicBezTo>
                  <a:cubicBezTo>
                    <a:pt x="846" y="13063"/>
                    <a:pt x="1057" y="13908"/>
                    <a:pt x="1198" y="14718"/>
                  </a:cubicBezTo>
                  <a:cubicBezTo>
                    <a:pt x="1480" y="15880"/>
                    <a:pt x="1339" y="17077"/>
                    <a:pt x="811" y="18098"/>
                  </a:cubicBezTo>
                  <a:cubicBezTo>
                    <a:pt x="388" y="19013"/>
                    <a:pt x="107" y="19964"/>
                    <a:pt x="1" y="20949"/>
                  </a:cubicBezTo>
                  <a:lnTo>
                    <a:pt x="423" y="20985"/>
                  </a:lnTo>
                  <a:cubicBezTo>
                    <a:pt x="529" y="20069"/>
                    <a:pt x="775" y="19154"/>
                    <a:pt x="1163" y="18309"/>
                  </a:cubicBezTo>
                  <a:cubicBezTo>
                    <a:pt x="1726" y="17182"/>
                    <a:pt x="1902" y="15880"/>
                    <a:pt x="1585" y="14647"/>
                  </a:cubicBezTo>
                  <a:cubicBezTo>
                    <a:pt x="1444" y="13803"/>
                    <a:pt x="1233" y="12958"/>
                    <a:pt x="987" y="12113"/>
                  </a:cubicBezTo>
                  <a:cubicBezTo>
                    <a:pt x="564" y="10740"/>
                    <a:pt x="388" y="9296"/>
                    <a:pt x="564" y="7853"/>
                  </a:cubicBezTo>
                  <a:cubicBezTo>
                    <a:pt x="846" y="4543"/>
                    <a:pt x="1726" y="2853"/>
                    <a:pt x="4014" y="1023"/>
                  </a:cubicBezTo>
                  <a:cubicBezTo>
                    <a:pt x="4367" y="741"/>
                    <a:pt x="4789" y="530"/>
                    <a:pt x="5247" y="424"/>
                  </a:cubicBezTo>
                  <a:cubicBezTo>
                    <a:pt x="5669" y="424"/>
                    <a:pt x="6937" y="1269"/>
                    <a:pt x="7007" y="1621"/>
                  </a:cubicBezTo>
                  <a:lnTo>
                    <a:pt x="7429" y="1551"/>
                  </a:lnTo>
                  <a:cubicBezTo>
                    <a:pt x="7326" y="928"/>
                    <a:pt x="5898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48"/>
            <p:cNvSpPr/>
            <p:nvPr/>
          </p:nvSpPr>
          <p:spPr>
            <a:xfrm flipH="1">
              <a:off x="1881056" y="2953128"/>
              <a:ext cx="147558" cy="162040"/>
            </a:xfrm>
            <a:custGeom>
              <a:avLst/>
              <a:gdLst/>
              <a:ahLst/>
              <a:cxnLst/>
              <a:rect l="l" t="t" r="r" b="b"/>
              <a:pathLst>
                <a:path w="10281" h="11290" extrusionOk="0">
                  <a:moveTo>
                    <a:pt x="4341" y="1"/>
                  </a:moveTo>
                  <a:cubicBezTo>
                    <a:pt x="4097" y="1"/>
                    <a:pt x="3857" y="40"/>
                    <a:pt x="3627" y="132"/>
                  </a:cubicBezTo>
                  <a:cubicBezTo>
                    <a:pt x="3028" y="449"/>
                    <a:pt x="2535" y="906"/>
                    <a:pt x="2218" y="1540"/>
                  </a:cubicBezTo>
                  <a:cubicBezTo>
                    <a:pt x="1162" y="3230"/>
                    <a:pt x="458" y="5166"/>
                    <a:pt x="177" y="7173"/>
                  </a:cubicBezTo>
                  <a:cubicBezTo>
                    <a:pt x="36" y="8089"/>
                    <a:pt x="0" y="9074"/>
                    <a:pt x="458" y="9884"/>
                  </a:cubicBezTo>
                  <a:cubicBezTo>
                    <a:pt x="1005" y="10834"/>
                    <a:pt x="2140" y="11290"/>
                    <a:pt x="3248" y="11290"/>
                  </a:cubicBezTo>
                  <a:cubicBezTo>
                    <a:pt x="3495" y="11290"/>
                    <a:pt x="3741" y="11267"/>
                    <a:pt x="3979" y="11222"/>
                  </a:cubicBezTo>
                  <a:cubicBezTo>
                    <a:pt x="5317" y="10940"/>
                    <a:pt x="6443" y="10131"/>
                    <a:pt x="7464" y="9286"/>
                  </a:cubicBezTo>
                  <a:cubicBezTo>
                    <a:pt x="8309" y="8581"/>
                    <a:pt x="9013" y="7772"/>
                    <a:pt x="9577" y="6856"/>
                  </a:cubicBezTo>
                  <a:cubicBezTo>
                    <a:pt x="10140" y="5906"/>
                    <a:pt x="10281" y="4779"/>
                    <a:pt x="9999" y="3723"/>
                  </a:cubicBezTo>
                  <a:cubicBezTo>
                    <a:pt x="9471" y="2174"/>
                    <a:pt x="7852" y="1329"/>
                    <a:pt x="6408" y="625"/>
                  </a:cubicBezTo>
                  <a:cubicBezTo>
                    <a:pt x="5758" y="313"/>
                    <a:pt x="5031" y="1"/>
                    <a:pt x="4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48"/>
            <p:cNvSpPr/>
            <p:nvPr/>
          </p:nvSpPr>
          <p:spPr>
            <a:xfrm flipH="1">
              <a:off x="1819904" y="3131700"/>
              <a:ext cx="134426" cy="143783"/>
            </a:xfrm>
            <a:custGeom>
              <a:avLst/>
              <a:gdLst/>
              <a:ahLst/>
              <a:cxnLst/>
              <a:rect l="l" t="t" r="r" b="b"/>
              <a:pathLst>
                <a:path w="9366" h="10018" extrusionOk="0">
                  <a:moveTo>
                    <a:pt x="4063" y="1"/>
                  </a:moveTo>
                  <a:cubicBezTo>
                    <a:pt x="3859" y="1"/>
                    <a:pt x="3653" y="28"/>
                    <a:pt x="3451" y="85"/>
                  </a:cubicBezTo>
                  <a:cubicBezTo>
                    <a:pt x="2958" y="296"/>
                    <a:pt x="2536" y="648"/>
                    <a:pt x="2254" y="1141"/>
                  </a:cubicBezTo>
                  <a:cubicBezTo>
                    <a:pt x="1585" y="2091"/>
                    <a:pt x="1057" y="3112"/>
                    <a:pt x="670" y="4169"/>
                  </a:cubicBezTo>
                  <a:cubicBezTo>
                    <a:pt x="212" y="5190"/>
                    <a:pt x="1" y="6316"/>
                    <a:pt x="106" y="7443"/>
                  </a:cubicBezTo>
                  <a:cubicBezTo>
                    <a:pt x="247" y="8569"/>
                    <a:pt x="987" y="9661"/>
                    <a:pt x="2078" y="9942"/>
                  </a:cubicBezTo>
                  <a:cubicBezTo>
                    <a:pt x="2284" y="9994"/>
                    <a:pt x="2488" y="10017"/>
                    <a:pt x="2691" y="10017"/>
                  </a:cubicBezTo>
                  <a:cubicBezTo>
                    <a:pt x="3597" y="10017"/>
                    <a:pt x="4463" y="9551"/>
                    <a:pt x="5211" y="9062"/>
                  </a:cubicBezTo>
                  <a:cubicBezTo>
                    <a:pt x="6232" y="8393"/>
                    <a:pt x="7148" y="7654"/>
                    <a:pt x="8028" y="6844"/>
                  </a:cubicBezTo>
                  <a:cubicBezTo>
                    <a:pt x="8556" y="6457"/>
                    <a:pt x="8943" y="5894"/>
                    <a:pt x="9155" y="5260"/>
                  </a:cubicBezTo>
                  <a:cubicBezTo>
                    <a:pt x="9366" y="4380"/>
                    <a:pt x="8908" y="3464"/>
                    <a:pt x="8345" y="2760"/>
                  </a:cubicBezTo>
                  <a:cubicBezTo>
                    <a:pt x="7535" y="1739"/>
                    <a:pt x="6514" y="930"/>
                    <a:pt x="5317" y="366"/>
                  </a:cubicBezTo>
                  <a:cubicBezTo>
                    <a:pt x="4933" y="126"/>
                    <a:pt x="4501" y="1"/>
                    <a:pt x="40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48"/>
            <p:cNvSpPr/>
            <p:nvPr/>
          </p:nvSpPr>
          <p:spPr>
            <a:xfrm flipH="1">
              <a:off x="1921974" y="2964224"/>
              <a:ext cx="98559" cy="127881"/>
            </a:xfrm>
            <a:custGeom>
              <a:avLst/>
              <a:gdLst/>
              <a:ahLst/>
              <a:cxnLst/>
              <a:rect l="l" t="t" r="r" b="b"/>
              <a:pathLst>
                <a:path w="6867" h="8910" extrusionOk="0">
                  <a:moveTo>
                    <a:pt x="3370" y="1"/>
                  </a:moveTo>
                  <a:cubicBezTo>
                    <a:pt x="3129" y="1"/>
                    <a:pt x="2894" y="50"/>
                    <a:pt x="2676" y="169"/>
                  </a:cubicBezTo>
                  <a:cubicBezTo>
                    <a:pt x="2219" y="485"/>
                    <a:pt x="1867" y="943"/>
                    <a:pt x="1726" y="1471"/>
                  </a:cubicBezTo>
                  <a:cubicBezTo>
                    <a:pt x="1127" y="2844"/>
                    <a:pt x="634" y="4253"/>
                    <a:pt x="247" y="5661"/>
                  </a:cubicBezTo>
                  <a:cubicBezTo>
                    <a:pt x="71" y="6259"/>
                    <a:pt x="1" y="6858"/>
                    <a:pt x="71" y="7492"/>
                  </a:cubicBezTo>
                  <a:cubicBezTo>
                    <a:pt x="96" y="8344"/>
                    <a:pt x="811" y="8910"/>
                    <a:pt x="1552" y="8910"/>
                  </a:cubicBezTo>
                  <a:cubicBezTo>
                    <a:pt x="1882" y="8910"/>
                    <a:pt x="2218" y="8797"/>
                    <a:pt x="2500" y="8548"/>
                  </a:cubicBezTo>
                  <a:cubicBezTo>
                    <a:pt x="2888" y="8231"/>
                    <a:pt x="3240" y="7879"/>
                    <a:pt x="3521" y="7492"/>
                  </a:cubicBezTo>
                  <a:lnTo>
                    <a:pt x="5986" y="4288"/>
                  </a:lnTo>
                  <a:cubicBezTo>
                    <a:pt x="6408" y="3724"/>
                    <a:pt x="6866" y="3056"/>
                    <a:pt x="6760" y="2351"/>
                  </a:cubicBezTo>
                  <a:cubicBezTo>
                    <a:pt x="6655" y="1542"/>
                    <a:pt x="5880" y="1049"/>
                    <a:pt x="5176" y="626"/>
                  </a:cubicBezTo>
                  <a:cubicBezTo>
                    <a:pt x="4645" y="323"/>
                    <a:pt x="3986" y="1"/>
                    <a:pt x="3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48"/>
            <p:cNvSpPr/>
            <p:nvPr/>
          </p:nvSpPr>
          <p:spPr>
            <a:xfrm flipH="1">
              <a:off x="1705173" y="2729554"/>
              <a:ext cx="68734" cy="167336"/>
            </a:xfrm>
            <a:custGeom>
              <a:avLst/>
              <a:gdLst/>
              <a:ahLst/>
              <a:cxnLst/>
              <a:rect l="l" t="t" r="r" b="b"/>
              <a:pathLst>
                <a:path w="4789" h="11659" extrusionOk="0">
                  <a:moveTo>
                    <a:pt x="3529" y="1"/>
                  </a:moveTo>
                  <a:cubicBezTo>
                    <a:pt x="3492" y="1"/>
                    <a:pt x="3454" y="2"/>
                    <a:pt x="3416" y="5"/>
                  </a:cubicBezTo>
                  <a:cubicBezTo>
                    <a:pt x="2641" y="40"/>
                    <a:pt x="1937" y="392"/>
                    <a:pt x="1479" y="990"/>
                  </a:cubicBezTo>
                  <a:cubicBezTo>
                    <a:pt x="669" y="2011"/>
                    <a:pt x="564" y="3384"/>
                    <a:pt x="493" y="4511"/>
                  </a:cubicBezTo>
                  <a:cubicBezTo>
                    <a:pt x="282" y="7257"/>
                    <a:pt x="282" y="7680"/>
                    <a:pt x="247" y="8102"/>
                  </a:cubicBezTo>
                  <a:cubicBezTo>
                    <a:pt x="212" y="8525"/>
                    <a:pt x="212" y="8982"/>
                    <a:pt x="1" y="11658"/>
                  </a:cubicBezTo>
                  <a:lnTo>
                    <a:pt x="247" y="11658"/>
                  </a:lnTo>
                  <a:cubicBezTo>
                    <a:pt x="423" y="8982"/>
                    <a:pt x="458" y="8560"/>
                    <a:pt x="458" y="8102"/>
                  </a:cubicBezTo>
                  <a:cubicBezTo>
                    <a:pt x="493" y="7680"/>
                    <a:pt x="493" y="7257"/>
                    <a:pt x="705" y="4511"/>
                  </a:cubicBezTo>
                  <a:cubicBezTo>
                    <a:pt x="775" y="3420"/>
                    <a:pt x="881" y="2082"/>
                    <a:pt x="1620" y="1131"/>
                  </a:cubicBezTo>
                  <a:cubicBezTo>
                    <a:pt x="2078" y="568"/>
                    <a:pt x="2711" y="251"/>
                    <a:pt x="3416" y="216"/>
                  </a:cubicBezTo>
                  <a:cubicBezTo>
                    <a:pt x="3454" y="213"/>
                    <a:pt x="3492" y="211"/>
                    <a:pt x="3531" y="211"/>
                  </a:cubicBezTo>
                  <a:cubicBezTo>
                    <a:pt x="3949" y="211"/>
                    <a:pt x="4358" y="386"/>
                    <a:pt x="4648" y="709"/>
                  </a:cubicBezTo>
                  <a:lnTo>
                    <a:pt x="4789" y="568"/>
                  </a:lnTo>
                  <a:cubicBezTo>
                    <a:pt x="4462" y="209"/>
                    <a:pt x="4014" y="1"/>
                    <a:pt x="3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48"/>
            <p:cNvSpPr/>
            <p:nvPr/>
          </p:nvSpPr>
          <p:spPr>
            <a:xfrm flipH="1">
              <a:off x="1730444" y="2852416"/>
              <a:ext cx="119772" cy="251255"/>
            </a:xfrm>
            <a:custGeom>
              <a:avLst/>
              <a:gdLst/>
              <a:ahLst/>
              <a:cxnLst/>
              <a:rect l="l" t="t" r="r" b="b"/>
              <a:pathLst>
                <a:path w="8345" h="17506" extrusionOk="0">
                  <a:moveTo>
                    <a:pt x="7711" y="1"/>
                  </a:moveTo>
                  <a:cubicBezTo>
                    <a:pt x="6478" y="951"/>
                    <a:pt x="4155" y="4367"/>
                    <a:pt x="3521" y="5810"/>
                  </a:cubicBezTo>
                  <a:cubicBezTo>
                    <a:pt x="2007" y="9436"/>
                    <a:pt x="458" y="13098"/>
                    <a:pt x="0" y="17006"/>
                  </a:cubicBezTo>
                  <a:cubicBezTo>
                    <a:pt x="423" y="17006"/>
                    <a:pt x="810" y="17111"/>
                    <a:pt x="1162" y="17323"/>
                  </a:cubicBezTo>
                  <a:cubicBezTo>
                    <a:pt x="1362" y="17442"/>
                    <a:pt x="1596" y="17506"/>
                    <a:pt x="1832" y="17506"/>
                  </a:cubicBezTo>
                  <a:cubicBezTo>
                    <a:pt x="2011" y="17506"/>
                    <a:pt x="2192" y="17469"/>
                    <a:pt x="2359" y="17393"/>
                  </a:cubicBezTo>
                  <a:cubicBezTo>
                    <a:pt x="2535" y="17252"/>
                    <a:pt x="2676" y="17041"/>
                    <a:pt x="2782" y="16830"/>
                  </a:cubicBezTo>
                  <a:lnTo>
                    <a:pt x="3662" y="15140"/>
                  </a:lnTo>
                  <a:cubicBezTo>
                    <a:pt x="3838" y="14823"/>
                    <a:pt x="3944" y="14506"/>
                    <a:pt x="4014" y="14154"/>
                  </a:cubicBezTo>
                  <a:cubicBezTo>
                    <a:pt x="3979" y="13767"/>
                    <a:pt x="3908" y="13344"/>
                    <a:pt x="3767" y="12992"/>
                  </a:cubicBezTo>
                  <a:cubicBezTo>
                    <a:pt x="3627" y="12570"/>
                    <a:pt x="3697" y="12147"/>
                    <a:pt x="3979" y="11830"/>
                  </a:cubicBezTo>
                  <a:cubicBezTo>
                    <a:pt x="4577" y="11795"/>
                    <a:pt x="5141" y="11513"/>
                    <a:pt x="5528" y="11021"/>
                  </a:cubicBezTo>
                  <a:cubicBezTo>
                    <a:pt x="5880" y="10528"/>
                    <a:pt x="6197" y="10000"/>
                    <a:pt x="6408" y="9436"/>
                  </a:cubicBezTo>
                  <a:cubicBezTo>
                    <a:pt x="6690" y="8838"/>
                    <a:pt x="6866" y="8204"/>
                    <a:pt x="6901" y="7535"/>
                  </a:cubicBezTo>
                  <a:cubicBezTo>
                    <a:pt x="6901" y="6796"/>
                    <a:pt x="6584" y="6092"/>
                    <a:pt x="6443" y="5387"/>
                  </a:cubicBezTo>
                  <a:cubicBezTo>
                    <a:pt x="6232" y="4367"/>
                    <a:pt x="7781" y="1409"/>
                    <a:pt x="8344" y="529"/>
                  </a:cubicBezTo>
                  <a:cubicBezTo>
                    <a:pt x="8027" y="388"/>
                    <a:pt x="8027" y="177"/>
                    <a:pt x="7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48"/>
            <p:cNvSpPr/>
            <p:nvPr/>
          </p:nvSpPr>
          <p:spPr>
            <a:xfrm flipH="1">
              <a:off x="1807257" y="3031749"/>
              <a:ext cx="31848" cy="64270"/>
            </a:xfrm>
            <a:custGeom>
              <a:avLst/>
              <a:gdLst/>
              <a:ahLst/>
              <a:cxnLst/>
              <a:rect l="l" t="t" r="r" b="b"/>
              <a:pathLst>
                <a:path w="2219" h="4478" extrusionOk="0">
                  <a:moveTo>
                    <a:pt x="1642" y="1"/>
                  </a:moveTo>
                  <a:cubicBezTo>
                    <a:pt x="1429" y="1"/>
                    <a:pt x="1222" y="106"/>
                    <a:pt x="1092" y="288"/>
                  </a:cubicBezTo>
                  <a:cubicBezTo>
                    <a:pt x="916" y="499"/>
                    <a:pt x="775" y="781"/>
                    <a:pt x="740" y="1062"/>
                  </a:cubicBezTo>
                  <a:cubicBezTo>
                    <a:pt x="529" y="1731"/>
                    <a:pt x="353" y="2400"/>
                    <a:pt x="142" y="3104"/>
                  </a:cubicBezTo>
                  <a:cubicBezTo>
                    <a:pt x="36" y="3351"/>
                    <a:pt x="1" y="3633"/>
                    <a:pt x="36" y="3914"/>
                  </a:cubicBezTo>
                  <a:cubicBezTo>
                    <a:pt x="71" y="4231"/>
                    <a:pt x="318" y="4442"/>
                    <a:pt x="635" y="4477"/>
                  </a:cubicBezTo>
                  <a:cubicBezTo>
                    <a:pt x="775" y="4442"/>
                    <a:pt x="951" y="4337"/>
                    <a:pt x="1022" y="4196"/>
                  </a:cubicBezTo>
                  <a:cubicBezTo>
                    <a:pt x="1128" y="4055"/>
                    <a:pt x="1198" y="3914"/>
                    <a:pt x="1233" y="3738"/>
                  </a:cubicBezTo>
                  <a:lnTo>
                    <a:pt x="2043" y="1415"/>
                  </a:lnTo>
                  <a:cubicBezTo>
                    <a:pt x="2149" y="1168"/>
                    <a:pt x="2219" y="922"/>
                    <a:pt x="2219" y="640"/>
                  </a:cubicBezTo>
                  <a:cubicBezTo>
                    <a:pt x="2219" y="394"/>
                    <a:pt x="2078" y="147"/>
                    <a:pt x="1867" y="41"/>
                  </a:cubicBezTo>
                  <a:cubicBezTo>
                    <a:pt x="1793" y="14"/>
                    <a:pt x="1717" y="1"/>
                    <a:pt x="1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48"/>
            <p:cNvSpPr/>
            <p:nvPr/>
          </p:nvSpPr>
          <p:spPr>
            <a:xfrm flipH="1">
              <a:off x="1766320" y="2933276"/>
              <a:ext cx="43474" cy="73585"/>
            </a:xfrm>
            <a:custGeom>
              <a:avLst/>
              <a:gdLst/>
              <a:ahLst/>
              <a:cxnLst/>
              <a:rect l="l" t="t" r="r" b="b"/>
              <a:pathLst>
                <a:path w="3029" h="5127" extrusionOk="0">
                  <a:moveTo>
                    <a:pt x="1832" y="1"/>
                  </a:moveTo>
                  <a:cubicBezTo>
                    <a:pt x="1092" y="1304"/>
                    <a:pt x="529" y="2677"/>
                    <a:pt x="71" y="4120"/>
                  </a:cubicBezTo>
                  <a:cubicBezTo>
                    <a:pt x="1" y="4331"/>
                    <a:pt x="1" y="4543"/>
                    <a:pt x="71" y="4754"/>
                  </a:cubicBezTo>
                  <a:cubicBezTo>
                    <a:pt x="212" y="4895"/>
                    <a:pt x="388" y="5000"/>
                    <a:pt x="564" y="5035"/>
                  </a:cubicBezTo>
                  <a:cubicBezTo>
                    <a:pt x="698" y="5102"/>
                    <a:pt x="832" y="5127"/>
                    <a:pt x="957" y="5127"/>
                  </a:cubicBezTo>
                  <a:cubicBezTo>
                    <a:pt x="1029" y="5127"/>
                    <a:pt x="1098" y="5119"/>
                    <a:pt x="1163" y="5106"/>
                  </a:cubicBezTo>
                  <a:cubicBezTo>
                    <a:pt x="1374" y="5000"/>
                    <a:pt x="1515" y="4824"/>
                    <a:pt x="1620" y="4648"/>
                  </a:cubicBezTo>
                  <a:cubicBezTo>
                    <a:pt x="2148" y="3698"/>
                    <a:pt x="2536" y="2677"/>
                    <a:pt x="2853" y="1656"/>
                  </a:cubicBezTo>
                  <a:cubicBezTo>
                    <a:pt x="2993" y="1374"/>
                    <a:pt x="3029" y="1057"/>
                    <a:pt x="2958" y="740"/>
                  </a:cubicBezTo>
                  <a:cubicBezTo>
                    <a:pt x="2888" y="529"/>
                    <a:pt x="2712" y="353"/>
                    <a:pt x="2501" y="247"/>
                  </a:cubicBezTo>
                  <a:cubicBezTo>
                    <a:pt x="2289" y="142"/>
                    <a:pt x="2043" y="36"/>
                    <a:pt x="18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48"/>
            <p:cNvSpPr/>
            <p:nvPr/>
          </p:nvSpPr>
          <p:spPr>
            <a:xfrm flipH="1">
              <a:off x="2602212" y="3226929"/>
              <a:ext cx="140999" cy="412821"/>
            </a:xfrm>
            <a:custGeom>
              <a:avLst/>
              <a:gdLst/>
              <a:ahLst/>
              <a:cxnLst/>
              <a:rect l="l" t="t" r="r" b="b"/>
              <a:pathLst>
                <a:path w="9824" h="28763" extrusionOk="0">
                  <a:moveTo>
                    <a:pt x="8046" y="0"/>
                  </a:moveTo>
                  <a:cubicBezTo>
                    <a:pt x="7411" y="0"/>
                    <a:pt x="6739" y="199"/>
                    <a:pt x="6197" y="527"/>
                  </a:cubicBezTo>
                  <a:cubicBezTo>
                    <a:pt x="4366" y="1619"/>
                    <a:pt x="3380" y="3660"/>
                    <a:pt x="2711" y="5667"/>
                  </a:cubicBezTo>
                  <a:cubicBezTo>
                    <a:pt x="282" y="13025"/>
                    <a:pt x="1197" y="21053"/>
                    <a:pt x="0" y="28763"/>
                  </a:cubicBezTo>
                  <a:lnTo>
                    <a:pt x="6830" y="28446"/>
                  </a:lnTo>
                  <a:cubicBezTo>
                    <a:pt x="5986" y="21440"/>
                    <a:pt x="5810" y="14363"/>
                    <a:pt x="6373" y="7322"/>
                  </a:cubicBezTo>
                  <a:cubicBezTo>
                    <a:pt x="6373" y="6019"/>
                    <a:pt x="6619" y="4717"/>
                    <a:pt x="7077" y="3484"/>
                  </a:cubicBezTo>
                  <a:cubicBezTo>
                    <a:pt x="7535" y="2252"/>
                    <a:pt x="8556" y="1302"/>
                    <a:pt x="9823" y="879"/>
                  </a:cubicBezTo>
                  <a:cubicBezTo>
                    <a:pt x="9447" y="259"/>
                    <a:pt x="8771" y="0"/>
                    <a:pt x="8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48"/>
            <p:cNvSpPr/>
            <p:nvPr/>
          </p:nvSpPr>
          <p:spPr>
            <a:xfrm flipH="1">
              <a:off x="2298557" y="3613013"/>
              <a:ext cx="648833" cy="37919"/>
            </a:xfrm>
            <a:custGeom>
              <a:avLst/>
              <a:gdLst/>
              <a:ahLst/>
              <a:cxnLst/>
              <a:rect l="l" t="t" r="r" b="b"/>
              <a:pathLst>
                <a:path w="45207" h="2642" extrusionOk="0">
                  <a:moveTo>
                    <a:pt x="2184" y="1"/>
                  </a:moveTo>
                  <a:cubicBezTo>
                    <a:pt x="952" y="1"/>
                    <a:pt x="1" y="987"/>
                    <a:pt x="1" y="2184"/>
                  </a:cubicBezTo>
                  <a:cubicBezTo>
                    <a:pt x="1" y="2325"/>
                    <a:pt x="1" y="2501"/>
                    <a:pt x="36" y="2641"/>
                  </a:cubicBezTo>
                  <a:lnTo>
                    <a:pt x="45171" y="2641"/>
                  </a:lnTo>
                  <a:cubicBezTo>
                    <a:pt x="45171" y="2501"/>
                    <a:pt x="45206" y="2325"/>
                    <a:pt x="45206" y="2184"/>
                  </a:cubicBezTo>
                  <a:cubicBezTo>
                    <a:pt x="45206" y="987"/>
                    <a:pt x="44220" y="1"/>
                    <a:pt x="42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48"/>
            <p:cNvSpPr/>
            <p:nvPr/>
          </p:nvSpPr>
          <p:spPr>
            <a:xfrm flipH="1">
              <a:off x="2935249" y="3410871"/>
              <a:ext cx="18701" cy="416883"/>
            </a:xfrm>
            <a:custGeom>
              <a:avLst/>
              <a:gdLst/>
              <a:ahLst/>
              <a:cxnLst/>
              <a:rect l="l" t="t" r="r" b="b"/>
              <a:pathLst>
                <a:path w="1303" h="29046" extrusionOk="0">
                  <a:moveTo>
                    <a:pt x="0" y="0"/>
                  </a:moveTo>
                  <a:lnTo>
                    <a:pt x="0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48"/>
            <p:cNvSpPr/>
            <p:nvPr/>
          </p:nvSpPr>
          <p:spPr>
            <a:xfrm flipH="1">
              <a:off x="2894812" y="3410871"/>
              <a:ext cx="19218" cy="416883"/>
            </a:xfrm>
            <a:custGeom>
              <a:avLst/>
              <a:gdLst/>
              <a:ahLst/>
              <a:cxnLst/>
              <a:rect l="l" t="t" r="r" b="b"/>
              <a:pathLst>
                <a:path w="1339" h="29046" extrusionOk="0">
                  <a:moveTo>
                    <a:pt x="1" y="0"/>
                  </a:moveTo>
                  <a:lnTo>
                    <a:pt x="1" y="29046"/>
                  </a:lnTo>
                  <a:lnTo>
                    <a:pt x="1338" y="29046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48"/>
            <p:cNvSpPr/>
            <p:nvPr/>
          </p:nvSpPr>
          <p:spPr>
            <a:xfrm flipH="1">
              <a:off x="2787670" y="3410871"/>
              <a:ext cx="18716" cy="416883"/>
            </a:xfrm>
            <a:custGeom>
              <a:avLst/>
              <a:gdLst/>
              <a:ahLst/>
              <a:cxnLst/>
              <a:rect l="l" t="t" r="r" b="b"/>
              <a:pathLst>
                <a:path w="1304" h="29046" extrusionOk="0">
                  <a:moveTo>
                    <a:pt x="1" y="0"/>
                  </a:moveTo>
                  <a:lnTo>
                    <a:pt x="1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48"/>
            <p:cNvSpPr/>
            <p:nvPr/>
          </p:nvSpPr>
          <p:spPr>
            <a:xfrm flipH="1">
              <a:off x="2687659" y="3818199"/>
              <a:ext cx="405774" cy="836794"/>
            </a:xfrm>
            <a:custGeom>
              <a:avLst/>
              <a:gdLst/>
              <a:ahLst/>
              <a:cxnLst/>
              <a:rect l="l" t="t" r="r" b="b"/>
              <a:pathLst>
                <a:path w="28272" h="58303" extrusionOk="0">
                  <a:moveTo>
                    <a:pt x="704" y="1"/>
                  </a:moveTo>
                  <a:lnTo>
                    <a:pt x="0" y="58303"/>
                  </a:lnTo>
                  <a:lnTo>
                    <a:pt x="28271" y="58303"/>
                  </a:lnTo>
                  <a:lnTo>
                    <a:pt x="28271" y="12816"/>
                  </a:lnTo>
                  <a:cubicBezTo>
                    <a:pt x="28236" y="5704"/>
                    <a:pt x="23589" y="1"/>
                    <a:pt x="17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48"/>
            <p:cNvSpPr/>
            <p:nvPr/>
          </p:nvSpPr>
          <p:spPr>
            <a:xfrm flipH="1">
              <a:off x="2716463" y="3874800"/>
              <a:ext cx="367869" cy="19218"/>
            </a:xfrm>
            <a:custGeom>
              <a:avLst/>
              <a:gdLst/>
              <a:ahLst/>
              <a:cxnLst/>
              <a:rect l="l" t="t" r="r" b="b"/>
              <a:pathLst>
                <a:path w="25631" h="1339" extrusionOk="0">
                  <a:moveTo>
                    <a:pt x="0" y="1"/>
                  </a:moveTo>
                  <a:lnTo>
                    <a:pt x="0" y="1339"/>
                  </a:lnTo>
                  <a:lnTo>
                    <a:pt x="25630" y="1339"/>
                  </a:lnTo>
                  <a:cubicBezTo>
                    <a:pt x="25384" y="881"/>
                    <a:pt x="25067" y="423"/>
                    <a:pt x="24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48"/>
            <p:cNvSpPr/>
            <p:nvPr/>
          </p:nvSpPr>
          <p:spPr>
            <a:xfrm flipH="1">
              <a:off x="3020153" y="3818199"/>
              <a:ext cx="102089" cy="836794"/>
            </a:xfrm>
            <a:custGeom>
              <a:avLst/>
              <a:gdLst/>
              <a:ahLst/>
              <a:cxnLst/>
              <a:rect l="l" t="t" r="r" b="b"/>
              <a:pathLst>
                <a:path w="7113" h="58303" extrusionOk="0">
                  <a:moveTo>
                    <a:pt x="1" y="1"/>
                  </a:moveTo>
                  <a:lnTo>
                    <a:pt x="1" y="58303"/>
                  </a:lnTo>
                  <a:lnTo>
                    <a:pt x="7112" y="58303"/>
                  </a:lnTo>
                  <a:lnTo>
                    <a:pt x="7112" y="5493"/>
                  </a:lnTo>
                  <a:cubicBezTo>
                    <a:pt x="7112" y="2465"/>
                    <a:pt x="5141" y="1"/>
                    <a:pt x="2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48"/>
            <p:cNvSpPr/>
            <p:nvPr/>
          </p:nvSpPr>
          <p:spPr>
            <a:xfrm flipH="1">
              <a:off x="2748280" y="4119921"/>
              <a:ext cx="214268" cy="212747"/>
            </a:xfrm>
            <a:custGeom>
              <a:avLst/>
              <a:gdLst/>
              <a:ahLst/>
              <a:cxnLst/>
              <a:rect l="l" t="t" r="r" b="b"/>
              <a:pathLst>
                <a:path w="14929" h="14823" extrusionOk="0">
                  <a:moveTo>
                    <a:pt x="2571" y="0"/>
                  </a:moveTo>
                  <a:cubicBezTo>
                    <a:pt x="1163" y="0"/>
                    <a:pt x="1" y="1127"/>
                    <a:pt x="1" y="2535"/>
                  </a:cubicBezTo>
                  <a:lnTo>
                    <a:pt x="1" y="12252"/>
                  </a:lnTo>
                  <a:cubicBezTo>
                    <a:pt x="1" y="13696"/>
                    <a:pt x="1163" y="14822"/>
                    <a:pt x="2571" y="14822"/>
                  </a:cubicBezTo>
                  <a:lnTo>
                    <a:pt x="12323" y="14822"/>
                  </a:lnTo>
                  <a:cubicBezTo>
                    <a:pt x="13731" y="14822"/>
                    <a:pt x="14893" y="13696"/>
                    <a:pt x="14893" y="12252"/>
                  </a:cubicBezTo>
                  <a:lnTo>
                    <a:pt x="14928" y="2535"/>
                  </a:lnTo>
                  <a:cubicBezTo>
                    <a:pt x="14928" y="1127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48"/>
            <p:cNvSpPr/>
            <p:nvPr/>
          </p:nvSpPr>
          <p:spPr>
            <a:xfrm flipH="1">
              <a:off x="2748280" y="4359974"/>
              <a:ext cx="214268" cy="213249"/>
            </a:xfrm>
            <a:custGeom>
              <a:avLst/>
              <a:gdLst/>
              <a:ahLst/>
              <a:cxnLst/>
              <a:rect l="l" t="t" r="r" b="b"/>
              <a:pathLst>
                <a:path w="14929" h="14858" extrusionOk="0">
                  <a:moveTo>
                    <a:pt x="2571" y="0"/>
                  </a:moveTo>
                  <a:cubicBezTo>
                    <a:pt x="1163" y="0"/>
                    <a:pt x="1" y="1162"/>
                    <a:pt x="1" y="2570"/>
                  </a:cubicBezTo>
                  <a:lnTo>
                    <a:pt x="1" y="12287"/>
                  </a:lnTo>
                  <a:cubicBezTo>
                    <a:pt x="1" y="13696"/>
                    <a:pt x="1163" y="14858"/>
                    <a:pt x="2571" y="14858"/>
                  </a:cubicBezTo>
                  <a:lnTo>
                    <a:pt x="12323" y="14858"/>
                  </a:lnTo>
                  <a:cubicBezTo>
                    <a:pt x="13731" y="14858"/>
                    <a:pt x="14893" y="13696"/>
                    <a:pt x="14893" y="12287"/>
                  </a:cubicBezTo>
                  <a:lnTo>
                    <a:pt x="14928" y="2570"/>
                  </a:lnTo>
                  <a:cubicBezTo>
                    <a:pt x="14928" y="1162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48"/>
            <p:cNvSpPr/>
            <p:nvPr/>
          </p:nvSpPr>
          <p:spPr>
            <a:xfrm flipH="1">
              <a:off x="2715444" y="3947578"/>
              <a:ext cx="267818" cy="24270"/>
            </a:xfrm>
            <a:custGeom>
              <a:avLst/>
              <a:gdLst/>
              <a:ahLst/>
              <a:cxnLst/>
              <a:rect l="l" t="t" r="r" b="b"/>
              <a:pathLst>
                <a:path w="18660" h="1691" extrusionOk="0">
                  <a:moveTo>
                    <a:pt x="845" y="1"/>
                  </a:moveTo>
                  <a:cubicBezTo>
                    <a:pt x="352" y="1"/>
                    <a:pt x="0" y="388"/>
                    <a:pt x="0" y="846"/>
                  </a:cubicBezTo>
                  <a:cubicBezTo>
                    <a:pt x="0" y="1303"/>
                    <a:pt x="352" y="1691"/>
                    <a:pt x="845" y="1691"/>
                  </a:cubicBezTo>
                  <a:lnTo>
                    <a:pt x="17780" y="1691"/>
                  </a:lnTo>
                  <a:cubicBezTo>
                    <a:pt x="18273" y="1691"/>
                    <a:pt x="18660" y="1303"/>
                    <a:pt x="18660" y="846"/>
                  </a:cubicBezTo>
                  <a:cubicBezTo>
                    <a:pt x="18660" y="388"/>
                    <a:pt x="18273" y="1"/>
                    <a:pt x="17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48"/>
            <p:cNvSpPr/>
            <p:nvPr/>
          </p:nvSpPr>
          <p:spPr>
            <a:xfrm flipH="1">
              <a:off x="2715444" y="4012777"/>
              <a:ext cx="267818" cy="24270"/>
            </a:xfrm>
            <a:custGeom>
              <a:avLst/>
              <a:gdLst/>
              <a:ahLst/>
              <a:cxnLst/>
              <a:rect l="l" t="t" r="r" b="b"/>
              <a:pathLst>
                <a:path w="18660" h="1691" extrusionOk="0">
                  <a:moveTo>
                    <a:pt x="845" y="0"/>
                  </a:moveTo>
                  <a:cubicBezTo>
                    <a:pt x="352" y="0"/>
                    <a:pt x="0" y="388"/>
                    <a:pt x="0" y="845"/>
                  </a:cubicBezTo>
                  <a:cubicBezTo>
                    <a:pt x="0" y="1338"/>
                    <a:pt x="352" y="1690"/>
                    <a:pt x="845" y="1690"/>
                  </a:cubicBezTo>
                  <a:lnTo>
                    <a:pt x="17780" y="1690"/>
                  </a:lnTo>
                  <a:cubicBezTo>
                    <a:pt x="18273" y="1690"/>
                    <a:pt x="18660" y="1338"/>
                    <a:pt x="18660" y="845"/>
                  </a:cubicBezTo>
                  <a:cubicBezTo>
                    <a:pt x="18660" y="388"/>
                    <a:pt x="18273" y="0"/>
                    <a:pt x="17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48"/>
            <p:cNvSpPr/>
            <p:nvPr/>
          </p:nvSpPr>
          <p:spPr>
            <a:xfrm flipH="1">
              <a:off x="2775562" y="4143663"/>
              <a:ext cx="169288" cy="166259"/>
            </a:xfrm>
            <a:custGeom>
              <a:avLst/>
              <a:gdLst/>
              <a:ahLst/>
              <a:cxnLst/>
              <a:rect l="l" t="t" r="r" b="b"/>
              <a:pathLst>
                <a:path w="11795" h="11584" extrusionOk="0">
                  <a:moveTo>
                    <a:pt x="5880" y="423"/>
                  </a:moveTo>
                  <a:cubicBezTo>
                    <a:pt x="8696" y="423"/>
                    <a:pt x="10984" y="2677"/>
                    <a:pt x="11266" y="5810"/>
                  </a:cubicBezTo>
                  <a:cubicBezTo>
                    <a:pt x="11372" y="7077"/>
                    <a:pt x="10949" y="8345"/>
                    <a:pt x="10069" y="9295"/>
                  </a:cubicBezTo>
                  <a:cubicBezTo>
                    <a:pt x="8978" y="10457"/>
                    <a:pt x="7464" y="11126"/>
                    <a:pt x="5880" y="11126"/>
                  </a:cubicBezTo>
                  <a:lnTo>
                    <a:pt x="5739" y="11126"/>
                  </a:lnTo>
                  <a:cubicBezTo>
                    <a:pt x="2817" y="11126"/>
                    <a:pt x="458" y="8732"/>
                    <a:pt x="458" y="5775"/>
                  </a:cubicBezTo>
                  <a:cubicBezTo>
                    <a:pt x="493" y="2817"/>
                    <a:pt x="2887" y="423"/>
                    <a:pt x="5880" y="423"/>
                  </a:cubicBezTo>
                  <a:close/>
                  <a:moveTo>
                    <a:pt x="5780" y="1"/>
                  </a:moveTo>
                  <a:cubicBezTo>
                    <a:pt x="2606" y="1"/>
                    <a:pt x="35" y="2592"/>
                    <a:pt x="35" y="5775"/>
                  </a:cubicBezTo>
                  <a:cubicBezTo>
                    <a:pt x="0" y="8979"/>
                    <a:pt x="2570" y="11549"/>
                    <a:pt x="5739" y="11584"/>
                  </a:cubicBezTo>
                  <a:lnTo>
                    <a:pt x="5844" y="11584"/>
                  </a:lnTo>
                  <a:cubicBezTo>
                    <a:pt x="7569" y="11549"/>
                    <a:pt x="9224" y="10845"/>
                    <a:pt x="10386" y="9577"/>
                  </a:cubicBezTo>
                  <a:cubicBezTo>
                    <a:pt x="11337" y="8556"/>
                    <a:pt x="11794" y="7148"/>
                    <a:pt x="11689" y="5775"/>
                  </a:cubicBezTo>
                  <a:cubicBezTo>
                    <a:pt x="11372" y="2430"/>
                    <a:pt x="8942" y="1"/>
                    <a:pt x="5844" y="1"/>
                  </a:cubicBezTo>
                  <a:cubicBezTo>
                    <a:pt x="5823" y="1"/>
                    <a:pt x="5802" y="1"/>
                    <a:pt x="5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48"/>
            <p:cNvSpPr/>
            <p:nvPr/>
          </p:nvSpPr>
          <p:spPr>
            <a:xfrm flipH="1">
              <a:off x="2777087" y="4386459"/>
              <a:ext cx="194548" cy="166561"/>
            </a:xfrm>
            <a:custGeom>
              <a:avLst/>
              <a:gdLst/>
              <a:ahLst/>
              <a:cxnLst/>
              <a:rect l="l" t="t" r="r" b="b"/>
              <a:pathLst>
                <a:path w="13555" h="11605" extrusionOk="0">
                  <a:moveTo>
                    <a:pt x="7746" y="444"/>
                  </a:moveTo>
                  <a:cubicBezTo>
                    <a:pt x="10703" y="444"/>
                    <a:pt x="13097" y="2838"/>
                    <a:pt x="13132" y="5830"/>
                  </a:cubicBezTo>
                  <a:cubicBezTo>
                    <a:pt x="13108" y="9045"/>
                    <a:pt x="10476" y="11180"/>
                    <a:pt x="7728" y="11180"/>
                  </a:cubicBezTo>
                  <a:cubicBezTo>
                    <a:pt x="6413" y="11180"/>
                    <a:pt x="5072" y="10691"/>
                    <a:pt x="3978" y="9597"/>
                  </a:cubicBezTo>
                  <a:cubicBezTo>
                    <a:pt x="599" y="6253"/>
                    <a:pt x="2957" y="479"/>
                    <a:pt x="7746" y="444"/>
                  </a:cubicBezTo>
                  <a:close/>
                  <a:moveTo>
                    <a:pt x="7716" y="0"/>
                  </a:moveTo>
                  <a:cubicBezTo>
                    <a:pt x="6294" y="0"/>
                    <a:pt x="4844" y="529"/>
                    <a:pt x="3662" y="1711"/>
                  </a:cubicBezTo>
                  <a:cubicBezTo>
                    <a:pt x="0" y="5337"/>
                    <a:pt x="2570" y="11569"/>
                    <a:pt x="7746" y="11604"/>
                  </a:cubicBezTo>
                  <a:cubicBezTo>
                    <a:pt x="10949" y="11604"/>
                    <a:pt x="13555" y="9034"/>
                    <a:pt x="13555" y="5830"/>
                  </a:cubicBezTo>
                  <a:cubicBezTo>
                    <a:pt x="13555" y="2326"/>
                    <a:pt x="10698" y="0"/>
                    <a:pt x="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48"/>
            <p:cNvSpPr/>
            <p:nvPr/>
          </p:nvSpPr>
          <p:spPr>
            <a:xfrm flipH="1">
              <a:off x="1394421" y="3669556"/>
              <a:ext cx="435857" cy="929339"/>
            </a:xfrm>
            <a:custGeom>
              <a:avLst/>
              <a:gdLst/>
              <a:ahLst/>
              <a:cxnLst/>
              <a:rect l="l" t="t" r="r" b="b"/>
              <a:pathLst>
                <a:path w="30368" h="64751" extrusionOk="0">
                  <a:moveTo>
                    <a:pt x="799" y="1"/>
                  </a:moveTo>
                  <a:cubicBezTo>
                    <a:pt x="404" y="1"/>
                    <a:pt x="0" y="316"/>
                    <a:pt x="125" y="815"/>
                  </a:cubicBezTo>
                  <a:lnTo>
                    <a:pt x="14842" y="61053"/>
                  </a:lnTo>
                  <a:cubicBezTo>
                    <a:pt x="15194" y="62426"/>
                    <a:pt x="16320" y="63447"/>
                    <a:pt x="17764" y="63623"/>
                  </a:cubicBezTo>
                  <a:lnTo>
                    <a:pt x="26460" y="64750"/>
                  </a:lnTo>
                  <a:lnTo>
                    <a:pt x="26917" y="64750"/>
                  </a:lnTo>
                  <a:cubicBezTo>
                    <a:pt x="27762" y="64750"/>
                    <a:pt x="28572" y="64433"/>
                    <a:pt x="29206" y="63870"/>
                  </a:cubicBezTo>
                  <a:cubicBezTo>
                    <a:pt x="29945" y="63236"/>
                    <a:pt x="30368" y="62286"/>
                    <a:pt x="30368" y="61300"/>
                  </a:cubicBezTo>
                  <a:lnTo>
                    <a:pt x="29488" y="1977"/>
                  </a:lnTo>
                  <a:cubicBezTo>
                    <a:pt x="29488" y="1625"/>
                    <a:pt x="29206" y="1308"/>
                    <a:pt x="28854" y="1308"/>
                  </a:cubicBezTo>
                  <a:cubicBezTo>
                    <a:pt x="28467" y="1343"/>
                    <a:pt x="28185" y="1625"/>
                    <a:pt x="28185" y="1977"/>
                  </a:cubicBezTo>
                  <a:lnTo>
                    <a:pt x="29030" y="61335"/>
                  </a:lnTo>
                  <a:cubicBezTo>
                    <a:pt x="29030" y="61934"/>
                    <a:pt x="28783" y="62497"/>
                    <a:pt x="28361" y="62884"/>
                  </a:cubicBezTo>
                  <a:cubicBezTo>
                    <a:pt x="27953" y="63234"/>
                    <a:pt x="27472" y="63439"/>
                    <a:pt x="26958" y="63439"/>
                  </a:cubicBezTo>
                  <a:cubicBezTo>
                    <a:pt x="26852" y="63439"/>
                    <a:pt x="26745" y="63430"/>
                    <a:pt x="26636" y="63412"/>
                  </a:cubicBezTo>
                  <a:lnTo>
                    <a:pt x="17905" y="62321"/>
                  </a:lnTo>
                  <a:cubicBezTo>
                    <a:pt x="17060" y="62215"/>
                    <a:pt x="16320" y="61581"/>
                    <a:pt x="16109" y="60737"/>
                  </a:cubicBezTo>
                  <a:lnTo>
                    <a:pt x="1428" y="498"/>
                  </a:lnTo>
                  <a:cubicBezTo>
                    <a:pt x="1341" y="152"/>
                    <a:pt x="1072" y="1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48"/>
            <p:cNvSpPr/>
            <p:nvPr/>
          </p:nvSpPr>
          <p:spPr>
            <a:xfrm flipH="1">
              <a:off x="1376943" y="3644852"/>
              <a:ext cx="1902969" cy="39943"/>
            </a:xfrm>
            <a:custGeom>
              <a:avLst/>
              <a:gdLst/>
              <a:ahLst/>
              <a:cxnLst/>
              <a:rect l="l" t="t" r="r" b="b"/>
              <a:pathLst>
                <a:path w="132588" h="2783" extrusionOk="0">
                  <a:moveTo>
                    <a:pt x="0" y="1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48"/>
            <p:cNvSpPr/>
            <p:nvPr/>
          </p:nvSpPr>
          <p:spPr>
            <a:xfrm flipH="1">
              <a:off x="1732074" y="3607458"/>
              <a:ext cx="884789" cy="37919"/>
            </a:xfrm>
            <a:custGeom>
              <a:avLst/>
              <a:gdLst/>
              <a:ahLst/>
              <a:cxnLst/>
              <a:rect l="l" t="t" r="r" b="b"/>
              <a:pathLst>
                <a:path w="61647" h="2642" extrusionOk="0">
                  <a:moveTo>
                    <a:pt x="0" y="1"/>
                  </a:moveTo>
                  <a:lnTo>
                    <a:pt x="0" y="2641"/>
                  </a:lnTo>
                  <a:lnTo>
                    <a:pt x="61647" y="2641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48"/>
            <p:cNvSpPr/>
            <p:nvPr/>
          </p:nvSpPr>
          <p:spPr>
            <a:xfrm flipH="1">
              <a:off x="1732074" y="3607458"/>
              <a:ext cx="884789" cy="11138"/>
            </a:xfrm>
            <a:custGeom>
              <a:avLst/>
              <a:gdLst/>
              <a:ahLst/>
              <a:cxnLst/>
              <a:rect l="l" t="t" r="r" b="b"/>
              <a:pathLst>
                <a:path w="61647" h="776" extrusionOk="0">
                  <a:moveTo>
                    <a:pt x="0" y="1"/>
                  </a:moveTo>
                  <a:lnTo>
                    <a:pt x="0" y="775"/>
                  </a:lnTo>
                  <a:lnTo>
                    <a:pt x="61647" y="775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48"/>
            <p:cNvSpPr/>
            <p:nvPr/>
          </p:nvSpPr>
          <p:spPr>
            <a:xfrm flipH="1">
              <a:off x="2658534" y="3663298"/>
              <a:ext cx="607742" cy="1087188"/>
            </a:xfrm>
            <a:custGeom>
              <a:avLst/>
              <a:gdLst/>
              <a:ahLst/>
              <a:cxnLst/>
              <a:rect l="l" t="t" r="r" b="b"/>
              <a:pathLst>
                <a:path w="42344" h="75749" extrusionOk="0">
                  <a:moveTo>
                    <a:pt x="41508" y="1"/>
                  </a:moveTo>
                  <a:cubicBezTo>
                    <a:pt x="41267" y="1"/>
                    <a:pt x="41027" y="131"/>
                    <a:pt x="40911" y="441"/>
                  </a:cubicBezTo>
                  <a:lnTo>
                    <a:pt x="12886" y="72544"/>
                  </a:lnTo>
                  <a:cubicBezTo>
                    <a:pt x="12423" y="73728"/>
                    <a:pt x="11302" y="74422"/>
                    <a:pt x="10128" y="74422"/>
                  </a:cubicBezTo>
                  <a:cubicBezTo>
                    <a:pt x="9695" y="74422"/>
                    <a:pt x="9255" y="74328"/>
                    <a:pt x="8838" y="74129"/>
                  </a:cubicBezTo>
                  <a:lnTo>
                    <a:pt x="2500" y="71030"/>
                  </a:lnTo>
                  <a:cubicBezTo>
                    <a:pt x="1796" y="70714"/>
                    <a:pt x="1374" y="69974"/>
                    <a:pt x="1444" y="69200"/>
                  </a:cubicBezTo>
                  <a:lnTo>
                    <a:pt x="7922" y="1392"/>
                  </a:lnTo>
                  <a:cubicBezTo>
                    <a:pt x="7959" y="925"/>
                    <a:pt x="7611" y="676"/>
                    <a:pt x="7265" y="676"/>
                  </a:cubicBezTo>
                  <a:cubicBezTo>
                    <a:pt x="6958" y="676"/>
                    <a:pt x="6653" y="872"/>
                    <a:pt x="6619" y="1286"/>
                  </a:cubicBezTo>
                  <a:lnTo>
                    <a:pt x="141" y="69059"/>
                  </a:lnTo>
                  <a:cubicBezTo>
                    <a:pt x="1" y="70361"/>
                    <a:pt x="705" y="71629"/>
                    <a:pt x="1902" y="72227"/>
                  </a:cubicBezTo>
                  <a:lnTo>
                    <a:pt x="8204" y="75290"/>
                  </a:lnTo>
                  <a:cubicBezTo>
                    <a:pt x="8802" y="75572"/>
                    <a:pt x="9436" y="75748"/>
                    <a:pt x="10105" y="75748"/>
                  </a:cubicBezTo>
                  <a:cubicBezTo>
                    <a:pt x="10633" y="75748"/>
                    <a:pt x="11161" y="75642"/>
                    <a:pt x="11654" y="75431"/>
                  </a:cubicBezTo>
                  <a:cubicBezTo>
                    <a:pt x="12745" y="75009"/>
                    <a:pt x="13626" y="74129"/>
                    <a:pt x="14048" y="73037"/>
                  </a:cubicBezTo>
                  <a:lnTo>
                    <a:pt x="42143" y="899"/>
                  </a:lnTo>
                  <a:cubicBezTo>
                    <a:pt x="42343" y="386"/>
                    <a:pt x="41924" y="1"/>
                    <a:pt x="41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48"/>
            <p:cNvSpPr/>
            <p:nvPr/>
          </p:nvSpPr>
          <p:spPr>
            <a:xfrm flipH="1">
              <a:off x="1376943" y="3668107"/>
              <a:ext cx="1902969" cy="39929"/>
            </a:xfrm>
            <a:custGeom>
              <a:avLst/>
              <a:gdLst/>
              <a:ahLst/>
              <a:cxnLst/>
              <a:rect l="l" t="t" r="r" b="b"/>
              <a:pathLst>
                <a:path w="132588" h="2782" extrusionOk="0">
                  <a:moveTo>
                    <a:pt x="0" y="0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48"/>
            <p:cNvSpPr/>
            <p:nvPr/>
          </p:nvSpPr>
          <p:spPr>
            <a:xfrm flipH="1">
              <a:off x="2132872" y="2633593"/>
              <a:ext cx="1125824" cy="799908"/>
            </a:xfrm>
            <a:custGeom>
              <a:avLst/>
              <a:gdLst/>
              <a:ahLst/>
              <a:cxnLst/>
              <a:rect l="l" t="t" r="r" b="b"/>
              <a:pathLst>
                <a:path w="78441" h="55733" extrusionOk="0">
                  <a:moveTo>
                    <a:pt x="1" y="0"/>
                  </a:moveTo>
                  <a:lnTo>
                    <a:pt x="1" y="55733"/>
                  </a:lnTo>
                  <a:lnTo>
                    <a:pt x="78441" y="55733"/>
                  </a:lnTo>
                  <a:lnTo>
                    <a:pt x="78124" y="120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48"/>
            <p:cNvSpPr/>
            <p:nvPr/>
          </p:nvSpPr>
          <p:spPr>
            <a:xfrm flipH="1">
              <a:off x="2132872" y="2855459"/>
              <a:ext cx="1125824" cy="578076"/>
            </a:xfrm>
            <a:custGeom>
              <a:avLst/>
              <a:gdLst/>
              <a:ahLst/>
              <a:cxnLst/>
              <a:rect l="l" t="t" r="r" b="b"/>
              <a:pathLst>
                <a:path w="78441" h="40277" extrusionOk="0">
                  <a:moveTo>
                    <a:pt x="1" y="0"/>
                  </a:moveTo>
                  <a:lnTo>
                    <a:pt x="1" y="40277"/>
                  </a:lnTo>
                  <a:lnTo>
                    <a:pt x="78441" y="40277"/>
                  </a:lnTo>
                  <a:lnTo>
                    <a:pt x="78300" y="19258"/>
                  </a:lnTo>
                  <a:cubicBezTo>
                    <a:pt x="73544" y="19995"/>
                    <a:pt x="68754" y="20347"/>
                    <a:pt x="63967" y="20347"/>
                  </a:cubicBezTo>
                  <a:cubicBezTo>
                    <a:pt x="41296" y="20347"/>
                    <a:pt x="18692" y="1244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48"/>
            <p:cNvSpPr/>
            <p:nvPr/>
          </p:nvSpPr>
          <p:spPr>
            <a:xfrm flipH="1">
              <a:off x="2136801" y="2632573"/>
              <a:ext cx="1121777" cy="205686"/>
            </a:xfrm>
            <a:custGeom>
              <a:avLst/>
              <a:gdLst/>
              <a:ahLst/>
              <a:cxnLst/>
              <a:rect l="l" t="t" r="r" b="b"/>
              <a:pathLst>
                <a:path w="78159" h="14331" extrusionOk="0">
                  <a:moveTo>
                    <a:pt x="0" y="1"/>
                  </a:moveTo>
                  <a:lnTo>
                    <a:pt x="0" y="4437"/>
                  </a:lnTo>
                  <a:lnTo>
                    <a:pt x="78159" y="14330"/>
                  </a:lnTo>
                  <a:lnTo>
                    <a:pt x="78159" y="120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48"/>
            <p:cNvSpPr/>
            <p:nvPr/>
          </p:nvSpPr>
          <p:spPr>
            <a:xfrm flipH="1">
              <a:off x="2132753" y="3353753"/>
              <a:ext cx="1125824" cy="78853"/>
            </a:xfrm>
            <a:custGeom>
              <a:avLst/>
              <a:gdLst/>
              <a:ahLst/>
              <a:cxnLst/>
              <a:rect l="l" t="t" r="r" b="b"/>
              <a:pathLst>
                <a:path w="78441" h="5494" extrusionOk="0">
                  <a:moveTo>
                    <a:pt x="0" y="1"/>
                  </a:moveTo>
                  <a:lnTo>
                    <a:pt x="0" y="5493"/>
                  </a:lnTo>
                  <a:lnTo>
                    <a:pt x="78440" y="5493"/>
                  </a:lnTo>
                  <a:lnTo>
                    <a:pt x="78440" y="20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48"/>
            <p:cNvSpPr/>
            <p:nvPr/>
          </p:nvSpPr>
          <p:spPr>
            <a:xfrm flipH="1">
              <a:off x="2235932" y="3248131"/>
              <a:ext cx="882263" cy="57625"/>
            </a:xfrm>
            <a:custGeom>
              <a:avLst/>
              <a:gdLst/>
              <a:ahLst/>
              <a:cxnLst/>
              <a:rect l="l" t="t" r="r" b="b"/>
              <a:pathLst>
                <a:path w="61471" h="4015" extrusionOk="0">
                  <a:moveTo>
                    <a:pt x="423" y="1"/>
                  </a:moveTo>
                  <a:cubicBezTo>
                    <a:pt x="176" y="1"/>
                    <a:pt x="0" y="212"/>
                    <a:pt x="0" y="458"/>
                  </a:cubicBezTo>
                  <a:cubicBezTo>
                    <a:pt x="0" y="705"/>
                    <a:pt x="176" y="916"/>
                    <a:pt x="423" y="951"/>
                  </a:cubicBezTo>
                  <a:lnTo>
                    <a:pt x="61013" y="4014"/>
                  </a:lnTo>
                  <a:cubicBezTo>
                    <a:pt x="61260" y="4014"/>
                    <a:pt x="61471" y="3838"/>
                    <a:pt x="61471" y="3592"/>
                  </a:cubicBezTo>
                  <a:cubicBezTo>
                    <a:pt x="61471" y="3345"/>
                    <a:pt x="61260" y="3134"/>
                    <a:pt x="61013" y="3099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48"/>
            <p:cNvSpPr/>
            <p:nvPr/>
          </p:nvSpPr>
          <p:spPr>
            <a:xfrm flipH="1">
              <a:off x="2340021" y="2796504"/>
              <a:ext cx="808505" cy="448544"/>
            </a:xfrm>
            <a:custGeom>
              <a:avLst/>
              <a:gdLst/>
              <a:ahLst/>
              <a:cxnLst/>
              <a:rect l="l" t="t" r="r" b="b"/>
              <a:pathLst>
                <a:path w="56332" h="31252" extrusionOk="0">
                  <a:moveTo>
                    <a:pt x="27275" y="0"/>
                  </a:moveTo>
                  <a:cubicBezTo>
                    <a:pt x="26639" y="0"/>
                    <a:pt x="25973" y="223"/>
                    <a:pt x="25349" y="446"/>
                  </a:cubicBezTo>
                  <a:cubicBezTo>
                    <a:pt x="16724" y="3579"/>
                    <a:pt x="7746" y="7064"/>
                    <a:pt x="1515" y="14704"/>
                  </a:cubicBezTo>
                  <a:cubicBezTo>
                    <a:pt x="775" y="15655"/>
                    <a:pt x="1" y="16746"/>
                    <a:pt x="1" y="18014"/>
                  </a:cubicBezTo>
                  <a:cubicBezTo>
                    <a:pt x="1" y="19422"/>
                    <a:pt x="916" y="20619"/>
                    <a:pt x="1761" y="21640"/>
                  </a:cubicBezTo>
                  <a:lnTo>
                    <a:pt x="7465" y="28470"/>
                  </a:lnTo>
                  <a:lnTo>
                    <a:pt x="56331" y="31251"/>
                  </a:lnTo>
                  <a:cubicBezTo>
                    <a:pt x="55451" y="27449"/>
                    <a:pt x="52388" y="20865"/>
                    <a:pt x="49572" y="18894"/>
                  </a:cubicBezTo>
                  <a:cubicBezTo>
                    <a:pt x="48586" y="18190"/>
                    <a:pt x="47459" y="17732"/>
                    <a:pt x="46720" y="16746"/>
                  </a:cubicBezTo>
                  <a:cubicBezTo>
                    <a:pt x="45910" y="15584"/>
                    <a:pt x="45769" y="13965"/>
                    <a:pt x="45981" y="12486"/>
                  </a:cubicBezTo>
                  <a:cubicBezTo>
                    <a:pt x="46192" y="11043"/>
                    <a:pt x="46685" y="9635"/>
                    <a:pt x="46966" y="8191"/>
                  </a:cubicBezTo>
                  <a:cubicBezTo>
                    <a:pt x="47213" y="6924"/>
                    <a:pt x="47178" y="5304"/>
                    <a:pt x="46227" y="4670"/>
                  </a:cubicBezTo>
                  <a:cubicBezTo>
                    <a:pt x="45833" y="4445"/>
                    <a:pt x="45371" y="4332"/>
                    <a:pt x="44931" y="4332"/>
                  </a:cubicBezTo>
                  <a:cubicBezTo>
                    <a:pt x="44822" y="4332"/>
                    <a:pt x="44713" y="4339"/>
                    <a:pt x="44607" y="4354"/>
                  </a:cubicBezTo>
                  <a:cubicBezTo>
                    <a:pt x="41897" y="4530"/>
                    <a:pt x="39256" y="5128"/>
                    <a:pt x="36756" y="6114"/>
                  </a:cubicBezTo>
                  <a:cubicBezTo>
                    <a:pt x="35680" y="6536"/>
                    <a:pt x="34465" y="7009"/>
                    <a:pt x="33360" y="7009"/>
                  </a:cubicBezTo>
                  <a:cubicBezTo>
                    <a:pt x="32622" y="7009"/>
                    <a:pt x="31934" y="6798"/>
                    <a:pt x="31370" y="6220"/>
                  </a:cubicBezTo>
                  <a:cubicBezTo>
                    <a:pt x="29821" y="4670"/>
                    <a:pt x="30173" y="1291"/>
                    <a:pt x="28342" y="270"/>
                  </a:cubicBezTo>
                  <a:cubicBezTo>
                    <a:pt x="28006" y="75"/>
                    <a:pt x="27645" y="0"/>
                    <a:pt x="27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48"/>
            <p:cNvSpPr/>
            <p:nvPr/>
          </p:nvSpPr>
          <p:spPr>
            <a:xfrm flipH="1">
              <a:off x="2421361" y="2895178"/>
              <a:ext cx="557867" cy="344833"/>
            </a:xfrm>
            <a:custGeom>
              <a:avLst/>
              <a:gdLst/>
              <a:ahLst/>
              <a:cxnLst/>
              <a:rect l="l" t="t" r="r" b="b"/>
              <a:pathLst>
                <a:path w="38869" h="24026" extrusionOk="0">
                  <a:moveTo>
                    <a:pt x="20374" y="1"/>
                  </a:moveTo>
                  <a:cubicBezTo>
                    <a:pt x="18122" y="1"/>
                    <a:pt x="15866" y="181"/>
                    <a:pt x="13626" y="543"/>
                  </a:cubicBezTo>
                  <a:lnTo>
                    <a:pt x="10704" y="3887"/>
                  </a:lnTo>
                  <a:lnTo>
                    <a:pt x="18132" y="4521"/>
                  </a:lnTo>
                  <a:cubicBezTo>
                    <a:pt x="18484" y="4521"/>
                    <a:pt x="18836" y="4627"/>
                    <a:pt x="19118" y="4838"/>
                  </a:cubicBezTo>
                  <a:cubicBezTo>
                    <a:pt x="19365" y="5190"/>
                    <a:pt x="19294" y="5648"/>
                    <a:pt x="18907" y="5894"/>
                  </a:cubicBezTo>
                  <a:cubicBezTo>
                    <a:pt x="18555" y="6140"/>
                    <a:pt x="18097" y="6281"/>
                    <a:pt x="17675" y="6352"/>
                  </a:cubicBezTo>
                  <a:cubicBezTo>
                    <a:pt x="12499" y="7443"/>
                    <a:pt x="7465" y="9203"/>
                    <a:pt x="2712" y="11492"/>
                  </a:cubicBezTo>
                  <a:cubicBezTo>
                    <a:pt x="2008" y="11773"/>
                    <a:pt x="1374" y="12196"/>
                    <a:pt x="811" y="12689"/>
                  </a:cubicBezTo>
                  <a:cubicBezTo>
                    <a:pt x="283" y="13147"/>
                    <a:pt x="1" y="13851"/>
                    <a:pt x="142" y="14555"/>
                  </a:cubicBezTo>
                  <a:cubicBezTo>
                    <a:pt x="353" y="15294"/>
                    <a:pt x="1092" y="15822"/>
                    <a:pt x="1902" y="16069"/>
                  </a:cubicBezTo>
                  <a:cubicBezTo>
                    <a:pt x="2606" y="16215"/>
                    <a:pt x="3310" y="16289"/>
                    <a:pt x="4035" y="16289"/>
                  </a:cubicBezTo>
                  <a:cubicBezTo>
                    <a:pt x="4180" y="16289"/>
                    <a:pt x="4326" y="16286"/>
                    <a:pt x="4472" y="16280"/>
                  </a:cubicBezTo>
                  <a:cubicBezTo>
                    <a:pt x="9233" y="16228"/>
                    <a:pt x="14011" y="16064"/>
                    <a:pt x="18781" y="16064"/>
                  </a:cubicBezTo>
                  <a:cubicBezTo>
                    <a:pt x="23676" y="16064"/>
                    <a:pt x="28562" y="16236"/>
                    <a:pt x="33412" y="16878"/>
                  </a:cubicBezTo>
                  <a:cubicBezTo>
                    <a:pt x="34151" y="16949"/>
                    <a:pt x="34926" y="17125"/>
                    <a:pt x="35630" y="17442"/>
                  </a:cubicBezTo>
                  <a:cubicBezTo>
                    <a:pt x="36299" y="17688"/>
                    <a:pt x="36792" y="18287"/>
                    <a:pt x="36933" y="18991"/>
                  </a:cubicBezTo>
                  <a:cubicBezTo>
                    <a:pt x="37003" y="19977"/>
                    <a:pt x="35982" y="20786"/>
                    <a:pt x="35031" y="21385"/>
                  </a:cubicBezTo>
                  <a:cubicBezTo>
                    <a:pt x="34187" y="21878"/>
                    <a:pt x="32884" y="23145"/>
                    <a:pt x="32004" y="23603"/>
                  </a:cubicBezTo>
                  <a:lnTo>
                    <a:pt x="33658" y="24025"/>
                  </a:lnTo>
                  <a:cubicBezTo>
                    <a:pt x="33975" y="23920"/>
                    <a:pt x="34539" y="23356"/>
                    <a:pt x="35384" y="22934"/>
                  </a:cubicBezTo>
                  <a:cubicBezTo>
                    <a:pt x="36193" y="22441"/>
                    <a:pt x="36968" y="21913"/>
                    <a:pt x="37707" y="21314"/>
                  </a:cubicBezTo>
                  <a:cubicBezTo>
                    <a:pt x="38376" y="20857"/>
                    <a:pt x="38834" y="20082"/>
                    <a:pt x="38869" y="19272"/>
                  </a:cubicBezTo>
                  <a:cubicBezTo>
                    <a:pt x="38799" y="17899"/>
                    <a:pt x="37390" y="16562"/>
                    <a:pt x="35912" y="16033"/>
                  </a:cubicBezTo>
                  <a:cubicBezTo>
                    <a:pt x="31634" y="14450"/>
                    <a:pt x="26959" y="14104"/>
                    <a:pt x="22218" y="14104"/>
                  </a:cubicBezTo>
                  <a:cubicBezTo>
                    <a:pt x="18844" y="14104"/>
                    <a:pt x="15435" y="14279"/>
                    <a:pt x="12112" y="14308"/>
                  </a:cubicBezTo>
                  <a:cubicBezTo>
                    <a:pt x="11126" y="14308"/>
                    <a:pt x="9824" y="14062"/>
                    <a:pt x="9788" y="13252"/>
                  </a:cubicBezTo>
                  <a:cubicBezTo>
                    <a:pt x="9753" y="12654"/>
                    <a:pt x="10387" y="12231"/>
                    <a:pt x="10985" y="11949"/>
                  </a:cubicBezTo>
                  <a:cubicBezTo>
                    <a:pt x="18766" y="8112"/>
                    <a:pt x="27990" y="7232"/>
                    <a:pt x="36827" y="6000"/>
                  </a:cubicBezTo>
                  <a:cubicBezTo>
                    <a:pt x="37637" y="5894"/>
                    <a:pt x="38658" y="5577"/>
                    <a:pt x="38728" y="4873"/>
                  </a:cubicBezTo>
                  <a:cubicBezTo>
                    <a:pt x="38763" y="4310"/>
                    <a:pt x="38059" y="3887"/>
                    <a:pt x="37461" y="3606"/>
                  </a:cubicBezTo>
                  <a:cubicBezTo>
                    <a:pt x="32045" y="1216"/>
                    <a:pt x="26226" y="1"/>
                    <a:pt x="20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48"/>
            <p:cNvSpPr/>
            <p:nvPr/>
          </p:nvSpPr>
          <p:spPr>
            <a:xfrm flipH="1">
              <a:off x="2190342" y="2898910"/>
              <a:ext cx="174340" cy="26796"/>
            </a:xfrm>
            <a:custGeom>
              <a:avLst/>
              <a:gdLst/>
              <a:ahLst/>
              <a:cxnLst/>
              <a:rect l="l" t="t" r="r" b="b"/>
              <a:pathLst>
                <a:path w="12147" h="1867" extrusionOk="0">
                  <a:moveTo>
                    <a:pt x="35" y="1"/>
                  </a:moveTo>
                  <a:lnTo>
                    <a:pt x="0" y="459"/>
                  </a:lnTo>
                  <a:lnTo>
                    <a:pt x="12111" y="1867"/>
                  </a:lnTo>
                  <a:lnTo>
                    <a:pt x="12146" y="1444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48"/>
            <p:cNvSpPr/>
            <p:nvPr/>
          </p:nvSpPr>
          <p:spPr>
            <a:xfrm flipH="1">
              <a:off x="2190342" y="2953501"/>
              <a:ext cx="174340" cy="24270"/>
            </a:xfrm>
            <a:custGeom>
              <a:avLst/>
              <a:gdLst/>
              <a:ahLst/>
              <a:cxnLst/>
              <a:rect l="l" t="t" r="r" b="b"/>
              <a:pathLst>
                <a:path w="12147" h="1691" extrusionOk="0">
                  <a:moveTo>
                    <a:pt x="35" y="0"/>
                  </a:moveTo>
                  <a:lnTo>
                    <a:pt x="0" y="458"/>
                  </a:lnTo>
                  <a:cubicBezTo>
                    <a:pt x="2007" y="669"/>
                    <a:pt x="4049" y="880"/>
                    <a:pt x="6056" y="1056"/>
                  </a:cubicBezTo>
                  <a:cubicBezTo>
                    <a:pt x="8027" y="1268"/>
                    <a:pt x="10069" y="1479"/>
                    <a:pt x="12111" y="1690"/>
                  </a:cubicBezTo>
                  <a:lnTo>
                    <a:pt x="12146" y="1268"/>
                  </a:lnTo>
                  <a:cubicBezTo>
                    <a:pt x="10140" y="1021"/>
                    <a:pt x="8062" y="810"/>
                    <a:pt x="6091" y="634"/>
                  </a:cubicBezTo>
                  <a:cubicBezTo>
                    <a:pt x="4119" y="458"/>
                    <a:pt x="2042" y="247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48"/>
            <p:cNvSpPr/>
            <p:nvPr/>
          </p:nvSpPr>
          <p:spPr>
            <a:xfrm flipH="1">
              <a:off x="2190342" y="3004030"/>
              <a:ext cx="174340" cy="25791"/>
            </a:xfrm>
            <a:custGeom>
              <a:avLst/>
              <a:gdLst/>
              <a:ahLst/>
              <a:cxnLst/>
              <a:rect l="l" t="t" r="r" b="b"/>
              <a:pathLst>
                <a:path w="12147" h="1797" extrusionOk="0">
                  <a:moveTo>
                    <a:pt x="35" y="1"/>
                  </a:moveTo>
                  <a:lnTo>
                    <a:pt x="0" y="423"/>
                  </a:lnTo>
                  <a:cubicBezTo>
                    <a:pt x="2007" y="670"/>
                    <a:pt x="4014" y="916"/>
                    <a:pt x="6056" y="1127"/>
                  </a:cubicBezTo>
                  <a:cubicBezTo>
                    <a:pt x="8062" y="1339"/>
                    <a:pt x="10069" y="1585"/>
                    <a:pt x="12111" y="1796"/>
                  </a:cubicBezTo>
                  <a:lnTo>
                    <a:pt x="12146" y="1374"/>
                  </a:lnTo>
                  <a:cubicBezTo>
                    <a:pt x="10140" y="1127"/>
                    <a:pt x="8098" y="916"/>
                    <a:pt x="6091" y="670"/>
                  </a:cubicBezTo>
                  <a:cubicBezTo>
                    <a:pt x="4084" y="459"/>
                    <a:pt x="2042" y="247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48"/>
            <p:cNvSpPr/>
            <p:nvPr/>
          </p:nvSpPr>
          <p:spPr>
            <a:xfrm flipH="1">
              <a:off x="2190342" y="3058621"/>
              <a:ext cx="173837" cy="23753"/>
            </a:xfrm>
            <a:custGeom>
              <a:avLst/>
              <a:gdLst/>
              <a:ahLst/>
              <a:cxnLst/>
              <a:rect l="l" t="t" r="r" b="b"/>
              <a:pathLst>
                <a:path w="12112" h="1655" extrusionOk="0">
                  <a:moveTo>
                    <a:pt x="36" y="0"/>
                  </a:moveTo>
                  <a:lnTo>
                    <a:pt x="0" y="423"/>
                  </a:lnTo>
                  <a:cubicBezTo>
                    <a:pt x="2007" y="669"/>
                    <a:pt x="4049" y="880"/>
                    <a:pt x="6021" y="1021"/>
                  </a:cubicBezTo>
                  <a:cubicBezTo>
                    <a:pt x="7992" y="1197"/>
                    <a:pt x="10034" y="1408"/>
                    <a:pt x="12076" y="1655"/>
                  </a:cubicBezTo>
                  <a:lnTo>
                    <a:pt x="12111" y="1197"/>
                  </a:lnTo>
                  <a:cubicBezTo>
                    <a:pt x="10105" y="951"/>
                    <a:pt x="8063" y="775"/>
                    <a:pt x="6091" y="599"/>
                  </a:cubicBezTo>
                  <a:cubicBezTo>
                    <a:pt x="4119" y="423"/>
                    <a:pt x="2078" y="211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48"/>
            <p:cNvSpPr/>
            <p:nvPr/>
          </p:nvSpPr>
          <p:spPr>
            <a:xfrm flipH="1">
              <a:off x="2190845" y="3115221"/>
              <a:ext cx="174857" cy="26796"/>
            </a:xfrm>
            <a:custGeom>
              <a:avLst/>
              <a:gdLst/>
              <a:ahLst/>
              <a:cxnLst/>
              <a:rect l="l" t="t" r="r" b="b"/>
              <a:pathLst>
                <a:path w="12183" h="1867" extrusionOk="0">
                  <a:moveTo>
                    <a:pt x="71" y="0"/>
                  </a:moveTo>
                  <a:lnTo>
                    <a:pt x="1" y="458"/>
                  </a:lnTo>
                  <a:lnTo>
                    <a:pt x="12112" y="1866"/>
                  </a:lnTo>
                  <a:lnTo>
                    <a:pt x="12182" y="144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48"/>
            <p:cNvSpPr/>
            <p:nvPr/>
          </p:nvSpPr>
          <p:spPr>
            <a:xfrm flipH="1">
              <a:off x="2736178" y="2825630"/>
              <a:ext cx="410324" cy="148965"/>
            </a:xfrm>
            <a:custGeom>
              <a:avLst/>
              <a:gdLst/>
              <a:ahLst/>
              <a:cxnLst/>
              <a:rect l="l" t="t" r="r" b="b"/>
              <a:pathLst>
                <a:path w="28589" h="10379" extrusionOk="0">
                  <a:moveTo>
                    <a:pt x="26898" y="1"/>
                  </a:moveTo>
                  <a:cubicBezTo>
                    <a:pt x="24716" y="2008"/>
                    <a:pt x="21793" y="3029"/>
                    <a:pt x="18907" y="3627"/>
                  </a:cubicBezTo>
                  <a:cubicBezTo>
                    <a:pt x="16020" y="4191"/>
                    <a:pt x="13027" y="4402"/>
                    <a:pt x="10140" y="5035"/>
                  </a:cubicBezTo>
                  <a:cubicBezTo>
                    <a:pt x="6549" y="5810"/>
                    <a:pt x="3099" y="7183"/>
                    <a:pt x="1" y="9190"/>
                  </a:cubicBezTo>
                  <a:cubicBezTo>
                    <a:pt x="160" y="9194"/>
                    <a:pt x="319" y="9196"/>
                    <a:pt x="478" y="9196"/>
                  </a:cubicBezTo>
                  <a:cubicBezTo>
                    <a:pt x="4289" y="9196"/>
                    <a:pt x="8009" y="8028"/>
                    <a:pt x="11795" y="8028"/>
                  </a:cubicBezTo>
                  <a:cubicBezTo>
                    <a:pt x="12957" y="8028"/>
                    <a:pt x="14189" y="8169"/>
                    <a:pt x="15175" y="8838"/>
                  </a:cubicBezTo>
                  <a:cubicBezTo>
                    <a:pt x="15808" y="9225"/>
                    <a:pt x="16301" y="9859"/>
                    <a:pt x="17005" y="10140"/>
                  </a:cubicBezTo>
                  <a:cubicBezTo>
                    <a:pt x="17454" y="10299"/>
                    <a:pt x="17903" y="10378"/>
                    <a:pt x="18367" y="10378"/>
                  </a:cubicBezTo>
                  <a:cubicBezTo>
                    <a:pt x="18521" y="10378"/>
                    <a:pt x="18678" y="10369"/>
                    <a:pt x="18836" y="10352"/>
                  </a:cubicBezTo>
                  <a:lnTo>
                    <a:pt x="23659" y="10281"/>
                  </a:lnTo>
                  <a:cubicBezTo>
                    <a:pt x="23906" y="10281"/>
                    <a:pt x="24117" y="10246"/>
                    <a:pt x="24328" y="10140"/>
                  </a:cubicBezTo>
                  <a:cubicBezTo>
                    <a:pt x="24716" y="9929"/>
                    <a:pt x="24786" y="9436"/>
                    <a:pt x="24856" y="8979"/>
                  </a:cubicBezTo>
                  <a:cubicBezTo>
                    <a:pt x="25244" y="5951"/>
                    <a:pt x="26546" y="3099"/>
                    <a:pt x="28588" y="846"/>
                  </a:cubicBezTo>
                  <a:lnTo>
                    <a:pt x="26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48"/>
            <p:cNvSpPr/>
            <p:nvPr/>
          </p:nvSpPr>
          <p:spPr>
            <a:xfrm flipH="1">
              <a:off x="2725036" y="2885273"/>
              <a:ext cx="185449" cy="33427"/>
            </a:xfrm>
            <a:custGeom>
              <a:avLst/>
              <a:gdLst/>
              <a:ahLst/>
              <a:cxnLst/>
              <a:rect l="l" t="t" r="r" b="b"/>
              <a:pathLst>
                <a:path w="12921" h="2329" extrusionOk="0">
                  <a:moveTo>
                    <a:pt x="12886" y="0"/>
                  </a:moveTo>
                  <a:lnTo>
                    <a:pt x="11336" y="18"/>
                  </a:lnTo>
                  <a:lnTo>
                    <a:pt x="11336" y="18"/>
                  </a:lnTo>
                  <a:cubicBezTo>
                    <a:pt x="10763" y="7"/>
                    <a:pt x="10190" y="2"/>
                    <a:pt x="9618" y="2"/>
                  </a:cubicBezTo>
                  <a:cubicBezTo>
                    <a:pt x="6518" y="2"/>
                    <a:pt x="3435" y="160"/>
                    <a:pt x="352" y="493"/>
                  </a:cubicBezTo>
                  <a:lnTo>
                    <a:pt x="0" y="1796"/>
                  </a:lnTo>
                  <a:cubicBezTo>
                    <a:pt x="1226" y="2151"/>
                    <a:pt x="2512" y="2328"/>
                    <a:pt x="3802" y="2328"/>
                  </a:cubicBezTo>
                  <a:cubicBezTo>
                    <a:pt x="3920" y="2328"/>
                    <a:pt x="4037" y="2327"/>
                    <a:pt x="4154" y="2324"/>
                  </a:cubicBezTo>
                  <a:cubicBezTo>
                    <a:pt x="7147" y="2289"/>
                    <a:pt x="10034" y="1514"/>
                    <a:pt x="12921" y="775"/>
                  </a:cubicBezTo>
                  <a:cubicBezTo>
                    <a:pt x="12921" y="528"/>
                    <a:pt x="12921" y="282"/>
                    <a:pt x="12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48"/>
            <p:cNvSpPr/>
            <p:nvPr/>
          </p:nvSpPr>
          <p:spPr>
            <a:xfrm flipH="1">
              <a:off x="2773035" y="2929988"/>
              <a:ext cx="170307" cy="30671"/>
            </a:xfrm>
            <a:custGeom>
              <a:avLst/>
              <a:gdLst/>
              <a:ahLst/>
              <a:cxnLst/>
              <a:rect l="l" t="t" r="r" b="b"/>
              <a:pathLst>
                <a:path w="11866" h="2137" extrusionOk="0">
                  <a:moveTo>
                    <a:pt x="8389" y="1"/>
                  </a:moveTo>
                  <a:cubicBezTo>
                    <a:pt x="5710" y="1"/>
                    <a:pt x="3032" y="152"/>
                    <a:pt x="353" y="441"/>
                  </a:cubicBezTo>
                  <a:cubicBezTo>
                    <a:pt x="247" y="828"/>
                    <a:pt x="141" y="1251"/>
                    <a:pt x="1" y="1638"/>
                  </a:cubicBezTo>
                  <a:cubicBezTo>
                    <a:pt x="1112" y="1987"/>
                    <a:pt x="2281" y="2136"/>
                    <a:pt x="3455" y="2136"/>
                  </a:cubicBezTo>
                  <a:cubicBezTo>
                    <a:pt x="3583" y="2136"/>
                    <a:pt x="3710" y="2135"/>
                    <a:pt x="3838" y="2131"/>
                  </a:cubicBezTo>
                  <a:cubicBezTo>
                    <a:pt x="6584" y="2096"/>
                    <a:pt x="9260" y="1392"/>
                    <a:pt x="11865" y="723"/>
                  </a:cubicBezTo>
                  <a:lnTo>
                    <a:pt x="11830" y="19"/>
                  </a:lnTo>
                  <a:lnTo>
                    <a:pt x="10351" y="28"/>
                  </a:lnTo>
                  <a:lnTo>
                    <a:pt x="10351" y="28"/>
                  </a:lnTo>
                  <a:cubicBezTo>
                    <a:pt x="9697" y="10"/>
                    <a:pt x="9043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48"/>
            <p:cNvSpPr/>
            <p:nvPr/>
          </p:nvSpPr>
          <p:spPr>
            <a:xfrm flipH="1">
              <a:off x="2730088" y="2889307"/>
              <a:ext cx="177368" cy="12716"/>
            </a:xfrm>
            <a:custGeom>
              <a:avLst/>
              <a:gdLst/>
              <a:ahLst/>
              <a:cxnLst/>
              <a:rect l="l" t="t" r="r" b="b"/>
              <a:pathLst>
                <a:path w="12358" h="886" extrusionOk="0">
                  <a:moveTo>
                    <a:pt x="12287" y="1"/>
                  </a:moveTo>
                  <a:cubicBezTo>
                    <a:pt x="10070" y="468"/>
                    <a:pt x="7800" y="698"/>
                    <a:pt x="5529" y="698"/>
                  </a:cubicBezTo>
                  <a:cubicBezTo>
                    <a:pt x="3688" y="698"/>
                    <a:pt x="1848" y="547"/>
                    <a:pt x="36" y="247"/>
                  </a:cubicBezTo>
                  <a:lnTo>
                    <a:pt x="0" y="459"/>
                  </a:lnTo>
                  <a:cubicBezTo>
                    <a:pt x="1643" y="716"/>
                    <a:pt x="3345" y="886"/>
                    <a:pt x="5051" y="886"/>
                  </a:cubicBezTo>
                  <a:cubicBezTo>
                    <a:pt x="5210" y="886"/>
                    <a:pt x="5369" y="884"/>
                    <a:pt x="5528" y="881"/>
                  </a:cubicBezTo>
                  <a:cubicBezTo>
                    <a:pt x="5672" y="883"/>
                    <a:pt x="5816" y="884"/>
                    <a:pt x="5960" y="884"/>
                  </a:cubicBezTo>
                  <a:cubicBezTo>
                    <a:pt x="8104" y="884"/>
                    <a:pt x="10247" y="641"/>
                    <a:pt x="12358" y="212"/>
                  </a:cubicBezTo>
                  <a:lnTo>
                    <a:pt x="1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48"/>
            <p:cNvSpPr/>
            <p:nvPr/>
          </p:nvSpPr>
          <p:spPr>
            <a:xfrm flipH="1">
              <a:off x="2776580" y="2934295"/>
              <a:ext cx="161207" cy="10190"/>
            </a:xfrm>
            <a:custGeom>
              <a:avLst/>
              <a:gdLst/>
              <a:ahLst/>
              <a:cxnLst/>
              <a:rect l="l" t="t" r="r" b="b"/>
              <a:pathLst>
                <a:path w="11232" h="710" extrusionOk="0">
                  <a:moveTo>
                    <a:pt x="11161" y="0"/>
                  </a:moveTo>
                  <a:cubicBezTo>
                    <a:pt x="9124" y="333"/>
                    <a:pt x="7055" y="503"/>
                    <a:pt x="4982" y="503"/>
                  </a:cubicBezTo>
                  <a:cubicBezTo>
                    <a:pt x="3330" y="503"/>
                    <a:pt x="1676" y="395"/>
                    <a:pt x="36" y="176"/>
                  </a:cubicBezTo>
                  <a:lnTo>
                    <a:pt x="1" y="388"/>
                  </a:lnTo>
                  <a:cubicBezTo>
                    <a:pt x="1516" y="577"/>
                    <a:pt x="3032" y="710"/>
                    <a:pt x="4547" y="710"/>
                  </a:cubicBezTo>
                  <a:cubicBezTo>
                    <a:pt x="4722" y="710"/>
                    <a:pt x="4896" y="708"/>
                    <a:pt x="5071" y="704"/>
                  </a:cubicBezTo>
                  <a:cubicBezTo>
                    <a:pt x="7113" y="704"/>
                    <a:pt x="9190" y="564"/>
                    <a:pt x="11232" y="212"/>
                  </a:cubicBezTo>
                  <a:lnTo>
                    <a:pt x="111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48"/>
            <p:cNvSpPr/>
            <p:nvPr/>
          </p:nvSpPr>
          <p:spPr>
            <a:xfrm flipH="1">
              <a:off x="2874603" y="2899930"/>
              <a:ext cx="31346" cy="12659"/>
            </a:xfrm>
            <a:custGeom>
              <a:avLst/>
              <a:gdLst/>
              <a:ahLst/>
              <a:cxnLst/>
              <a:rect l="l" t="t" r="r" b="b"/>
              <a:pathLst>
                <a:path w="2184" h="882" extrusionOk="0">
                  <a:moveTo>
                    <a:pt x="564" y="0"/>
                  </a:moveTo>
                  <a:cubicBezTo>
                    <a:pt x="388" y="0"/>
                    <a:pt x="177" y="0"/>
                    <a:pt x="71" y="141"/>
                  </a:cubicBezTo>
                  <a:cubicBezTo>
                    <a:pt x="1" y="317"/>
                    <a:pt x="36" y="493"/>
                    <a:pt x="177" y="599"/>
                  </a:cubicBezTo>
                  <a:cubicBezTo>
                    <a:pt x="283" y="704"/>
                    <a:pt x="459" y="740"/>
                    <a:pt x="599" y="775"/>
                  </a:cubicBezTo>
                  <a:cubicBezTo>
                    <a:pt x="872" y="843"/>
                    <a:pt x="1145" y="882"/>
                    <a:pt x="1418" y="882"/>
                  </a:cubicBezTo>
                  <a:cubicBezTo>
                    <a:pt x="1568" y="882"/>
                    <a:pt x="1717" y="870"/>
                    <a:pt x="1867" y="845"/>
                  </a:cubicBezTo>
                  <a:cubicBezTo>
                    <a:pt x="2008" y="810"/>
                    <a:pt x="2149" y="740"/>
                    <a:pt x="2184" y="599"/>
                  </a:cubicBezTo>
                  <a:cubicBezTo>
                    <a:pt x="2184" y="458"/>
                    <a:pt x="2078" y="352"/>
                    <a:pt x="1937" y="282"/>
                  </a:cubicBezTo>
                  <a:cubicBezTo>
                    <a:pt x="1515" y="106"/>
                    <a:pt x="1022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48"/>
            <p:cNvSpPr/>
            <p:nvPr/>
          </p:nvSpPr>
          <p:spPr>
            <a:xfrm flipH="1">
              <a:off x="2906441" y="2942879"/>
              <a:ext cx="31346" cy="10721"/>
            </a:xfrm>
            <a:custGeom>
              <a:avLst/>
              <a:gdLst/>
              <a:ahLst/>
              <a:cxnLst/>
              <a:rect l="l" t="t" r="r" b="b"/>
              <a:pathLst>
                <a:path w="2184" h="747" extrusionOk="0">
                  <a:moveTo>
                    <a:pt x="283" y="1"/>
                  </a:moveTo>
                  <a:cubicBezTo>
                    <a:pt x="107" y="71"/>
                    <a:pt x="1" y="247"/>
                    <a:pt x="1" y="423"/>
                  </a:cubicBezTo>
                  <a:cubicBezTo>
                    <a:pt x="494" y="639"/>
                    <a:pt x="1041" y="747"/>
                    <a:pt x="1571" y="747"/>
                  </a:cubicBezTo>
                  <a:cubicBezTo>
                    <a:pt x="1646" y="747"/>
                    <a:pt x="1722" y="745"/>
                    <a:pt x="1796" y="740"/>
                  </a:cubicBezTo>
                  <a:cubicBezTo>
                    <a:pt x="1902" y="740"/>
                    <a:pt x="1972" y="705"/>
                    <a:pt x="2043" y="670"/>
                  </a:cubicBezTo>
                  <a:cubicBezTo>
                    <a:pt x="2113" y="635"/>
                    <a:pt x="2184" y="564"/>
                    <a:pt x="2184" y="494"/>
                  </a:cubicBezTo>
                  <a:cubicBezTo>
                    <a:pt x="2184" y="318"/>
                    <a:pt x="2043" y="247"/>
                    <a:pt x="1902" y="177"/>
                  </a:cubicBezTo>
                  <a:cubicBezTo>
                    <a:pt x="1374" y="36"/>
                    <a:pt x="81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48"/>
            <p:cNvSpPr/>
            <p:nvPr/>
          </p:nvSpPr>
          <p:spPr>
            <a:xfrm flipH="1">
              <a:off x="2748755" y="2852229"/>
              <a:ext cx="20237" cy="2139"/>
            </a:xfrm>
            <a:custGeom>
              <a:avLst/>
              <a:gdLst/>
              <a:ahLst/>
              <a:cxnLst/>
              <a:rect l="l" t="t" r="r" b="b"/>
              <a:pathLst>
                <a:path w="1410" h="149" extrusionOk="0">
                  <a:moveTo>
                    <a:pt x="777" y="0"/>
                  </a:moveTo>
                  <a:cubicBezTo>
                    <a:pt x="515" y="0"/>
                    <a:pt x="253" y="26"/>
                    <a:pt x="1" y="84"/>
                  </a:cubicBezTo>
                  <a:cubicBezTo>
                    <a:pt x="193" y="129"/>
                    <a:pt x="390" y="148"/>
                    <a:pt x="589" y="148"/>
                  </a:cubicBezTo>
                  <a:cubicBezTo>
                    <a:pt x="865" y="148"/>
                    <a:pt x="1143" y="110"/>
                    <a:pt x="1409" y="49"/>
                  </a:cubicBezTo>
                  <a:cubicBezTo>
                    <a:pt x="1203" y="17"/>
                    <a:pt x="991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48"/>
            <p:cNvSpPr/>
            <p:nvPr/>
          </p:nvSpPr>
          <p:spPr>
            <a:xfrm flipH="1">
              <a:off x="2760383" y="2867201"/>
              <a:ext cx="26294" cy="2440"/>
            </a:xfrm>
            <a:custGeom>
              <a:avLst/>
              <a:gdLst/>
              <a:ahLst/>
              <a:cxnLst/>
              <a:rect l="l" t="t" r="r" b="b"/>
              <a:pathLst>
                <a:path w="1832" h="170" extrusionOk="0">
                  <a:moveTo>
                    <a:pt x="1111" y="1"/>
                  </a:moveTo>
                  <a:cubicBezTo>
                    <a:pt x="738" y="1"/>
                    <a:pt x="363" y="47"/>
                    <a:pt x="1" y="133"/>
                  </a:cubicBezTo>
                  <a:cubicBezTo>
                    <a:pt x="225" y="158"/>
                    <a:pt x="445" y="169"/>
                    <a:pt x="662" y="169"/>
                  </a:cubicBezTo>
                  <a:cubicBezTo>
                    <a:pt x="1058" y="169"/>
                    <a:pt x="1445" y="130"/>
                    <a:pt x="1831" y="62"/>
                  </a:cubicBezTo>
                  <a:cubicBezTo>
                    <a:pt x="1595" y="21"/>
                    <a:pt x="1354" y="1"/>
                    <a:pt x="1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48"/>
            <p:cNvSpPr/>
            <p:nvPr/>
          </p:nvSpPr>
          <p:spPr>
            <a:xfrm flipH="1">
              <a:off x="2791216" y="2957377"/>
              <a:ext cx="24270" cy="2569"/>
            </a:xfrm>
            <a:custGeom>
              <a:avLst/>
              <a:gdLst/>
              <a:ahLst/>
              <a:cxnLst/>
              <a:rect l="l" t="t" r="r" b="b"/>
              <a:pathLst>
                <a:path w="1691" h="179" extrusionOk="0">
                  <a:moveTo>
                    <a:pt x="991" y="1"/>
                  </a:moveTo>
                  <a:cubicBezTo>
                    <a:pt x="661" y="1"/>
                    <a:pt x="331" y="35"/>
                    <a:pt x="1" y="117"/>
                  </a:cubicBezTo>
                  <a:cubicBezTo>
                    <a:pt x="223" y="159"/>
                    <a:pt x="445" y="179"/>
                    <a:pt x="667" y="179"/>
                  </a:cubicBezTo>
                  <a:cubicBezTo>
                    <a:pt x="1009" y="179"/>
                    <a:pt x="1350" y="132"/>
                    <a:pt x="1691" y="47"/>
                  </a:cubicBezTo>
                  <a:cubicBezTo>
                    <a:pt x="1457" y="18"/>
                    <a:pt x="1224" y="1"/>
                    <a:pt x="9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48"/>
            <p:cNvSpPr/>
            <p:nvPr/>
          </p:nvSpPr>
          <p:spPr>
            <a:xfrm flipH="1">
              <a:off x="2986803" y="2901724"/>
              <a:ext cx="67213" cy="14898"/>
            </a:xfrm>
            <a:custGeom>
              <a:avLst/>
              <a:gdLst/>
              <a:ahLst/>
              <a:cxnLst/>
              <a:rect l="l" t="t" r="r" b="b"/>
              <a:pathLst>
                <a:path w="4683" h="1038" extrusionOk="0">
                  <a:moveTo>
                    <a:pt x="3940" y="1"/>
                  </a:moveTo>
                  <a:cubicBezTo>
                    <a:pt x="3845" y="1"/>
                    <a:pt x="3750" y="7"/>
                    <a:pt x="3662" y="16"/>
                  </a:cubicBezTo>
                  <a:cubicBezTo>
                    <a:pt x="2394" y="192"/>
                    <a:pt x="1162" y="544"/>
                    <a:pt x="0" y="1037"/>
                  </a:cubicBezTo>
                  <a:cubicBezTo>
                    <a:pt x="1585" y="967"/>
                    <a:pt x="3169" y="720"/>
                    <a:pt x="4683" y="298"/>
                  </a:cubicBezTo>
                  <a:cubicBezTo>
                    <a:pt x="4524" y="60"/>
                    <a:pt x="4227" y="1"/>
                    <a:pt x="3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48"/>
            <p:cNvSpPr/>
            <p:nvPr/>
          </p:nvSpPr>
          <p:spPr>
            <a:xfrm flipH="1">
              <a:off x="2624452" y="3299177"/>
              <a:ext cx="69236" cy="28317"/>
            </a:xfrm>
            <a:custGeom>
              <a:avLst/>
              <a:gdLst/>
              <a:ahLst/>
              <a:cxnLst/>
              <a:rect l="l" t="t" r="r" b="b"/>
              <a:pathLst>
                <a:path w="4824" h="1973" extrusionOk="0">
                  <a:moveTo>
                    <a:pt x="986" y="1"/>
                  </a:moveTo>
                  <a:cubicBezTo>
                    <a:pt x="423" y="1"/>
                    <a:pt x="1" y="423"/>
                    <a:pt x="1" y="986"/>
                  </a:cubicBezTo>
                  <a:cubicBezTo>
                    <a:pt x="1" y="1514"/>
                    <a:pt x="423" y="1972"/>
                    <a:pt x="986" y="1972"/>
                  </a:cubicBezTo>
                  <a:lnTo>
                    <a:pt x="3838" y="1972"/>
                  </a:lnTo>
                  <a:cubicBezTo>
                    <a:pt x="4401" y="1972"/>
                    <a:pt x="4824" y="1514"/>
                    <a:pt x="4824" y="986"/>
                  </a:cubicBezTo>
                  <a:cubicBezTo>
                    <a:pt x="4824" y="423"/>
                    <a:pt x="4401" y="1"/>
                    <a:pt x="3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48"/>
            <p:cNvSpPr/>
            <p:nvPr/>
          </p:nvSpPr>
          <p:spPr>
            <a:xfrm flipH="1">
              <a:off x="2514285" y="3132590"/>
              <a:ext cx="102075" cy="103912"/>
            </a:xfrm>
            <a:custGeom>
              <a:avLst/>
              <a:gdLst/>
              <a:ahLst/>
              <a:cxnLst/>
              <a:rect l="l" t="t" r="r" b="b"/>
              <a:pathLst>
                <a:path w="7112" h="7240" extrusionOk="0">
                  <a:moveTo>
                    <a:pt x="527" y="0"/>
                  </a:moveTo>
                  <a:cubicBezTo>
                    <a:pt x="357" y="0"/>
                    <a:pt x="188" y="89"/>
                    <a:pt x="106" y="199"/>
                  </a:cubicBezTo>
                  <a:cubicBezTo>
                    <a:pt x="0" y="410"/>
                    <a:pt x="0" y="621"/>
                    <a:pt x="35" y="832"/>
                  </a:cubicBezTo>
                  <a:cubicBezTo>
                    <a:pt x="352" y="2698"/>
                    <a:pt x="775" y="5198"/>
                    <a:pt x="1092" y="7064"/>
                  </a:cubicBezTo>
                  <a:lnTo>
                    <a:pt x="7112" y="7240"/>
                  </a:lnTo>
                  <a:cubicBezTo>
                    <a:pt x="6654" y="5832"/>
                    <a:pt x="5950" y="3614"/>
                    <a:pt x="5528" y="2205"/>
                  </a:cubicBezTo>
                  <a:cubicBezTo>
                    <a:pt x="5387" y="1642"/>
                    <a:pt x="5140" y="1114"/>
                    <a:pt x="4753" y="656"/>
                  </a:cubicBezTo>
                  <a:cubicBezTo>
                    <a:pt x="4334" y="366"/>
                    <a:pt x="3856" y="194"/>
                    <a:pt x="3373" y="194"/>
                  </a:cubicBezTo>
                  <a:cubicBezTo>
                    <a:pt x="3329" y="194"/>
                    <a:pt x="3284" y="196"/>
                    <a:pt x="3239" y="199"/>
                  </a:cubicBezTo>
                  <a:lnTo>
                    <a:pt x="669" y="23"/>
                  </a:lnTo>
                  <a:cubicBezTo>
                    <a:pt x="623" y="7"/>
                    <a:pt x="57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48"/>
            <p:cNvSpPr/>
            <p:nvPr/>
          </p:nvSpPr>
          <p:spPr>
            <a:xfrm flipH="1">
              <a:off x="2518319" y="3128356"/>
              <a:ext cx="103611" cy="58630"/>
            </a:xfrm>
            <a:custGeom>
              <a:avLst/>
              <a:gdLst/>
              <a:ahLst/>
              <a:cxnLst/>
              <a:rect l="l" t="t" r="r" b="b"/>
              <a:pathLst>
                <a:path w="7219" h="4085" extrusionOk="0">
                  <a:moveTo>
                    <a:pt x="811" y="1"/>
                  </a:moveTo>
                  <a:cubicBezTo>
                    <a:pt x="1" y="1127"/>
                    <a:pt x="71" y="2641"/>
                    <a:pt x="212" y="4049"/>
                  </a:cubicBezTo>
                  <a:lnTo>
                    <a:pt x="7218" y="4085"/>
                  </a:lnTo>
                  <a:cubicBezTo>
                    <a:pt x="6937" y="2712"/>
                    <a:pt x="6373" y="1092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48"/>
            <p:cNvSpPr/>
            <p:nvPr/>
          </p:nvSpPr>
          <p:spPr>
            <a:xfrm flipH="1">
              <a:off x="2732608" y="3053812"/>
              <a:ext cx="133909" cy="38680"/>
            </a:xfrm>
            <a:custGeom>
              <a:avLst/>
              <a:gdLst/>
              <a:ahLst/>
              <a:cxnLst/>
              <a:rect l="l" t="t" r="r" b="b"/>
              <a:pathLst>
                <a:path w="9330" h="2695" extrusionOk="0">
                  <a:moveTo>
                    <a:pt x="4584" y="1"/>
                  </a:moveTo>
                  <a:cubicBezTo>
                    <a:pt x="3703" y="1"/>
                    <a:pt x="2831" y="152"/>
                    <a:pt x="2007" y="476"/>
                  </a:cubicBezTo>
                  <a:cubicBezTo>
                    <a:pt x="1021" y="863"/>
                    <a:pt x="282" y="1673"/>
                    <a:pt x="0" y="2694"/>
                  </a:cubicBezTo>
                  <a:lnTo>
                    <a:pt x="9330" y="2166"/>
                  </a:lnTo>
                  <a:cubicBezTo>
                    <a:pt x="8942" y="1497"/>
                    <a:pt x="8590" y="863"/>
                    <a:pt x="8203" y="230"/>
                  </a:cubicBezTo>
                  <a:cubicBezTo>
                    <a:pt x="7182" y="230"/>
                    <a:pt x="6126" y="54"/>
                    <a:pt x="5105" y="18"/>
                  </a:cubicBezTo>
                  <a:cubicBezTo>
                    <a:pt x="4931" y="7"/>
                    <a:pt x="4758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48"/>
            <p:cNvSpPr/>
            <p:nvPr/>
          </p:nvSpPr>
          <p:spPr>
            <a:xfrm flipH="1">
              <a:off x="2582542" y="3081100"/>
              <a:ext cx="413869" cy="154892"/>
            </a:xfrm>
            <a:custGeom>
              <a:avLst/>
              <a:gdLst/>
              <a:ahLst/>
              <a:cxnLst/>
              <a:rect l="l" t="t" r="r" b="b"/>
              <a:pathLst>
                <a:path w="28836" h="10792" extrusionOk="0">
                  <a:moveTo>
                    <a:pt x="13880" y="0"/>
                  </a:moveTo>
                  <a:cubicBezTo>
                    <a:pt x="12619" y="0"/>
                    <a:pt x="11360" y="9"/>
                    <a:pt x="10105" y="18"/>
                  </a:cubicBezTo>
                  <a:cubicBezTo>
                    <a:pt x="9956" y="7"/>
                    <a:pt x="9809" y="1"/>
                    <a:pt x="9662" y="1"/>
                  </a:cubicBezTo>
                  <a:cubicBezTo>
                    <a:pt x="8940" y="1"/>
                    <a:pt x="8243" y="142"/>
                    <a:pt x="7570" y="406"/>
                  </a:cubicBezTo>
                  <a:cubicBezTo>
                    <a:pt x="6761" y="863"/>
                    <a:pt x="6056" y="1462"/>
                    <a:pt x="5493" y="2201"/>
                  </a:cubicBezTo>
                  <a:cubicBezTo>
                    <a:pt x="3416" y="4560"/>
                    <a:pt x="1304" y="6954"/>
                    <a:pt x="1" y="10017"/>
                  </a:cubicBezTo>
                  <a:lnTo>
                    <a:pt x="28835" y="10792"/>
                  </a:lnTo>
                  <a:cubicBezTo>
                    <a:pt x="28518" y="8609"/>
                    <a:pt x="27885" y="5616"/>
                    <a:pt x="27568" y="3434"/>
                  </a:cubicBezTo>
                  <a:cubicBezTo>
                    <a:pt x="27497" y="2694"/>
                    <a:pt x="27251" y="1955"/>
                    <a:pt x="26864" y="1321"/>
                  </a:cubicBezTo>
                  <a:cubicBezTo>
                    <a:pt x="26335" y="652"/>
                    <a:pt x="25490" y="511"/>
                    <a:pt x="24716" y="441"/>
                  </a:cubicBezTo>
                  <a:cubicBezTo>
                    <a:pt x="21138" y="75"/>
                    <a:pt x="17502" y="0"/>
                    <a:pt x="13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48"/>
            <p:cNvSpPr/>
            <p:nvPr/>
          </p:nvSpPr>
          <p:spPr>
            <a:xfrm flipH="1">
              <a:off x="2922115" y="3108647"/>
              <a:ext cx="127350" cy="118250"/>
            </a:xfrm>
            <a:custGeom>
              <a:avLst/>
              <a:gdLst/>
              <a:ahLst/>
              <a:cxnLst/>
              <a:rect l="l" t="t" r="r" b="b"/>
              <a:pathLst>
                <a:path w="8873" h="8239" extrusionOk="0">
                  <a:moveTo>
                    <a:pt x="7614" y="1"/>
                  </a:moveTo>
                  <a:cubicBezTo>
                    <a:pt x="6443" y="1"/>
                    <a:pt x="4747" y="477"/>
                    <a:pt x="3838" y="1127"/>
                  </a:cubicBezTo>
                  <a:cubicBezTo>
                    <a:pt x="3063" y="1726"/>
                    <a:pt x="2430" y="2500"/>
                    <a:pt x="2007" y="3345"/>
                  </a:cubicBezTo>
                  <a:cubicBezTo>
                    <a:pt x="1127" y="4824"/>
                    <a:pt x="458" y="6408"/>
                    <a:pt x="0" y="8063"/>
                  </a:cubicBezTo>
                  <a:lnTo>
                    <a:pt x="6232" y="8239"/>
                  </a:lnTo>
                  <a:cubicBezTo>
                    <a:pt x="6830" y="5634"/>
                    <a:pt x="7746" y="3064"/>
                    <a:pt x="8872" y="634"/>
                  </a:cubicBezTo>
                  <a:cubicBezTo>
                    <a:pt x="8872" y="187"/>
                    <a:pt x="8346" y="1"/>
                    <a:pt x="7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48"/>
            <p:cNvSpPr/>
            <p:nvPr/>
          </p:nvSpPr>
          <p:spPr>
            <a:xfrm flipH="1">
              <a:off x="2898878" y="3103092"/>
              <a:ext cx="147056" cy="69236"/>
            </a:xfrm>
            <a:custGeom>
              <a:avLst/>
              <a:gdLst/>
              <a:ahLst/>
              <a:cxnLst/>
              <a:rect l="l" t="t" r="r" b="b"/>
              <a:pathLst>
                <a:path w="10246" h="4824" extrusionOk="0">
                  <a:moveTo>
                    <a:pt x="8296" y="93"/>
                  </a:moveTo>
                  <a:cubicBezTo>
                    <a:pt x="8231" y="93"/>
                    <a:pt x="8165" y="97"/>
                    <a:pt x="8098" y="106"/>
                  </a:cubicBezTo>
                  <a:cubicBezTo>
                    <a:pt x="6232" y="388"/>
                    <a:pt x="4190" y="0"/>
                    <a:pt x="2571" y="951"/>
                  </a:cubicBezTo>
                  <a:cubicBezTo>
                    <a:pt x="1233" y="1796"/>
                    <a:pt x="564" y="3310"/>
                    <a:pt x="1" y="4824"/>
                  </a:cubicBezTo>
                  <a:lnTo>
                    <a:pt x="9788" y="4824"/>
                  </a:lnTo>
                  <a:cubicBezTo>
                    <a:pt x="9612" y="3803"/>
                    <a:pt x="9753" y="2782"/>
                    <a:pt x="10246" y="1902"/>
                  </a:cubicBezTo>
                  <a:lnTo>
                    <a:pt x="9647" y="951"/>
                  </a:lnTo>
                  <a:cubicBezTo>
                    <a:pt x="9577" y="881"/>
                    <a:pt x="9471" y="775"/>
                    <a:pt x="9436" y="705"/>
                  </a:cubicBezTo>
                  <a:cubicBezTo>
                    <a:pt x="9159" y="304"/>
                    <a:pt x="8748" y="93"/>
                    <a:pt x="8296" y="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48"/>
            <p:cNvSpPr/>
            <p:nvPr/>
          </p:nvSpPr>
          <p:spPr>
            <a:xfrm flipH="1">
              <a:off x="2494588" y="2912562"/>
              <a:ext cx="285012" cy="225062"/>
            </a:xfrm>
            <a:custGeom>
              <a:avLst/>
              <a:gdLst/>
              <a:ahLst/>
              <a:cxnLst/>
              <a:rect l="l" t="t" r="r" b="b"/>
              <a:pathLst>
                <a:path w="19858" h="15681" extrusionOk="0">
                  <a:moveTo>
                    <a:pt x="18977" y="0"/>
                  </a:moveTo>
                  <a:cubicBezTo>
                    <a:pt x="18097" y="106"/>
                    <a:pt x="17252" y="353"/>
                    <a:pt x="16442" y="705"/>
                  </a:cubicBezTo>
                  <a:lnTo>
                    <a:pt x="15386" y="1866"/>
                  </a:lnTo>
                  <a:cubicBezTo>
                    <a:pt x="10879" y="5880"/>
                    <a:pt x="6162" y="9647"/>
                    <a:pt x="1233" y="13168"/>
                  </a:cubicBezTo>
                  <a:cubicBezTo>
                    <a:pt x="846" y="13379"/>
                    <a:pt x="529" y="13696"/>
                    <a:pt x="282" y="14048"/>
                  </a:cubicBezTo>
                  <a:cubicBezTo>
                    <a:pt x="36" y="14400"/>
                    <a:pt x="1" y="14858"/>
                    <a:pt x="212" y="15245"/>
                  </a:cubicBezTo>
                  <a:cubicBezTo>
                    <a:pt x="427" y="15514"/>
                    <a:pt x="746" y="15681"/>
                    <a:pt x="1089" y="15681"/>
                  </a:cubicBezTo>
                  <a:cubicBezTo>
                    <a:pt x="1194" y="15681"/>
                    <a:pt x="1302" y="15665"/>
                    <a:pt x="1409" y="15632"/>
                  </a:cubicBezTo>
                  <a:cubicBezTo>
                    <a:pt x="1867" y="15527"/>
                    <a:pt x="2254" y="15315"/>
                    <a:pt x="2606" y="15034"/>
                  </a:cubicBezTo>
                  <a:cubicBezTo>
                    <a:pt x="8168" y="11091"/>
                    <a:pt x="13942" y="7429"/>
                    <a:pt x="19857" y="4014"/>
                  </a:cubicBezTo>
                  <a:cubicBezTo>
                    <a:pt x="19083" y="2817"/>
                    <a:pt x="18766" y="1409"/>
                    <a:pt x="18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48"/>
            <p:cNvSpPr/>
            <p:nvPr/>
          </p:nvSpPr>
          <p:spPr>
            <a:xfrm flipH="1">
              <a:off x="2453525" y="2894891"/>
              <a:ext cx="121393" cy="106108"/>
            </a:xfrm>
            <a:custGeom>
              <a:avLst/>
              <a:gdLst/>
              <a:ahLst/>
              <a:cxnLst/>
              <a:rect l="l" t="t" r="r" b="b"/>
              <a:pathLst>
                <a:path w="8458" h="7393" extrusionOk="0">
                  <a:moveTo>
                    <a:pt x="6024" y="0"/>
                  </a:moveTo>
                  <a:cubicBezTo>
                    <a:pt x="5851" y="0"/>
                    <a:pt x="5673" y="22"/>
                    <a:pt x="5492" y="70"/>
                  </a:cubicBezTo>
                  <a:cubicBezTo>
                    <a:pt x="4788" y="105"/>
                    <a:pt x="4084" y="281"/>
                    <a:pt x="3415" y="563"/>
                  </a:cubicBezTo>
                  <a:lnTo>
                    <a:pt x="2535" y="950"/>
                  </a:lnTo>
                  <a:cubicBezTo>
                    <a:pt x="1937" y="1724"/>
                    <a:pt x="1338" y="2499"/>
                    <a:pt x="740" y="3273"/>
                  </a:cubicBezTo>
                  <a:cubicBezTo>
                    <a:pt x="423" y="3626"/>
                    <a:pt x="176" y="4048"/>
                    <a:pt x="35" y="4506"/>
                  </a:cubicBezTo>
                  <a:cubicBezTo>
                    <a:pt x="0" y="4928"/>
                    <a:pt x="35" y="5386"/>
                    <a:pt x="176" y="5773"/>
                  </a:cubicBezTo>
                  <a:cubicBezTo>
                    <a:pt x="458" y="6548"/>
                    <a:pt x="1056" y="7357"/>
                    <a:pt x="1901" y="7393"/>
                  </a:cubicBezTo>
                  <a:cubicBezTo>
                    <a:pt x="2324" y="7393"/>
                    <a:pt x="2746" y="7287"/>
                    <a:pt x="3098" y="7111"/>
                  </a:cubicBezTo>
                  <a:lnTo>
                    <a:pt x="5105" y="6301"/>
                  </a:lnTo>
                  <a:cubicBezTo>
                    <a:pt x="5457" y="6196"/>
                    <a:pt x="5774" y="6020"/>
                    <a:pt x="6056" y="5808"/>
                  </a:cubicBezTo>
                  <a:cubicBezTo>
                    <a:pt x="6408" y="5527"/>
                    <a:pt x="6689" y="5210"/>
                    <a:pt x="6901" y="4823"/>
                  </a:cubicBezTo>
                  <a:cubicBezTo>
                    <a:pt x="7358" y="4224"/>
                    <a:pt x="7710" y="3520"/>
                    <a:pt x="7957" y="2781"/>
                  </a:cubicBezTo>
                  <a:cubicBezTo>
                    <a:pt x="8457" y="1404"/>
                    <a:pt x="7402" y="0"/>
                    <a:pt x="6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48"/>
            <p:cNvSpPr/>
            <p:nvPr/>
          </p:nvSpPr>
          <p:spPr>
            <a:xfrm flipH="1">
              <a:off x="2464238" y="2903446"/>
              <a:ext cx="49028" cy="44981"/>
            </a:xfrm>
            <a:custGeom>
              <a:avLst/>
              <a:gdLst/>
              <a:ahLst/>
              <a:cxnLst/>
              <a:rect l="l" t="t" r="r" b="b"/>
              <a:pathLst>
                <a:path w="3416" h="3134" extrusionOk="0">
                  <a:moveTo>
                    <a:pt x="1596" y="1"/>
                  </a:moveTo>
                  <a:cubicBezTo>
                    <a:pt x="1334" y="1"/>
                    <a:pt x="1074" y="63"/>
                    <a:pt x="845" y="178"/>
                  </a:cubicBezTo>
                  <a:cubicBezTo>
                    <a:pt x="529" y="424"/>
                    <a:pt x="282" y="741"/>
                    <a:pt x="176" y="1128"/>
                  </a:cubicBezTo>
                  <a:cubicBezTo>
                    <a:pt x="0" y="1516"/>
                    <a:pt x="36" y="1973"/>
                    <a:pt x="212" y="2396"/>
                  </a:cubicBezTo>
                  <a:cubicBezTo>
                    <a:pt x="388" y="2748"/>
                    <a:pt x="740" y="2994"/>
                    <a:pt x="1127" y="3100"/>
                  </a:cubicBezTo>
                  <a:cubicBezTo>
                    <a:pt x="1250" y="3122"/>
                    <a:pt x="1376" y="3134"/>
                    <a:pt x="1502" y="3134"/>
                  </a:cubicBezTo>
                  <a:cubicBezTo>
                    <a:pt x="1775" y="3134"/>
                    <a:pt x="2048" y="3079"/>
                    <a:pt x="2289" y="2959"/>
                  </a:cubicBezTo>
                  <a:cubicBezTo>
                    <a:pt x="2993" y="2677"/>
                    <a:pt x="3415" y="1938"/>
                    <a:pt x="3275" y="1164"/>
                  </a:cubicBezTo>
                  <a:cubicBezTo>
                    <a:pt x="3099" y="706"/>
                    <a:pt x="2747" y="319"/>
                    <a:pt x="2254" y="143"/>
                  </a:cubicBezTo>
                  <a:cubicBezTo>
                    <a:pt x="2044" y="46"/>
                    <a:pt x="1819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48"/>
            <p:cNvSpPr/>
            <p:nvPr/>
          </p:nvSpPr>
          <p:spPr>
            <a:xfrm flipH="1">
              <a:off x="2937787" y="3186478"/>
              <a:ext cx="101573" cy="3043"/>
            </a:xfrm>
            <a:custGeom>
              <a:avLst/>
              <a:gdLst/>
              <a:ahLst/>
              <a:cxnLst/>
              <a:rect l="l" t="t" r="r" b="b"/>
              <a:pathLst>
                <a:path w="7077" h="212" extrusionOk="0">
                  <a:moveTo>
                    <a:pt x="0" y="0"/>
                  </a:moveTo>
                  <a:lnTo>
                    <a:pt x="0" y="212"/>
                  </a:lnTo>
                  <a:lnTo>
                    <a:pt x="7077" y="212"/>
                  </a:lnTo>
                  <a:lnTo>
                    <a:pt x="70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48"/>
            <p:cNvSpPr/>
            <p:nvPr/>
          </p:nvSpPr>
          <p:spPr>
            <a:xfrm flipH="1">
              <a:off x="2929190" y="3200632"/>
              <a:ext cx="114720" cy="3043"/>
            </a:xfrm>
            <a:custGeom>
              <a:avLst/>
              <a:gdLst/>
              <a:ahLst/>
              <a:cxnLst/>
              <a:rect l="l" t="t" r="r" b="b"/>
              <a:pathLst>
                <a:path w="7993" h="212" extrusionOk="0">
                  <a:moveTo>
                    <a:pt x="1" y="0"/>
                  </a:moveTo>
                  <a:lnTo>
                    <a:pt x="1" y="211"/>
                  </a:lnTo>
                  <a:lnTo>
                    <a:pt x="7992" y="211"/>
                  </a:lnTo>
                  <a:lnTo>
                    <a:pt x="7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48"/>
            <p:cNvSpPr/>
            <p:nvPr/>
          </p:nvSpPr>
          <p:spPr>
            <a:xfrm flipH="1">
              <a:off x="2531966" y="3196584"/>
              <a:ext cx="72265" cy="3043"/>
            </a:xfrm>
            <a:custGeom>
              <a:avLst/>
              <a:gdLst/>
              <a:ahLst/>
              <a:cxnLst/>
              <a:rect l="l" t="t" r="r" b="b"/>
              <a:pathLst>
                <a:path w="50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5035" y="212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48"/>
            <p:cNvSpPr/>
            <p:nvPr/>
          </p:nvSpPr>
          <p:spPr>
            <a:xfrm flipH="1">
              <a:off x="2537519" y="3212259"/>
              <a:ext cx="60151" cy="3545"/>
            </a:xfrm>
            <a:custGeom>
              <a:avLst/>
              <a:gdLst/>
              <a:ahLst/>
              <a:cxnLst/>
              <a:rect l="l" t="t" r="r" b="b"/>
              <a:pathLst>
                <a:path w="4191" h="247" extrusionOk="0">
                  <a:moveTo>
                    <a:pt x="1" y="0"/>
                  </a:moveTo>
                  <a:lnTo>
                    <a:pt x="1" y="246"/>
                  </a:lnTo>
                  <a:lnTo>
                    <a:pt x="4190" y="246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48"/>
            <p:cNvSpPr/>
            <p:nvPr/>
          </p:nvSpPr>
          <p:spPr>
            <a:xfrm flipH="1">
              <a:off x="2544593" y="2954004"/>
              <a:ext cx="38422" cy="49028"/>
            </a:xfrm>
            <a:custGeom>
              <a:avLst/>
              <a:gdLst/>
              <a:ahLst/>
              <a:cxnLst/>
              <a:rect l="l" t="t" r="r" b="b"/>
              <a:pathLst>
                <a:path w="2677" h="3416" extrusionOk="0">
                  <a:moveTo>
                    <a:pt x="494" y="0"/>
                  </a:moveTo>
                  <a:lnTo>
                    <a:pt x="494" y="0"/>
                  </a:lnTo>
                  <a:cubicBezTo>
                    <a:pt x="1" y="1550"/>
                    <a:pt x="1022" y="3204"/>
                    <a:pt x="2641" y="3415"/>
                  </a:cubicBezTo>
                  <a:lnTo>
                    <a:pt x="2677" y="3204"/>
                  </a:lnTo>
                  <a:cubicBezTo>
                    <a:pt x="1163" y="2993"/>
                    <a:pt x="212" y="1479"/>
                    <a:pt x="705" y="71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48"/>
            <p:cNvSpPr/>
            <p:nvPr/>
          </p:nvSpPr>
          <p:spPr>
            <a:xfrm flipH="1">
              <a:off x="2820534" y="3093488"/>
              <a:ext cx="62161" cy="10119"/>
            </a:xfrm>
            <a:custGeom>
              <a:avLst/>
              <a:gdLst/>
              <a:ahLst/>
              <a:cxnLst/>
              <a:rect l="l" t="t" r="r" b="b"/>
              <a:pathLst>
                <a:path w="4331" h="705" extrusionOk="0">
                  <a:moveTo>
                    <a:pt x="352" y="0"/>
                  </a:moveTo>
                  <a:cubicBezTo>
                    <a:pt x="247" y="247"/>
                    <a:pt x="106" y="458"/>
                    <a:pt x="0" y="705"/>
                  </a:cubicBezTo>
                  <a:lnTo>
                    <a:pt x="4331" y="669"/>
                  </a:lnTo>
                  <a:lnTo>
                    <a:pt x="4120" y="36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48"/>
            <p:cNvSpPr/>
            <p:nvPr/>
          </p:nvSpPr>
          <p:spPr>
            <a:xfrm flipH="1">
              <a:off x="2624949" y="3100536"/>
              <a:ext cx="30327" cy="33599"/>
            </a:xfrm>
            <a:custGeom>
              <a:avLst/>
              <a:gdLst/>
              <a:ahLst/>
              <a:cxnLst/>
              <a:rect l="l" t="t" r="r" b="b"/>
              <a:pathLst>
                <a:path w="2113" h="2341" extrusionOk="0">
                  <a:moveTo>
                    <a:pt x="530" y="1"/>
                  </a:moveTo>
                  <a:cubicBezTo>
                    <a:pt x="462" y="1"/>
                    <a:pt x="392" y="13"/>
                    <a:pt x="317" y="38"/>
                  </a:cubicBezTo>
                  <a:cubicBezTo>
                    <a:pt x="141" y="178"/>
                    <a:pt x="0" y="390"/>
                    <a:pt x="36" y="636"/>
                  </a:cubicBezTo>
                  <a:cubicBezTo>
                    <a:pt x="71" y="1094"/>
                    <a:pt x="282" y="1516"/>
                    <a:pt x="599" y="1868"/>
                  </a:cubicBezTo>
                  <a:cubicBezTo>
                    <a:pt x="775" y="2044"/>
                    <a:pt x="986" y="2185"/>
                    <a:pt x="1197" y="2291"/>
                  </a:cubicBezTo>
                  <a:cubicBezTo>
                    <a:pt x="1276" y="2325"/>
                    <a:pt x="1359" y="2340"/>
                    <a:pt x="1441" y="2340"/>
                  </a:cubicBezTo>
                  <a:cubicBezTo>
                    <a:pt x="1614" y="2340"/>
                    <a:pt x="1782" y="2270"/>
                    <a:pt x="1902" y="2150"/>
                  </a:cubicBezTo>
                  <a:cubicBezTo>
                    <a:pt x="2078" y="1904"/>
                    <a:pt x="2113" y="1587"/>
                    <a:pt x="1972" y="1305"/>
                  </a:cubicBezTo>
                  <a:cubicBezTo>
                    <a:pt x="1796" y="777"/>
                    <a:pt x="1409" y="354"/>
                    <a:pt x="881" y="108"/>
                  </a:cubicBezTo>
                  <a:cubicBezTo>
                    <a:pt x="767" y="40"/>
                    <a:pt x="653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48"/>
            <p:cNvSpPr/>
            <p:nvPr/>
          </p:nvSpPr>
          <p:spPr>
            <a:xfrm flipH="1">
              <a:off x="2462216" y="2896384"/>
              <a:ext cx="67227" cy="67227"/>
            </a:xfrm>
            <a:custGeom>
              <a:avLst/>
              <a:gdLst/>
              <a:ahLst/>
              <a:cxnLst/>
              <a:rect l="l" t="t" r="r" b="b"/>
              <a:pathLst>
                <a:path w="4684" h="4684" extrusionOk="0">
                  <a:moveTo>
                    <a:pt x="1656" y="1"/>
                  </a:moveTo>
                  <a:cubicBezTo>
                    <a:pt x="670" y="388"/>
                    <a:pt x="1" y="1374"/>
                    <a:pt x="71" y="2430"/>
                  </a:cubicBezTo>
                  <a:cubicBezTo>
                    <a:pt x="177" y="3486"/>
                    <a:pt x="951" y="4366"/>
                    <a:pt x="1972" y="4613"/>
                  </a:cubicBezTo>
                  <a:cubicBezTo>
                    <a:pt x="2148" y="4683"/>
                    <a:pt x="2360" y="4683"/>
                    <a:pt x="2536" y="4683"/>
                  </a:cubicBezTo>
                  <a:cubicBezTo>
                    <a:pt x="3381" y="4683"/>
                    <a:pt x="4190" y="4261"/>
                    <a:pt x="4683" y="3557"/>
                  </a:cubicBezTo>
                  <a:lnTo>
                    <a:pt x="4507" y="3416"/>
                  </a:lnTo>
                  <a:cubicBezTo>
                    <a:pt x="4046" y="4079"/>
                    <a:pt x="3325" y="4459"/>
                    <a:pt x="2557" y="4459"/>
                  </a:cubicBezTo>
                  <a:cubicBezTo>
                    <a:pt x="2387" y="4459"/>
                    <a:pt x="2215" y="4440"/>
                    <a:pt x="2043" y="4402"/>
                  </a:cubicBezTo>
                  <a:cubicBezTo>
                    <a:pt x="1092" y="4155"/>
                    <a:pt x="423" y="3381"/>
                    <a:pt x="318" y="2430"/>
                  </a:cubicBezTo>
                  <a:cubicBezTo>
                    <a:pt x="247" y="1444"/>
                    <a:pt x="811" y="564"/>
                    <a:pt x="1726" y="212"/>
                  </a:cubicBezTo>
                  <a:lnTo>
                    <a:pt x="1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48"/>
            <p:cNvSpPr/>
            <p:nvPr/>
          </p:nvSpPr>
          <p:spPr>
            <a:xfrm flipH="1">
              <a:off x="3412906" y="2346025"/>
              <a:ext cx="601312" cy="2284502"/>
            </a:xfrm>
            <a:custGeom>
              <a:avLst/>
              <a:gdLst/>
              <a:ahLst/>
              <a:cxnLst/>
              <a:rect l="l" t="t" r="r" b="b"/>
              <a:pathLst>
                <a:path w="41896" h="159171" extrusionOk="0">
                  <a:moveTo>
                    <a:pt x="0" y="1"/>
                  </a:moveTo>
                  <a:lnTo>
                    <a:pt x="0" y="159170"/>
                  </a:lnTo>
                  <a:lnTo>
                    <a:pt x="41896" y="159170"/>
                  </a:lnTo>
                  <a:lnTo>
                    <a:pt x="418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48"/>
            <p:cNvSpPr/>
            <p:nvPr/>
          </p:nvSpPr>
          <p:spPr>
            <a:xfrm flipH="1">
              <a:off x="3902040" y="2346025"/>
              <a:ext cx="112179" cy="2284502"/>
            </a:xfrm>
            <a:custGeom>
              <a:avLst/>
              <a:gdLst/>
              <a:ahLst/>
              <a:cxnLst/>
              <a:rect l="l" t="t" r="r" b="b"/>
              <a:pathLst>
                <a:path w="7816" h="159171" extrusionOk="0">
                  <a:moveTo>
                    <a:pt x="0" y="1"/>
                  </a:moveTo>
                  <a:lnTo>
                    <a:pt x="0" y="159170"/>
                  </a:lnTo>
                  <a:lnTo>
                    <a:pt x="7816" y="159170"/>
                  </a:lnTo>
                  <a:lnTo>
                    <a:pt x="7816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48"/>
            <p:cNvSpPr/>
            <p:nvPr/>
          </p:nvSpPr>
          <p:spPr>
            <a:xfrm flipH="1">
              <a:off x="3472527" y="2346025"/>
              <a:ext cx="541692" cy="2284502"/>
            </a:xfrm>
            <a:custGeom>
              <a:avLst/>
              <a:gdLst/>
              <a:ahLst/>
              <a:cxnLst/>
              <a:rect l="l" t="t" r="r" b="b"/>
              <a:pathLst>
                <a:path w="37742" h="159171" extrusionOk="0">
                  <a:moveTo>
                    <a:pt x="0" y="1"/>
                  </a:moveTo>
                  <a:lnTo>
                    <a:pt x="0" y="159170"/>
                  </a:lnTo>
                  <a:lnTo>
                    <a:pt x="37741" y="159170"/>
                  </a:lnTo>
                  <a:lnTo>
                    <a:pt x="377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48"/>
            <p:cNvSpPr/>
            <p:nvPr/>
          </p:nvSpPr>
          <p:spPr>
            <a:xfrm flipH="1">
              <a:off x="3913148" y="2346025"/>
              <a:ext cx="101070" cy="2284502"/>
            </a:xfrm>
            <a:custGeom>
              <a:avLst/>
              <a:gdLst/>
              <a:ahLst/>
              <a:cxnLst/>
              <a:rect l="l" t="t" r="r" b="b"/>
              <a:pathLst>
                <a:path w="7042" h="159171" extrusionOk="0">
                  <a:moveTo>
                    <a:pt x="0" y="1"/>
                  </a:moveTo>
                  <a:lnTo>
                    <a:pt x="0" y="159170"/>
                  </a:lnTo>
                  <a:lnTo>
                    <a:pt x="7041" y="159170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48"/>
            <p:cNvSpPr/>
            <p:nvPr/>
          </p:nvSpPr>
          <p:spPr>
            <a:xfrm flipH="1">
              <a:off x="3471503" y="2346542"/>
              <a:ext cx="405257" cy="2284487"/>
            </a:xfrm>
            <a:custGeom>
              <a:avLst/>
              <a:gdLst/>
              <a:ahLst/>
              <a:cxnLst/>
              <a:rect l="l" t="t" r="r" b="b"/>
              <a:pathLst>
                <a:path w="28236" h="159170" extrusionOk="0">
                  <a:moveTo>
                    <a:pt x="0" y="0"/>
                  </a:moveTo>
                  <a:lnTo>
                    <a:pt x="0" y="159169"/>
                  </a:lnTo>
                  <a:lnTo>
                    <a:pt x="28236" y="159169"/>
                  </a:lnTo>
                  <a:lnTo>
                    <a:pt x="28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48"/>
            <p:cNvSpPr/>
            <p:nvPr/>
          </p:nvSpPr>
          <p:spPr>
            <a:xfrm flipH="1">
              <a:off x="3471469" y="2346542"/>
              <a:ext cx="170292" cy="2284487"/>
            </a:xfrm>
            <a:custGeom>
              <a:avLst/>
              <a:gdLst/>
              <a:ahLst/>
              <a:cxnLst/>
              <a:rect l="l" t="t" r="r" b="b"/>
              <a:pathLst>
                <a:path w="11865" h="159170" extrusionOk="0">
                  <a:moveTo>
                    <a:pt x="0" y="0"/>
                  </a:moveTo>
                  <a:lnTo>
                    <a:pt x="0" y="159169"/>
                  </a:lnTo>
                  <a:lnTo>
                    <a:pt x="11865" y="159169"/>
                  </a:lnTo>
                  <a:lnTo>
                    <a:pt x="11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48"/>
            <p:cNvSpPr/>
            <p:nvPr/>
          </p:nvSpPr>
          <p:spPr>
            <a:xfrm flipH="1">
              <a:off x="3912144" y="2346542"/>
              <a:ext cx="101070" cy="2284487"/>
            </a:xfrm>
            <a:custGeom>
              <a:avLst/>
              <a:gdLst/>
              <a:ahLst/>
              <a:cxnLst/>
              <a:rect l="l" t="t" r="r" b="b"/>
              <a:pathLst>
                <a:path w="7042" h="159170" extrusionOk="0">
                  <a:moveTo>
                    <a:pt x="0" y="0"/>
                  </a:moveTo>
                  <a:lnTo>
                    <a:pt x="0" y="159169"/>
                  </a:lnTo>
                  <a:lnTo>
                    <a:pt x="7042" y="159169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48"/>
            <p:cNvSpPr/>
            <p:nvPr/>
          </p:nvSpPr>
          <p:spPr>
            <a:xfrm flipH="1">
              <a:off x="3416421" y="2851411"/>
              <a:ext cx="485617" cy="16190"/>
            </a:xfrm>
            <a:custGeom>
              <a:avLst/>
              <a:gdLst/>
              <a:ahLst/>
              <a:cxnLst/>
              <a:rect l="l" t="t" r="r" b="b"/>
              <a:pathLst>
                <a:path w="33835" h="1128" extrusionOk="0">
                  <a:moveTo>
                    <a:pt x="1" y="0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48"/>
            <p:cNvSpPr/>
            <p:nvPr/>
          </p:nvSpPr>
          <p:spPr>
            <a:xfrm flipH="1">
              <a:off x="3416421" y="3386611"/>
              <a:ext cx="485617" cy="15673"/>
            </a:xfrm>
            <a:custGeom>
              <a:avLst/>
              <a:gdLst/>
              <a:ahLst/>
              <a:cxnLst/>
              <a:rect l="l" t="t" r="r" b="b"/>
              <a:pathLst>
                <a:path w="33835" h="1092" extrusionOk="0">
                  <a:moveTo>
                    <a:pt x="1" y="0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48"/>
            <p:cNvSpPr/>
            <p:nvPr/>
          </p:nvSpPr>
          <p:spPr>
            <a:xfrm flipH="1">
              <a:off x="3416421" y="3921295"/>
              <a:ext cx="485617" cy="15687"/>
            </a:xfrm>
            <a:custGeom>
              <a:avLst/>
              <a:gdLst/>
              <a:ahLst/>
              <a:cxnLst/>
              <a:rect l="l" t="t" r="r" b="b"/>
              <a:pathLst>
                <a:path w="33835" h="1093" extrusionOk="0">
                  <a:moveTo>
                    <a:pt x="1" y="1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48"/>
            <p:cNvSpPr/>
            <p:nvPr/>
          </p:nvSpPr>
          <p:spPr>
            <a:xfrm flipH="1">
              <a:off x="3416421" y="4455993"/>
              <a:ext cx="485617" cy="16190"/>
            </a:xfrm>
            <a:custGeom>
              <a:avLst/>
              <a:gdLst/>
              <a:ahLst/>
              <a:cxnLst/>
              <a:rect l="l" t="t" r="r" b="b"/>
              <a:pathLst>
                <a:path w="33835" h="1128" extrusionOk="0">
                  <a:moveTo>
                    <a:pt x="1" y="1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48"/>
            <p:cNvSpPr/>
            <p:nvPr/>
          </p:nvSpPr>
          <p:spPr>
            <a:xfrm flipH="1">
              <a:off x="3493196" y="2529995"/>
              <a:ext cx="125326" cy="129689"/>
            </a:xfrm>
            <a:custGeom>
              <a:avLst/>
              <a:gdLst/>
              <a:ahLst/>
              <a:cxnLst/>
              <a:rect l="l" t="t" r="r" b="b"/>
              <a:pathLst>
                <a:path w="8732" h="9036" extrusionOk="0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2" y="2109"/>
                    <a:pt x="5161" y="1966"/>
                    <a:pt x="4617" y="1966"/>
                  </a:cubicBezTo>
                  <a:cubicBezTo>
                    <a:pt x="4557" y="1966"/>
                    <a:pt x="4497" y="1968"/>
                    <a:pt x="4437" y="1972"/>
                  </a:cubicBezTo>
                  <a:cubicBezTo>
                    <a:pt x="3803" y="2042"/>
                    <a:pt x="3169" y="2324"/>
                    <a:pt x="2712" y="2746"/>
                  </a:cubicBezTo>
                  <a:lnTo>
                    <a:pt x="177" y="563"/>
                  </a:lnTo>
                  <a:lnTo>
                    <a:pt x="1" y="704"/>
                  </a:lnTo>
                  <a:lnTo>
                    <a:pt x="1902" y="3732"/>
                  </a:lnTo>
                  <a:cubicBezTo>
                    <a:pt x="1339" y="4577"/>
                    <a:pt x="1127" y="5598"/>
                    <a:pt x="1374" y="6619"/>
                  </a:cubicBezTo>
                  <a:cubicBezTo>
                    <a:pt x="1691" y="7745"/>
                    <a:pt x="2606" y="8626"/>
                    <a:pt x="3768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732" y="5492"/>
                    <a:pt x="8591" y="4612"/>
                    <a:pt x="8098" y="3908"/>
                  </a:cubicBezTo>
                  <a:cubicBezTo>
                    <a:pt x="7887" y="3662"/>
                    <a:pt x="7605" y="3415"/>
                    <a:pt x="7324" y="3274"/>
                  </a:cubicBezTo>
                  <a:lnTo>
                    <a:pt x="7288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48"/>
            <p:cNvSpPr/>
            <p:nvPr/>
          </p:nvSpPr>
          <p:spPr>
            <a:xfrm flipH="1">
              <a:off x="3507326" y="2589782"/>
              <a:ext cx="62936" cy="54023"/>
            </a:xfrm>
            <a:custGeom>
              <a:avLst/>
              <a:gdLst/>
              <a:ahLst/>
              <a:cxnLst/>
              <a:rect l="l" t="t" r="r" b="b"/>
              <a:pathLst>
                <a:path w="4385" h="3764" extrusionOk="0">
                  <a:moveTo>
                    <a:pt x="2257" y="0"/>
                  </a:moveTo>
                  <a:cubicBezTo>
                    <a:pt x="1085" y="0"/>
                    <a:pt x="0" y="1170"/>
                    <a:pt x="511" y="2524"/>
                  </a:cubicBezTo>
                  <a:cubicBezTo>
                    <a:pt x="808" y="3283"/>
                    <a:pt x="1537" y="3763"/>
                    <a:pt x="2352" y="3763"/>
                  </a:cubicBezTo>
                  <a:cubicBezTo>
                    <a:pt x="2407" y="3763"/>
                    <a:pt x="2462" y="3761"/>
                    <a:pt x="2518" y="3757"/>
                  </a:cubicBezTo>
                  <a:cubicBezTo>
                    <a:pt x="3363" y="3651"/>
                    <a:pt x="4032" y="2982"/>
                    <a:pt x="4208" y="2137"/>
                  </a:cubicBezTo>
                  <a:cubicBezTo>
                    <a:pt x="4384" y="1327"/>
                    <a:pt x="4173" y="1116"/>
                    <a:pt x="3539" y="553"/>
                  </a:cubicBezTo>
                  <a:cubicBezTo>
                    <a:pt x="3153" y="167"/>
                    <a:pt x="2699" y="0"/>
                    <a:pt x="2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48"/>
            <p:cNvSpPr/>
            <p:nvPr/>
          </p:nvSpPr>
          <p:spPr>
            <a:xfrm flipH="1">
              <a:off x="3550815" y="2558489"/>
              <a:ext cx="227401" cy="168082"/>
            </a:xfrm>
            <a:custGeom>
              <a:avLst/>
              <a:gdLst/>
              <a:ahLst/>
              <a:cxnLst/>
              <a:rect l="l" t="t" r="r" b="b"/>
              <a:pathLst>
                <a:path w="15844" h="11711" extrusionOk="0">
                  <a:moveTo>
                    <a:pt x="12509" y="0"/>
                  </a:moveTo>
                  <a:cubicBezTo>
                    <a:pt x="12399" y="0"/>
                    <a:pt x="12290" y="7"/>
                    <a:pt x="12182" y="22"/>
                  </a:cubicBezTo>
                  <a:cubicBezTo>
                    <a:pt x="8767" y="92"/>
                    <a:pt x="5387" y="374"/>
                    <a:pt x="2042" y="972"/>
                  </a:cubicBezTo>
                  <a:lnTo>
                    <a:pt x="282" y="4352"/>
                  </a:lnTo>
                  <a:cubicBezTo>
                    <a:pt x="141" y="4528"/>
                    <a:pt x="71" y="4740"/>
                    <a:pt x="36" y="4986"/>
                  </a:cubicBezTo>
                  <a:cubicBezTo>
                    <a:pt x="0" y="5514"/>
                    <a:pt x="493" y="5901"/>
                    <a:pt x="916" y="6183"/>
                  </a:cubicBezTo>
                  <a:cubicBezTo>
                    <a:pt x="3134" y="7732"/>
                    <a:pt x="5493" y="9316"/>
                    <a:pt x="6760" y="11710"/>
                  </a:cubicBezTo>
                  <a:cubicBezTo>
                    <a:pt x="8211" y="11496"/>
                    <a:pt x="9677" y="11395"/>
                    <a:pt x="11149" y="11395"/>
                  </a:cubicBezTo>
                  <a:cubicBezTo>
                    <a:pt x="11856" y="11395"/>
                    <a:pt x="12565" y="11418"/>
                    <a:pt x="13273" y="11464"/>
                  </a:cubicBezTo>
                  <a:cubicBezTo>
                    <a:pt x="15315" y="8647"/>
                    <a:pt x="15843" y="5021"/>
                    <a:pt x="14717" y="1747"/>
                  </a:cubicBezTo>
                  <a:cubicBezTo>
                    <a:pt x="14576" y="1148"/>
                    <a:pt x="14224" y="656"/>
                    <a:pt x="13766" y="303"/>
                  </a:cubicBezTo>
                  <a:cubicBezTo>
                    <a:pt x="13374" y="107"/>
                    <a:pt x="12937" y="0"/>
                    <a:pt x="12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48"/>
            <p:cNvSpPr/>
            <p:nvPr/>
          </p:nvSpPr>
          <p:spPr>
            <a:xfrm flipH="1">
              <a:off x="3582634" y="2659359"/>
              <a:ext cx="88942" cy="66725"/>
            </a:xfrm>
            <a:custGeom>
              <a:avLst/>
              <a:gdLst/>
              <a:ahLst/>
              <a:cxnLst/>
              <a:rect l="l" t="t" r="r" b="b"/>
              <a:pathLst>
                <a:path w="6197" h="4649" extrusionOk="0">
                  <a:moveTo>
                    <a:pt x="4859" y="1"/>
                  </a:moveTo>
                  <a:lnTo>
                    <a:pt x="1796" y="177"/>
                  </a:lnTo>
                  <a:lnTo>
                    <a:pt x="1760" y="247"/>
                  </a:lnTo>
                  <a:cubicBezTo>
                    <a:pt x="1267" y="1620"/>
                    <a:pt x="704" y="2958"/>
                    <a:pt x="0" y="4261"/>
                  </a:cubicBezTo>
                  <a:lnTo>
                    <a:pt x="211" y="4331"/>
                  </a:lnTo>
                  <a:cubicBezTo>
                    <a:pt x="880" y="3064"/>
                    <a:pt x="1479" y="1761"/>
                    <a:pt x="1936" y="388"/>
                  </a:cubicBezTo>
                  <a:lnTo>
                    <a:pt x="4682" y="247"/>
                  </a:lnTo>
                  <a:lnTo>
                    <a:pt x="5950" y="4648"/>
                  </a:lnTo>
                  <a:lnTo>
                    <a:pt x="6196" y="4578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48"/>
            <p:cNvSpPr/>
            <p:nvPr/>
          </p:nvSpPr>
          <p:spPr>
            <a:xfrm flipH="1">
              <a:off x="3653389" y="2574466"/>
              <a:ext cx="101070" cy="85914"/>
            </a:xfrm>
            <a:custGeom>
              <a:avLst/>
              <a:gdLst/>
              <a:ahLst/>
              <a:cxnLst/>
              <a:rect l="l" t="t" r="r" b="b"/>
              <a:pathLst>
                <a:path w="7042" h="5986" extrusionOk="0">
                  <a:moveTo>
                    <a:pt x="71" y="0"/>
                  </a:moveTo>
                  <a:lnTo>
                    <a:pt x="0" y="211"/>
                  </a:lnTo>
                  <a:cubicBezTo>
                    <a:pt x="2922" y="1232"/>
                    <a:pt x="5352" y="3274"/>
                    <a:pt x="6865" y="5985"/>
                  </a:cubicBezTo>
                  <a:lnTo>
                    <a:pt x="7041" y="5880"/>
                  </a:lnTo>
                  <a:cubicBezTo>
                    <a:pt x="5528" y="3134"/>
                    <a:pt x="3028" y="1021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48"/>
            <p:cNvSpPr/>
            <p:nvPr/>
          </p:nvSpPr>
          <p:spPr>
            <a:xfrm flipH="1">
              <a:off x="3572017" y="2563341"/>
              <a:ext cx="24772" cy="80360"/>
            </a:xfrm>
            <a:custGeom>
              <a:avLst/>
              <a:gdLst/>
              <a:ahLst/>
              <a:cxnLst/>
              <a:rect l="l" t="t" r="r" b="b"/>
              <a:pathLst>
                <a:path w="1726" h="5599" extrusionOk="0">
                  <a:moveTo>
                    <a:pt x="1444" y="1"/>
                  </a:moveTo>
                  <a:lnTo>
                    <a:pt x="1444" y="1"/>
                  </a:lnTo>
                  <a:cubicBezTo>
                    <a:pt x="1550" y="1937"/>
                    <a:pt x="1022" y="3838"/>
                    <a:pt x="1" y="5458"/>
                  </a:cubicBezTo>
                  <a:lnTo>
                    <a:pt x="177" y="5599"/>
                  </a:lnTo>
                  <a:cubicBezTo>
                    <a:pt x="1198" y="3979"/>
                    <a:pt x="1726" y="2078"/>
                    <a:pt x="1655" y="177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48"/>
            <p:cNvSpPr/>
            <p:nvPr/>
          </p:nvSpPr>
          <p:spPr>
            <a:xfrm flipH="1">
              <a:off x="3660973" y="2699796"/>
              <a:ext cx="138975" cy="137956"/>
            </a:xfrm>
            <a:custGeom>
              <a:avLst/>
              <a:gdLst/>
              <a:ahLst/>
              <a:cxnLst/>
              <a:rect l="l" t="t" r="r" b="b"/>
              <a:pathLst>
                <a:path w="9683" h="9612" extrusionOk="0">
                  <a:moveTo>
                    <a:pt x="7676" y="0"/>
                  </a:moveTo>
                  <a:cubicBezTo>
                    <a:pt x="6866" y="106"/>
                    <a:pt x="6021" y="141"/>
                    <a:pt x="5211" y="141"/>
                  </a:cubicBezTo>
                  <a:cubicBezTo>
                    <a:pt x="5160" y="139"/>
                    <a:pt x="5110" y="138"/>
                    <a:pt x="5059" y="138"/>
                  </a:cubicBezTo>
                  <a:cubicBezTo>
                    <a:pt x="4300" y="138"/>
                    <a:pt x="3550" y="383"/>
                    <a:pt x="2923" y="845"/>
                  </a:cubicBezTo>
                  <a:cubicBezTo>
                    <a:pt x="2359" y="1374"/>
                    <a:pt x="1937" y="2078"/>
                    <a:pt x="1761" y="2817"/>
                  </a:cubicBezTo>
                  <a:cubicBezTo>
                    <a:pt x="951" y="5035"/>
                    <a:pt x="388" y="7288"/>
                    <a:pt x="1" y="9612"/>
                  </a:cubicBezTo>
                  <a:lnTo>
                    <a:pt x="5704" y="9049"/>
                  </a:lnTo>
                  <a:cubicBezTo>
                    <a:pt x="5598" y="6971"/>
                    <a:pt x="5282" y="4929"/>
                    <a:pt x="4824" y="2887"/>
                  </a:cubicBezTo>
                  <a:cubicBezTo>
                    <a:pt x="6338" y="2113"/>
                    <a:pt x="7992" y="1620"/>
                    <a:pt x="9682" y="1444"/>
                  </a:cubicBezTo>
                  <a:lnTo>
                    <a:pt x="7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48"/>
            <p:cNvSpPr/>
            <p:nvPr/>
          </p:nvSpPr>
          <p:spPr>
            <a:xfrm flipH="1">
              <a:off x="3504303" y="2706873"/>
              <a:ext cx="103094" cy="112581"/>
            </a:xfrm>
            <a:custGeom>
              <a:avLst/>
              <a:gdLst/>
              <a:ahLst/>
              <a:cxnLst/>
              <a:rect l="l" t="t" r="r" b="b"/>
              <a:pathLst>
                <a:path w="7183" h="7844" extrusionOk="0">
                  <a:moveTo>
                    <a:pt x="0" y="0"/>
                  </a:moveTo>
                  <a:lnTo>
                    <a:pt x="0" y="0"/>
                  </a:lnTo>
                  <a:cubicBezTo>
                    <a:pt x="317" y="1127"/>
                    <a:pt x="2183" y="1057"/>
                    <a:pt x="2606" y="2148"/>
                  </a:cubicBezTo>
                  <a:cubicBezTo>
                    <a:pt x="2711" y="2500"/>
                    <a:pt x="2711" y="2852"/>
                    <a:pt x="2641" y="3204"/>
                  </a:cubicBezTo>
                  <a:cubicBezTo>
                    <a:pt x="2430" y="4753"/>
                    <a:pt x="2148" y="6302"/>
                    <a:pt x="1796" y="7816"/>
                  </a:cubicBezTo>
                  <a:cubicBezTo>
                    <a:pt x="2277" y="7835"/>
                    <a:pt x="2758" y="7844"/>
                    <a:pt x="3239" y="7844"/>
                  </a:cubicBezTo>
                  <a:cubicBezTo>
                    <a:pt x="4554" y="7844"/>
                    <a:pt x="5868" y="7779"/>
                    <a:pt x="7182" y="7675"/>
                  </a:cubicBezTo>
                  <a:lnTo>
                    <a:pt x="5070" y="1937"/>
                  </a:lnTo>
                  <a:cubicBezTo>
                    <a:pt x="4929" y="1444"/>
                    <a:pt x="4648" y="986"/>
                    <a:pt x="4295" y="634"/>
                  </a:cubicBezTo>
                  <a:cubicBezTo>
                    <a:pt x="3799" y="254"/>
                    <a:pt x="3205" y="44"/>
                    <a:pt x="2594" y="44"/>
                  </a:cubicBezTo>
                  <a:cubicBezTo>
                    <a:pt x="2469" y="44"/>
                    <a:pt x="2344" y="53"/>
                    <a:pt x="2218" y="71"/>
                  </a:cubicBezTo>
                  <a:cubicBezTo>
                    <a:pt x="1927" y="112"/>
                    <a:pt x="1635" y="132"/>
                    <a:pt x="1343" y="132"/>
                  </a:cubicBezTo>
                  <a:cubicBezTo>
                    <a:pt x="896" y="132"/>
                    <a:pt x="448" y="8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48"/>
            <p:cNvSpPr/>
            <p:nvPr/>
          </p:nvSpPr>
          <p:spPr>
            <a:xfrm flipH="1">
              <a:off x="3600324" y="2514578"/>
              <a:ext cx="126345" cy="106539"/>
            </a:xfrm>
            <a:custGeom>
              <a:avLst/>
              <a:gdLst/>
              <a:ahLst/>
              <a:cxnLst/>
              <a:rect l="l" t="t" r="r" b="b"/>
              <a:pathLst>
                <a:path w="8803" h="7423" extrusionOk="0">
                  <a:moveTo>
                    <a:pt x="3953" y="1"/>
                  </a:moveTo>
                  <a:cubicBezTo>
                    <a:pt x="3414" y="1"/>
                    <a:pt x="2873" y="99"/>
                    <a:pt x="2359" y="299"/>
                  </a:cubicBezTo>
                  <a:cubicBezTo>
                    <a:pt x="881" y="933"/>
                    <a:pt x="1" y="2447"/>
                    <a:pt x="177" y="3996"/>
                  </a:cubicBezTo>
                  <a:cubicBezTo>
                    <a:pt x="1831" y="4912"/>
                    <a:pt x="3451" y="5933"/>
                    <a:pt x="5035" y="7024"/>
                  </a:cubicBezTo>
                  <a:cubicBezTo>
                    <a:pt x="5395" y="7289"/>
                    <a:pt x="5827" y="7422"/>
                    <a:pt x="6264" y="7422"/>
                  </a:cubicBezTo>
                  <a:cubicBezTo>
                    <a:pt x="6639" y="7422"/>
                    <a:pt x="7017" y="7325"/>
                    <a:pt x="7359" y="7130"/>
                  </a:cubicBezTo>
                  <a:cubicBezTo>
                    <a:pt x="7922" y="6813"/>
                    <a:pt x="8450" y="6496"/>
                    <a:pt x="8661" y="5933"/>
                  </a:cubicBezTo>
                  <a:cubicBezTo>
                    <a:pt x="8767" y="5580"/>
                    <a:pt x="8802" y="5264"/>
                    <a:pt x="8767" y="4912"/>
                  </a:cubicBezTo>
                  <a:cubicBezTo>
                    <a:pt x="8661" y="3362"/>
                    <a:pt x="7922" y="1919"/>
                    <a:pt x="6690" y="933"/>
                  </a:cubicBezTo>
                  <a:cubicBezTo>
                    <a:pt x="5896" y="321"/>
                    <a:pt x="4928" y="1"/>
                    <a:pt x="3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48"/>
            <p:cNvSpPr/>
            <p:nvPr/>
          </p:nvSpPr>
          <p:spPr>
            <a:xfrm flipH="1">
              <a:off x="3655404" y="2566370"/>
              <a:ext cx="37403" cy="32867"/>
            </a:xfrm>
            <a:custGeom>
              <a:avLst/>
              <a:gdLst/>
              <a:ahLst/>
              <a:cxnLst/>
              <a:rect l="l" t="t" r="r" b="b"/>
              <a:pathLst>
                <a:path w="2606" h="2290" extrusionOk="0">
                  <a:moveTo>
                    <a:pt x="0" y="1"/>
                  </a:moveTo>
                  <a:lnTo>
                    <a:pt x="0" y="1"/>
                  </a:lnTo>
                  <a:cubicBezTo>
                    <a:pt x="740" y="881"/>
                    <a:pt x="1620" y="1656"/>
                    <a:pt x="2606" y="2289"/>
                  </a:cubicBezTo>
                  <a:cubicBezTo>
                    <a:pt x="2535" y="1233"/>
                    <a:pt x="951" y="3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48"/>
            <p:cNvSpPr/>
            <p:nvPr/>
          </p:nvSpPr>
          <p:spPr>
            <a:xfrm flipH="1">
              <a:off x="3605360" y="2557283"/>
              <a:ext cx="11640" cy="32351"/>
            </a:xfrm>
            <a:custGeom>
              <a:avLst/>
              <a:gdLst/>
              <a:ahLst/>
              <a:cxnLst/>
              <a:rect l="l" t="t" r="r" b="b"/>
              <a:pathLst>
                <a:path w="811" h="2254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6" y="740"/>
                    <a:pt x="0" y="1514"/>
                    <a:pt x="141" y="2253"/>
                  </a:cubicBezTo>
                  <a:cubicBezTo>
                    <a:pt x="775" y="1655"/>
                    <a:pt x="810" y="669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48"/>
            <p:cNvSpPr/>
            <p:nvPr/>
          </p:nvSpPr>
          <p:spPr>
            <a:xfrm flipH="1">
              <a:off x="3753960" y="2529995"/>
              <a:ext cx="124824" cy="129689"/>
            </a:xfrm>
            <a:custGeom>
              <a:avLst/>
              <a:gdLst/>
              <a:ahLst/>
              <a:cxnLst/>
              <a:rect l="l" t="t" r="r" b="b"/>
              <a:pathLst>
                <a:path w="8697" h="9036" extrusionOk="0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1" y="2109"/>
                    <a:pt x="5161" y="1966"/>
                    <a:pt x="4617" y="1966"/>
                  </a:cubicBezTo>
                  <a:cubicBezTo>
                    <a:pt x="4556" y="1966"/>
                    <a:pt x="4496" y="1968"/>
                    <a:pt x="4436" y="1972"/>
                  </a:cubicBezTo>
                  <a:cubicBezTo>
                    <a:pt x="3767" y="2042"/>
                    <a:pt x="3169" y="2324"/>
                    <a:pt x="2711" y="2746"/>
                  </a:cubicBezTo>
                  <a:lnTo>
                    <a:pt x="176" y="563"/>
                  </a:lnTo>
                  <a:lnTo>
                    <a:pt x="0" y="704"/>
                  </a:lnTo>
                  <a:lnTo>
                    <a:pt x="1902" y="3732"/>
                  </a:lnTo>
                  <a:cubicBezTo>
                    <a:pt x="1338" y="4577"/>
                    <a:pt x="1127" y="5598"/>
                    <a:pt x="1373" y="6619"/>
                  </a:cubicBezTo>
                  <a:cubicBezTo>
                    <a:pt x="1690" y="7745"/>
                    <a:pt x="2606" y="8626"/>
                    <a:pt x="3767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696" y="5492"/>
                    <a:pt x="8556" y="4612"/>
                    <a:pt x="8098" y="3908"/>
                  </a:cubicBezTo>
                  <a:cubicBezTo>
                    <a:pt x="7887" y="3662"/>
                    <a:pt x="7605" y="3415"/>
                    <a:pt x="7323" y="3274"/>
                  </a:cubicBezTo>
                  <a:lnTo>
                    <a:pt x="7253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48"/>
            <p:cNvSpPr/>
            <p:nvPr/>
          </p:nvSpPr>
          <p:spPr>
            <a:xfrm flipH="1">
              <a:off x="3767602" y="2589782"/>
              <a:ext cx="62563" cy="54023"/>
            </a:xfrm>
            <a:custGeom>
              <a:avLst/>
              <a:gdLst/>
              <a:ahLst/>
              <a:cxnLst/>
              <a:rect l="l" t="t" r="r" b="b"/>
              <a:pathLst>
                <a:path w="4359" h="3764" extrusionOk="0">
                  <a:moveTo>
                    <a:pt x="2237" y="0"/>
                  </a:moveTo>
                  <a:cubicBezTo>
                    <a:pt x="1074" y="0"/>
                    <a:pt x="0" y="1170"/>
                    <a:pt x="486" y="2524"/>
                  </a:cubicBezTo>
                  <a:cubicBezTo>
                    <a:pt x="816" y="3283"/>
                    <a:pt x="1516" y="3763"/>
                    <a:pt x="2327" y="3763"/>
                  </a:cubicBezTo>
                  <a:cubicBezTo>
                    <a:pt x="2382" y="3763"/>
                    <a:pt x="2437" y="3761"/>
                    <a:pt x="2493" y="3757"/>
                  </a:cubicBezTo>
                  <a:cubicBezTo>
                    <a:pt x="3338" y="3651"/>
                    <a:pt x="4042" y="2982"/>
                    <a:pt x="4183" y="2137"/>
                  </a:cubicBezTo>
                  <a:cubicBezTo>
                    <a:pt x="4359" y="1327"/>
                    <a:pt x="4148" y="1116"/>
                    <a:pt x="3514" y="553"/>
                  </a:cubicBezTo>
                  <a:cubicBezTo>
                    <a:pt x="3128" y="167"/>
                    <a:pt x="2676" y="0"/>
                    <a:pt x="2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48"/>
            <p:cNvSpPr/>
            <p:nvPr/>
          </p:nvSpPr>
          <p:spPr>
            <a:xfrm flipH="1">
              <a:off x="3681173" y="2609836"/>
              <a:ext cx="59649" cy="53578"/>
            </a:xfrm>
            <a:custGeom>
              <a:avLst/>
              <a:gdLst/>
              <a:ahLst/>
              <a:cxnLst/>
              <a:rect l="l" t="t" r="r" b="b"/>
              <a:pathLst>
                <a:path w="4156" h="3733" extrusionOk="0">
                  <a:moveTo>
                    <a:pt x="1057" y="1"/>
                  </a:moveTo>
                  <a:cubicBezTo>
                    <a:pt x="599" y="1"/>
                    <a:pt x="212" y="318"/>
                    <a:pt x="106" y="740"/>
                  </a:cubicBezTo>
                  <a:cubicBezTo>
                    <a:pt x="1" y="1163"/>
                    <a:pt x="106" y="1620"/>
                    <a:pt x="388" y="1937"/>
                  </a:cubicBezTo>
                  <a:cubicBezTo>
                    <a:pt x="670" y="2289"/>
                    <a:pt x="987" y="2571"/>
                    <a:pt x="1374" y="2747"/>
                  </a:cubicBezTo>
                  <a:cubicBezTo>
                    <a:pt x="2148" y="3169"/>
                    <a:pt x="2958" y="3486"/>
                    <a:pt x="3803" y="3733"/>
                  </a:cubicBezTo>
                  <a:cubicBezTo>
                    <a:pt x="4049" y="3592"/>
                    <a:pt x="4155" y="3345"/>
                    <a:pt x="4085" y="3099"/>
                  </a:cubicBezTo>
                  <a:cubicBezTo>
                    <a:pt x="4049" y="2852"/>
                    <a:pt x="3944" y="2606"/>
                    <a:pt x="3768" y="2430"/>
                  </a:cubicBezTo>
                  <a:cubicBezTo>
                    <a:pt x="3275" y="1831"/>
                    <a:pt x="2676" y="1374"/>
                    <a:pt x="2148" y="810"/>
                  </a:cubicBezTo>
                  <a:cubicBezTo>
                    <a:pt x="1831" y="458"/>
                    <a:pt x="1515" y="36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48"/>
            <p:cNvSpPr/>
            <p:nvPr/>
          </p:nvSpPr>
          <p:spPr>
            <a:xfrm flipH="1">
              <a:off x="3562915" y="2602759"/>
              <a:ext cx="17194" cy="42024"/>
            </a:xfrm>
            <a:custGeom>
              <a:avLst/>
              <a:gdLst/>
              <a:ahLst/>
              <a:cxnLst/>
              <a:rect l="l" t="t" r="r" b="b"/>
              <a:pathLst>
                <a:path w="1198" h="2928" extrusionOk="0">
                  <a:moveTo>
                    <a:pt x="599" y="1"/>
                  </a:moveTo>
                  <a:cubicBezTo>
                    <a:pt x="423" y="775"/>
                    <a:pt x="247" y="1550"/>
                    <a:pt x="71" y="2324"/>
                  </a:cubicBezTo>
                  <a:cubicBezTo>
                    <a:pt x="0" y="2500"/>
                    <a:pt x="36" y="2676"/>
                    <a:pt x="106" y="2817"/>
                  </a:cubicBezTo>
                  <a:cubicBezTo>
                    <a:pt x="182" y="2893"/>
                    <a:pt x="277" y="2928"/>
                    <a:pt x="371" y="2928"/>
                  </a:cubicBezTo>
                  <a:cubicBezTo>
                    <a:pt x="453" y="2928"/>
                    <a:pt x="534" y="2902"/>
                    <a:pt x="599" y="2853"/>
                  </a:cubicBezTo>
                  <a:cubicBezTo>
                    <a:pt x="740" y="2747"/>
                    <a:pt x="845" y="2606"/>
                    <a:pt x="916" y="2430"/>
                  </a:cubicBezTo>
                  <a:cubicBezTo>
                    <a:pt x="1162" y="1832"/>
                    <a:pt x="1197" y="1198"/>
                    <a:pt x="1092" y="599"/>
                  </a:cubicBezTo>
                  <a:cubicBezTo>
                    <a:pt x="1092" y="458"/>
                    <a:pt x="1021" y="318"/>
                    <a:pt x="951" y="212"/>
                  </a:cubicBezTo>
                  <a:cubicBezTo>
                    <a:pt x="881" y="71"/>
                    <a:pt x="7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48"/>
            <p:cNvSpPr/>
            <p:nvPr/>
          </p:nvSpPr>
          <p:spPr>
            <a:xfrm flipH="1">
              <a:off x="3565442" y="2695246"/>
              <a:ext cx="24270" cy="32351"/>
            </a:xfrm>
            <a:custGeom>
              <a:avLst/>
              <a:gdLst/>
              <a:ahLst/>
              <a:cxnLst/>
              <a:rect l="l" t="t" r="r" b="b"/>
              <a:pathLst>
                <a:path w="1691" h="2254" extrusionOk="0">
                  <a:moveTo>
                    <a:pt x="1303" y="1"/>
                  </a:moveTo>
                  <a:lnTo>
                    <a:pt x="0" y="2007"/>
                  </a:lnTo>
                  <a:lnTo>
                    <a:pt x="353" y="2254"/>
                  </a:lnTo>
                  <a:lnTo>
                    <a:pt x="1690" y="247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48"/>
            <p:cNvSpPr/>
            <p:nvPr/>
          </p:nvSpPr>
          <p:spPr>
            <a:xfrm flipH="1">
              <a:off x="3674107" y="2691715"/>
              <a:ext cx="34374" cy="41450"/>
            </a:xfrm>
            <a:custGeom>
              <a:avLst/>
              <a:gdLst/>
              <a:ahLst/>
              <a:cxnLst/>
              <a:rect l="l" t="t" r="r" b="b"/>
              <a:pathLst>
                <a:path w="2395" h="2888" extrusionOk="0">
                  <a:moveTo>
                    <a:pt x="1" y="0"/>
                  </a:moveTo>
                  <a:lnTo>
                    <a:pt x="1" y="423"/>
                  </a:lnTo>
                  <a:cubicBezTo>
                    <a:pt x="1128" y="458"/>
                    <a:pt x="1867" y="1655"/>
                    <a:pt x="1409" y="2676"/>
                  </a:cubicBezTo>
                  <a:lnTo>
                    <a:pt x="1796" y="2887"/>
                  </a:lnTo>
                  <a:cubicBezTo>
                    <a:pt x="2395" y="1549"/>
                    <a:pt x="1444" y="3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48"/>
            <p:cNvSpPr/>
            <p:nvPr/>
          </p:nvSpPr>
          <p:spPr>
            <a:xfrm flipH="1">
              <a:off x="3728685" y="2710405"/>
              <a:ext cx="44478" cy="43474"/>
            </a:xfrm>
            <a:custGeom>
              <a:avLst/>
              <a:gdLst/>
              <a:ahLst/>
              <a:cxnLst/>
              <a:rect l="l" t="t" r="r" b="b"/>
              <a:pathLst>
                <a:path w="3099" h="3029" extrusionOk="0">
                  <a:moveTo>
                    <a:pt x="1550" y="1"/>
                  </a:moveTo>
                  <a:lnTo>
                    <a:pt x="1479" y="458"/>
                  </a:lnTo>
                  <a:cubicBezTo>
                    <a:pt x="1831" y="529"/>
                    <a:pt x="2113" y="775"/>
                    <a:pt x="2219" y="1092"/>
                  </a:cubicBezTo>
                  <a:cubicBezTo>
                    <a:pt x="2324" y="1444"/>
                    <a:pt x="2289" y="1796"/>
                    <a:pt x="2078" y="2078"/>
                  </a:cubicBezTo>
                  <a:cubicBezTo>
                    <a:pt x="1831" y="2324"/>
                    <a:pt x="1514" y="2500"/>
                    <a:pt x="1198" y="2571"/>
                  </a:cubicBezTo>
                  <a:cubicBezTo>
                    <a:pt x="1004" y="2588"/>
                    <a:pt x="810" y="2597"/>
                    <a:pt x="617" y="2597"/>
                  </a:cubicBezTo>
                  <a:cubicBezTo>
                    <a:pt x="423" y="2597"/>
                    <a:pt x="229" y="2588"/>
                    <a:pt x="36" y="2571"/>
                  </a:cubicBezTo>
                  <a:lnTo>
                    <a:pt x="1" y="2993"/>
                  </a:lnTo>
                  <a:cubicBezTo>
                    <a:pt x="212" y="3029"/>
                    <a:pt x="423" y="3029"/>
                    <a:pt x="669" y="3029"/>
                  </a:cubicBezTo>
                  <a:cubicBezTo>
                    <a:pt x="845" y="3029"/>
                    <a:pt x="1057" y="3029"/>
                    <a:pt x="1268" y="2993"/>
                  </a:cubicBezTo>
                  <a:cubicBezTo>
                    <a:pt x="1690" y="2923"/>
                    <a:pt x="2113" y="2677"/>
                    <a:pt x="2430" y="2360"/>
                  </a:cubicBezTo>
                  <a:cubicBezTo>
                    <a:pt x="3099" y="1479"/>
                    <a:pt x="2606" y="212"/>
                    <a:pt x="1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48"/>
            <p:cNvSpPr/>
            <p:nvPr/>
          </p:nvSpPr>
          <p:spPr>
            <a:xfrm flipH="1">
              <a:off x="3528552" y="2715974"/>
              <a:ext cx="31346" cy="34503"/>
            </a:xfrm>
            <a:custGeom>
              <a:avLst/>
              <a:gdLst/>
              <a:ahLst/>
              <a:cxnLst/>
              <a:rect l="l" t="t" r="r" b="b"/>
              <a:pathLst>
                <a:path w="2184" h="2404" extrusionOk="0">
                  <a:moveTo>
                    <a:pt x="951" y="0"/>
                  </a:moveTo>
                  <a:cubicBezTo>
                    <a:pt x="705" y="35"/>
                    <a:pt x="458" y="141"/>
                    <a:pt x="282" y="317"/>
                  </a:cubicBezTo>
                  <a:cubicBezTo>
                    <a:pt x="106" y="528"/>
                    <a:pt x="1" y="810"/>
                    <a:pt x="1" y="1091"/>
                  </a:cubicBezTo>
                  <a:cubicBezTo>
                    <a:pt x="36" y="1584"/>
                    <a:pt x="388" y="2042"/>
                    <a:pt x="846" y="2218"/>
                  </a:cubicBezTo>
                  <a:cubicBezTo>
                    <a:pt x="1079" y="2335"/>
                    <a:pt x="1312" y="2403"/>
                    <a:pt x="1566" y="2403"/>
                  </a:cubicBezTo>
                  <a:cubicBezTo>
                    <a:pt x="1618" y="2403"/>
                    <a:pt x="1671" y="2400"/>
                    <a:pt x="1726" y="2394"/>
                  </a:cubicBezTo>
                  <a:cubicBezTo>
                    <a:pt x="1867" y="2394"/>
                    <a:pt x="2007" y="2394"/>
                    <a:pt x="2183" y="2359"/>
                  </a:cubicBezTo>
                  <a:lnTo>
                    <a:pt x="2113" y="1901"/>
                  </a:lnTo>
                  <a:cubicBezTo>
                    <a:pt x="1960" y="1943"/>
                    <a:pt x="1813" y="1963"/>
                    <a:pt x="1669" y="1963"/>
                  </a:cubicBezTo>
                  <a:cubicBezTo>
                    <a:pt x="1448" y="1963"/>
                    <a:pt x="1235" y="1916"/>
                    <a:pt x="1022" y="1831"/>
                  </a:cubicBezTo>
                  <a:cubicBezTo>
                    <a:pt x="705" y="1690"/>
                    <a:pt x="494" y="1408"/>
                    <a:pt x="423" y="1056"/>
                  </a:cubicBezTo>
                  <a:cubicBezTo>
                    <a:pt x="423" y="880"/>
                    <a:pt x="494" y="739"/>
                    <a:pt x="599" y="599"/>
                  </a:cubicBezTo>
                  <a:cubicBezTo>
                    <a:pt x="705" y="528"/>
                    <a:pt x="810" y="458"/>
                    <a:pt x="951" y="458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48"/>
            <p:cNvSpPr/>
            <p:nvPr/>
          </p:nvSpPr>
          <p:spPr>
            <a:xfrm flipH="1">
              <a:off x="3478540" y="2815395"/>
              <a:ext cx="129359" cy="32996"/>
            </a:xfrm>
            <a:custGeom>
              <a:avLst/>
              <a:gdLst/>
              <a:ahLst/>
              <a:cxnLst/>
              <a:rect l="l" t="t" r="r" b="b"/>
              <a:pathLst>
                <a:path w="9013" h="2299" extrusionOk="0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52" y="151"/>
                    <a:pt x="2394" y="221"/>
                    <a:pt x="1972" y="362"/>
                  </a:cubicBezTo>
                  <a:cubicBezTo>
                    <a:pt x="1091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47" y="186"/>
                  </a:cubicBezTo>
                  <a:cubicBezTo>
                    <a:pt x="6768" y="69"/>
                    <a:pt x="6365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48"/>
            <p:cNvSpPr/>
            <p:nvPr/>
          </p:nvSpPr>
          <p:spPr>
            <a:xfrm flipH="1">
              <a:off x="3691303" y="2815395"/>
              <a:ext cx="129359" cy="32996"/>
            </a:xfrm>
            <a:custGeom>
              <a:avLst/>
              <a:gdLst/>
              <a:ahLst/>
              <a:cxnLst/>
              <a:rect l="l" t="t" r="r" b="b"/>
              <a:pathLst>
                <a:path w="9013" h="2299" extrusionOk="0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87" y="151"/>
                    <a:pt x="2429" y="221"/>
                    <a:pt x="1972" y="362"/>
                  </a:cubicBezTo>
                  <a:cubicBezTo>
                    <a:pt x="1092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82" y="186"/>
                  </a:cubicBezTo>
                  <a:cubicBezTo>
                    <a:pt x="6774" y="69"/>
                    <a:pt x="6366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48"/>
            <p:cNvSpPr/>
            <p:nvPr/>
          </p:nvSpPr>
          <p:spPr>
            <a:xfrm flipH="1">
              <a:off x="3566986" y="3000499"/>
              <a:ext cx="178387" cy="297125"/>
            </a:xfrm>
            <a:custGeom>
              <a:avLst/>
              <a:gdLst/>
              <a:ahLst/>
              <a:cxnLst/>
              <a:rect l="l" t="t" r="r" b="b"/>
              <a:pathLst>
                <a:path w="12429" h="20702" extrusionOk="0">
                  <a:moveTo>
                    <a:pt x="6901" y="0"/>
                  </a:moveTo>
                  <a:lnTo>
                    <a:pt x="775" y="529"/>
                  </a:lnTo>
                  <a:cubicBezTo>
                    <a:pt x="1" y="3838"/>
                    <a:pt x="71" y="7253"/>
                    <a:pt x="283" y="10598"/>
                  </a:cubicBezTo>
                  <a:cubicBezTo>
                    <a:pt x="494" y="13942"/>
                    <a:pt x="881" y="17322"/>
                    <a:pt x="740" y="20702"/>
                  </a:cubicBezTo>
                  <a:cubicBezTo>
                    <a:pt x="3304" y="20352"/>
                    <a:pt x="5882" y="20173"/>
                    <a:pt x="8466" y="20173"/>
                  </a:cubicBezTo>
                  <a:cubicBezTo>
                    <a:pt x="9786" y="20173"/>
                    <a:pt x="11108" y="20219"/>
                    <a:pt x="12429" y="20315"/>
                  </a:cubicBezTo>
                  <a:cubicBezTo>
                    <a:pt x="11865" y="16724"/>
                    <a:pt x="11302" y="13097"/>
                    <a:pt x="10739" y="9506"/>
                  </a:cubicBezTo>
                  <a:cubicBezTo>
                    <a:pt x="10422" y="7464"/>
                    <a:pt x="10105" y="5387"/>
                    <a:pt x="9647" y="3345"/>
                  </a:cubicBezTo>
                  <a:cubicBezTo>
                    <a:pt x="9507" y="2571"/>
                    <a:pt x="9225" y="1866"/>
                    <a:pt x="8803" y="1197"/>
                  </a:cubicBezTo>
                  <a:cubicBezTo>
                    <a:pt x="8415" y="493"/>
                    <a:pt x="7676" y="71"/>
                    <a:pt x="6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48"/>
            <p:cNvSpPr/>
            <p:nvPr/>
          </p:nvSpPr>
          <p:spPr>
            <a:xfrm flipH="1">
              <a:off x="3708477" y="2988369"/>
              <a:ext cx="69236" cy="114476"/>
            </a:xfrm>
            <a:custGeom>
              <a:avLst/>
              <a:gdLst/>
              <a:ahLst/>
              <a:cxnLst/>
              <a:rect l="l" t="t" r="r" b="b"/>
              <a:pathLst>
                <a:path w="4824" h="7976" extrusionOk="0">
                  <a:moveTo>
                    <a:pt x="3028" y="0"/>
                  </a:moveTo>
                  <a:cubicBezTo>
                    <a:pt x="2359" y="71"/>
                    <a:pt x="1761" y="493"/>
                    <a:pt x="1444" y="1127"/>
                  </a:cubicBezTo>
                  <a:cubicBezTo>
                    <a:pt x="1198" y="1726"/>
                    <a:pt x="1127" y="2430"/>
                    <a:pt x="1303" y="3063"/>
                  </a:cubicBezTo>
                  <a:cubicBezTo>
                    <a:pt x="810" y="3662"/>
                    <a:pt x="564" y="4401"/>
                    <a:pt x="634" y="5176"/>
                  </a:cubicBezTo>
                  <a:cubicBezTo>
                    <a:pt x="247" y="5598"/>
                    <a:pt x="1" y="6197"/>
                    <a:pt x="36" y="6795"/>
                  </a:cubicBezTo>
                  <a:cubicBezTo>
                    <a:pt x="36" y="7147"/>
                    <a:pt x="141" y="7429"/>
                    <a:pt x="353" y="7676"/>
                  </a:cubicBezTo>
                  <a:cubicBezTo>
                    <a:pt x="593" y="7879"/>
                    <a:pt x="872" y="7975"/>
                    <a:pt x="1149" y="7975"/>
                  </a:cubicBezTo>
                  <a:cubicBezTo>
                    <a:pt x="1400" y="7975"/>
                    <a:pt x="1649" y="7896"/>
                    <a:pt x="1867" y="7746"/>
                  </a:cubicBezTo>
                  <a:cubicBezTo>
                    <a:pt x="2324" y="7429"/>
                    <a:pt x="2641" y="6971"/>
                    <a:pt x="2817" y="6478"/>
                  </a:cubicBezTo>
                  <a:cubicBezTo>
                    <a:pt x="2958" y="5950"/>
                    <a:pt x="3134" y="5457"/>
                    <a:pt x="3345" y="4965"/>
                  </a:cubicBezTo>
                  <a:cubicBezTo>
                    <a:pt x="3662" y="4331"/>
                    <a:pt x="4190" y="3838"/>
                    <a:pt x="4472" y="3204"/>
                  </a:cubicBezTo>
                  <a:cubicBezTo>
                    <a:pt x="4754" y="2606"/>
                    <a:pt x="4824" y="1937"/>
                    <a:pt x="4683" y="1338"/>
                  </a:cubicBezTo>
                  <a:cubicBezTo>
                    <a:pt x="4613" y="986"/>
                    <a:pt x="4472" y="705"/>
                    <a:pt x="4261" y="458"/>
                  </a:cubicBezTo>
                  <a:cubicBezTo>
                    <a:pt x="4049" y="176"/>
                    <a:pt x="3733" y="36"/>
                    <a:pt x="3380" y="36"/>
                  </a:cubicBezTo>
                  <a:lnTo>
                    <a:pt x="3028" y="0"/>
                  </a:lnTo>
                  <a:close/>
                </a:path>
              </a:pathLst>
            </a:custGeom>
            <a:solidFill>
              <a:srgbClr val="7FC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48"/>
            <p:cNvSpPr/>
            <p:nvPr/>
          </p:nvSpPr>
          <p:spPr>
            <a:xfrm flipH="1">
              <a:off x="3612972" y="2979440"/>
              <a:ext cx="140985" cy="135272"/>
            </a:xfrm>
            <a:custGeom>
              <a:avLst/>
              <a:gdLst/>
              <a:ahLst/>
              <a:cxnLst/>
              <a:rect l="l" t="t" r="r" b="b"/>
              <a:pathLst>
                <a:path w="9823" h="9425" extrusionOk="0">
                  <a:moveTo>
                    <a:pt x="5025" y="0"/>
                  </a:moveTo>
                  <a:cubicBezTo>
                    <a:pt x="4229" y="0"/>
                    <a:pt x="3479" y="109"/>
                    <a:pt x="2641" y="235"/>
                  </a:cubicBezTo>
                  <a:cubicBezTo>
                    <a:pt x="1972" y="306"/>
                    <a:pt x="1373" y="517"/>
                    <a:pt x="810" y="834"/>
                  </a:cubicBezTo>
                  <a:cubicBezTo>
                    <a:pt x="352" y="1186"/>
                    <a:pt x="106" y="1714"/>
                    <a:pt x="106" y="2312"/>
                  </a:cubicBezTo>
                  <a:cubicBezTo>
                    <a:pt x="0" y="4002"/>
                    <a:pt x="1444" y="5375"/>
                    <a:pt x="1796" y="7030"/>
                  </a:cubicBezTo>
                  <a:cubicBezTo>
                    <a:pt x="1972" y="7875"/>
                    <a:pt x="2148" y="8650"/>
                    <a:pt x="2218" y="9424"/>
                  </a:cubicBezTo>
                  <a:lnTo>
                    <a:pt x="7922" y="9424"/>
                  </a:lnTo>
                  <a:cubicBezTo>
                    <a:pt x="8203" y="8298"/>
                    <a:pt x="8591" y="7206"/>
                    <a:pt x="9119" y="6185"/>
                  </a:cubicBezTo>
                  <a:cubicBezTo>
                    <a:pt x="9823" y="4495"/>
                    <a:pt x="9506" y="2911"/>
                    <a:pt x="9436" y="1080"/>
                  </a:cubicBezTo>
                  <a:cubicBezTo>
                    <a:pt x="7546" y="252"/>
                    <a:pt x="6233" y="0"/>
                    <a:pt x="5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48"/>
            <p:cNvSpPr/>
            <p:nvPr/>
          </p:nvSpPr>
          <p:spPr>
            <a:xfrm flipH="1">
              <a:off x="3635702" y="3114719"/>
              <a:ext cx="85914" cy="35379"/>
            </a:xfrm>
            <a:custGeom>
              <a:avLst/>
              <a:gdLst/>
              <a:ahLst/>
              <a:cxnLst/>
              <a:rect l="l" t="t" r="r" b="b"/>
              <a:pathLst>
                <a:path w="5986" h="2465" extrusionOk="0">
                  <a:moveTo>
                    <a:pt x="1" y="0"/>
                  </a:moveTo>
                  <a:cubicBezTo>
                    <a:pt x="141" y="810"/>
                    <a:pt x="141" y="1655"/>
                    <a:pt x="1" y="2465"/>
                  </a:cubicBezTo>
                  <a:cubicBezTo>
                    <a:pt x="1409" y="2429"/>
                    <a:pt x="4577" y="2113"/>
                    <a:pt x="5986" y="2077"/>
                  </a:cubicBezTo>
                  <a:cubicBezTo>
                    <a:pt x="5669" y="1444"/>
                    <a:pt x="5563" y="704"/>
                    <a:pt x="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48"/>
            <p:cNvSpPr/>
            <p:nvPr/>
          </p:nvSpPr>
          <p:spPr>
            <a:xfrm flipH="1">
              <a:off x="3717567" y="3287047"/>
              <a:ext cx="97540" cy="100439"/>
            </a:xfrm>
            <a:custGeom>
              <a:avLst/>
              <a:gdLst/>
              <a:ahLst/>
              <a:cxnLst/>
              <a:rect l="l" t="t" r="r" b="b"/>
              <a:pathLst>
                <a:path w="6796" h="6998" extrusionOk="0">
                  <a:moveTo>
                    <a:pt x="6619" y="1"/>
                  </a:moveTo>
                  <a:cubicBezTo>
                    <a:pt x="5669" y="317"/>
                    <a:pt x="4683" y="529"/>
                    <a:pt x="3662" y="564"/>
                  </a:cubicBezTo>
                  <a:cubicBezTo>
                    <a:pt x="3451" y="1937"/>
                    <a:pt x="3239" y="3345"/>
                    <a:pt x="3028" y="4718"/>
                  </a:cubicBezTo>
                  <a:cubicBezTo>
                    <a:pt x="2535" y="5317"/>
                    <a:pt x="1866" y="5774"/>
                    <a:pt x="1162" y="6056"/>
                  </a:cubicBezTo>
                  <a:cubicBezTo>
                    <a:pt x="916" y="6127"/>
                    <a:pt x="669" y="6232"/>
                    <a:pt x="423" y="6338"/>
                  </a:cubicBezTo>
                  <a:cubicBezTo>
                    <a:pt x="176" y="6479"/>
                    <a:pt x="36" y="6690"/>
                    <a:pt x="0" y="6972"/>
                  </a:cubicBezTo>
                  <a:cubicBezTo>
                    <a:pt x="388" y="6989"/>
                    <a:pt x="775" y="6998"/>
                    <a:pt x="1162" y="6998"/>
                  </a:cubicBezTo>
                  <a:cubicBezTo>
                    <a:pt x="1549" y="6998"/>
                    <a:pt x="1937" y="6989"/>
                    <a:pt x="2324" y="6972"/>
                  </a:cubicBezTo>
                  <a:cubicBezTo>
                    <a:pt x="2676" y="6972"/>
                    <a:pt x="3028" y="6901"/>
                    <a:pt x="3345" y="6725"/>
                  </a:cubicBezTo>
                  <a:cubicBezTo>
                    <a:pt x="3458" y="6631"/>
                    <a:pt x="3541" y="6597"/>
                    <a:pt x="3632" y="6597"/>
                  </a:cubicBezTo>
                  <a:cubicBezTo>
                    <a:pt x="3710" y="6597"/>
                    <a:pt x="3794" y="6622"/>
                    <a:pt x="3908" y="6655"/>
                  </a:cubicBezTo>
                  <a:cubicBezTo>
                    <a:pt x="4155" y="6619"/>
                    <a:pt x="4331" y="6549"/>
                    <a:pt x="4542" y="6443"/>
                  </a:cubicBezTo>
                  <a:cubicBezTo>
                    <a:pt x="4648" y="6373"/>
                    <a:pt x="4648" y="6197"/>
                    <a:pt x="4612" y="6056"/>
                  </a:cubicBezTo>
                  <a:cubicBezTo>
                    <a:pt x="4577" y="5915"/>
                    <a:pt x="4542" y="5739"/>
                    <a:pt x="4542" y="5563"/>
                  </a:cubicBezTo>
                  <a:cubicBezTo>
                    <a:pt x="4577" y="4648"/>
                    <a:pt x="5141" y="3803"/>
                    <a:pt x="5633" y="2993"/>
                  </a:cubicBezTo>
                  <a:cubicBezTo>
                    <a:pt x="6197" y="2113"/>
                    <a:pt x="6795" y="1127"/>
                    <a:pt x="6619" y="71"/>
                  </a:cubicBezTo>
                  <a:lnTo>
                    <a:pt x="6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48"/>
            <p:cNvSpPr/>
            <p:nvPr/>
          </p:nvSpPr>
          <p:spPr>
            <a:xfrm flipH="1">
              <a:off x="3573027" y="3290076"/>
              <a:ext cx="65706" cy="96793"/>
            </a:xfrm>
            <a:custGeom>
              <a:avLst/>
              <a:gdLst/>
              <a:ahLst/>
              <a:cxnLst/>
              <a:rect l="l" t="t" r="r" b="b"/>
              <a:pathLst>
                <a:path w="4578" h="6744" extrusionOk="0">
                  <a:moveTo>
                    <a:pt x="106" y="1"/>
                  </a:moveTo>
                  <a:lnTo>
                    <a:pt x="106" y="1"/>
                  </a:lnTo>
                  <a:cubicBezTo>
                    <a:pt x="0" y="987"/>
                    <a:pt x="529" y="1937"/>
                    <a:pt x="1092" y="2782"/>
                  </a:cubicBezTo>
                  <a:cubicBezTo>
                    <a:pt x="1585" y="3451"/>
                    <a:pt x="1937" y="4190"/>
                    <a:pt x="2148" y="5000"/>
                  </a:cubicBezTo>
                  <a:cubicBezTo>
                    <a:pt x="2042" y="5493"/>
                    <a:pt x="1972" y="5986"/>
                    <a:pt x="1937" y="6479"/>
                  </a:cubicBezTo>
                  <a:cubicBezTo>
                    <a:pt x="2268" y="6677"/>
                    <a:pt x="2684" y="6744"/>
                    <a:pt x="3120" y="6744"/>
                  </a:cubicBezTo>
                  <a:cubicBezTo>
                    <a:pt x="3612" y="6744"/>
                    <a:pt x="4129" y="6659"/>
                    <a:pt x="4577" y="6584"/>
                  </a:cubicBezTo>
                  <a:cubicBezTo>
                    <a:pt x="4331" y="6021"/>
                    <a:pt x="4014" y="5317"/>
                    <a:pt x="3732" y="4824"/>
                  </a:cubicBezTo>
                  <a:cubicBezTo>
                    <a:pt x="3521" y="3275"/>
                    <a:pt x="3275" y="1761"/>
                    <a:pt x="3028" y="212"/>
                  </a:cubicBezTo>
                  <a:cubicBezTo>
                    <a:pt x="2042" y="212"/>
                    <a:pt x="1057" y="142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48"/>
            <p:cNvSpPr/>
            <p:nvPr/>
          </p:nvSpPr>
          <p:spPr>
            <a:xfrm flipH="1">
              <a:off x="3663996" y="3135935"/>
              <a:ext cx="98042" cy="159184"/>
            </a:xfrm>
            <a:custGeom>
              <a:avLst/>
              <a:gdLst/>
              <a:ahLst/>
              <a:cxnLst/>
              <a:rect l="l" t="t" r="r" b="b"/>
              <a:pathLst>
                <a:path w="6831" h="11091" extrusionOk="0">
                  <a:moveTo>
                    <a:pt x="3133" y="1"/>
                  </a:moveTo>
                  <a:cubicBezTo>
                    <a:pt x="2253" y="881"/>
                    <a:pt x="1620" y="1937"/>
                    <a:pt x="1197" y="3064"/>
                  </a:cubicBezTo>
                  <a:cubicBezTo>
                    <a:pt x="880" y="4296"/>
                    <a:pt x="669" y="5528"/>
                    <a:pt x="634" y="6760"/>
                  </a:cubicBezTo>
                  <a:cubicBezTo>
                    <a:pt x="528" y="7641"/>
                    <a:pt x="387" y="8521"/>
                    <a:pt x="247" y="9401"/>
                  </a:cubicBezTo>
                  <a:lnTo>
                    <a:pt x="0" y="11091"/>
                  </a:lnTo>
                  <a:cubicBezTo>
                    <a:pt x="986" y="11020"/>
                    <a:pt x="1972" y="10844"/>
                    <a:pt x="2922" y="10492"/>
                  </a:cubicBezTo>
                  <a:cubicBezTo>
                    <a:pt x="2817" y="9929"/>
                    <a:pt x="2500" y="9331"/>
                    <a:pt x="2711" y="8767"/>
                  </a:cubicBezTo>
                  <a:cubicBezTo>
                    <a:pt x="2957" y="8169"/>
                    <a:pt x="3345" y="7922"/>
                    <a:pt x="3626" y="7324"/>
                  </a:cubicBezTo>
                  <a:cubicBezTo>
                    <a:pt x="3873" y="6901"/>
                    <a:pt x="4084" y="6479"/>
                    <a:pt x="4260" y="6021"/>
                  </a:cubicBezTo>
                  <a:cubicBezTo>
                    <a:pt x="4436" y="5458"/>
                    <a:pt x="4964" y="5071"/>
                    <a:pt x="5387" y="4613"/>
                  </a:cubicBezTo>
                  <a:cubicBezTo>
                    <a:pt x="6513" y="3381"/>
                    <a:pt x="6830" y="1585"/>
                    <a:pt x="6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48"/>
            <p:cNvSpPr/>
            <p:nvPr/>
          </p:nvSpPr>
          <p:spPr>
            <a:xfrm flipH="1">
              <a:off x="3594765" y="3136452"/>
              <a:ext cx="98544" cy="157160"/>
            </a:xfrm>
            <a:custGeom>
              <a:avLst/>
              <a:gdLst/>
              <a:ahLst/>
              <a:cxnLst/>
              <a:rect l="l" t="t" r="r" b="b"/>
              <a:pathLst>
                <a:path w="6866" h="10950" extrusionOk="0">
                  <a:moveTo>
                    <a:pt x="634" y="0"/>
                  </a:moveTo>
                  <a:cubicBezTo>
                    <a:pt x="0" y="1549"/>
                    <a:pt x="352" y="3345"/>
                    <a:pt x="1479" y="4612"/>
                  </a:cubicBezTo>
                  <a:cubicBezTo>
                    <a:pt x="1901" y="5035"/>
                    <a:pt x="2429" y="5422"/>
                    <a:pt x="2605" y="5985"/>
                  </a:cubicBezTo>
                  <a:cubicBezTo>
                    <a:pt x="2781" y="6443"/>
                    <a:pt x="2993" y="6865"/>
                    <a:pt x="3239" y="7323"/>
                  </a:cubicBezTo>
                  <a:cubicBezTo>
                    <a:pt x="3521" y="7886"/>
                    <a:pt x="3908" y="8133"/>
                    <a:pt x="4155" y="8731"/>
                  </a:cubicBezTo>
                  <a:cubicBezTo>
                    <a:pt x="4401" y="9330"/>
                    <a:pt x="4014" y="9928"/>
                    <a:pt x="3908" y="10562"/>
                  </a:cubicBezTo>
                  <a:lnTo>
                    <a:pt x="3908" y="10738"/>
                  </a:lnTo>
                  <a:cubicBezTo>
                    <a:pt x="4894" y="10844"/>
                    <a:pt x="5880" y="10914"/>
                    <a:pt x="6865" y="10949"/>
                  </a:cubicBezTo>
                  <a:cubicBezTo>
                    <a:pt x="6760" y="10421"/>
                    <a:pt x="6689" y="9893"/>
                    <a:pt x="6619" y="9365"/>
                  </a:cubicBezTo>
                  <a:cubicBezTo>
                    <a:pt x="6478" y="8485"/>
                    <a:pt x="6337" y="7605"/>
                    <a:pt x="6232" y="6724"/>
                  </a:cubicBezTo>
                  <a:cubicBezTo>
                    <a:pt x="6091" y="5492"/>
                    <a:pt x="6056" y="4225"/>
                    <a:pt x="5668" y="3028"/>
                  </a:cubicBezTo>
                  <a:cubicBezTo>
                    <a:pt x="5246" y="1901"/>
                    <a:pt x="4577" y="845"/>
                    <a:pt x="3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48"/>
            <p:cNvSpPr/>
            <p:nvPr/>
          </p:nvSpPr>
          <p:spPr>
            <a:xfrm flipH="1">
              <a:off x="3738287" y="3062568"/>
              <a:ext cx="36900" cy="38005"/>
            </a:xfrm>
            <a:custGeom>
              <a:avLst/>
              <a:gdLst/>
              <a:ahLst/>
              <a:cxnLst/>
              <a:rect l="l" t="t" r="r" b="b"/>
              <a:pathLst>
                <a:path w="2571" h="2648" extrusionOk="0">
                  <a:moveTo>
                    <a:pt x="1788" y="0"/>
                  </a:moveTo>
                  <a:cubicBezTo>
                    <a:pt x="1444" y="0"/>
                    <a:pt x="1083" y="104"/>
                    <a:pt x="775" y="288"/>
                  </a:cubicBezTo>
                  <a:cubicBezTo>
                    <a:pt x="458" y="500"/>
                    <a:pt x="212" y="817"/>
                    <a:pt x="106" y="1204"/>
                  </a:cubicBezTo>
                  <a:cubicBezTo>
                    <a:pt x="1" y="1450"/>
                    <a:pt x="1" y="1732"/>
                    <a:pt x="106" y="1978"/>
                  </a:cubicBezTo>
                  <a:cubicBezTo>
                    <a:pt x="212" y="2154"/>
                    <a:pt x="353" y="2295"/>
                    <a:pt x="564" y="2366"/>
                  </a:cubicBezTo>
                  <a:cubicBezTo>
                    <a:pt x="963" y="2553"/>
                    <a:pt x="1409" y="2647"/>
                    <a:pt x="1871" y="2647"/>
                  </a:cubicBezTo>
                  <a:cubicBezTo>
                    <a:pt x="2101" y="2647"/>
                    <a:pt x="2336" y="2624"/>
                    <a:pt x="2571" y="2577"/>
                  </a:cubicBezTo>
                  <a:cubicBezTo>
                    <a:pt x="1972" y="1873"/>
                    <a:pt x="1761" y="922"/>
                    <a:pt x="1937" y="7"/>
                  </a:cubicBezTo>
                  <a:cubicBezTo>
                    <a:pt x="1888" y="2"/>
                    <a:pt x="1838" y="0"/>
                    <a:pt x="1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48"/>
            <p:cNvSpPr/>
            <p:nvPr/>
          </p:nvSpPr>
          <p:spPr>
            <a:xfrm flipH="1">
              <a:off x="3660464" y="3054573"/>
              <a:ext cx="89961" cy="44981"/>
            </a:xfrm>
            <a:custGeom>
              <a:avLst/>
              <a:gdLst/>
              <a:ahLst/>
              <a:cxnLst/>
              <a:rect l="l" t="t" r="r" b="b"/>
              <a:pathLst>
                <a:path w="6268" h="3134" extrusionOk="0">
                  <a:moveTo>
                    <a:pt x="5387" y="1"/>
                  </a:moveTo>
                  <a:cubicBezTo>
                    <a:pt x="3803" y="317"/>
                    <a:pt x="2219" y="493"/>
                    <a:pt x="635" y="529"/>
                  </a:cubicBezTo>
                  <a:lnTo>
                    <a:pt x="212" y="529"/>
                  </a:lnTo>
                  <a:cubicBezTo>
                    <a:pt x="1" y="1444"/>
                    <a:pt x="247" y="2395"/>
                    <a:pt x="811" y="3134"/>
                  </a:cubicBezTo>
                  <a:cubicBezTo>
                    <a:pt x="987" y="3099"/>
                    <a:pt x="1198" y="3064"/>
                    <a:pt x="1374" y="2993"/>
                  </a:cubicBezTo>
                  <a:cubicBezTo>
                    <a:pt x="2184" y="2711"/>
                    <a:pt x="2993" y="2359"/>
                    <a:pt x="3768" y="1972"/>
                  </a:cubicBezTo>
                  <a:cubicBezTo>
                    <a:pt x="4542" y="1550"/>
                    <a:pt x="5387" y="1268"/>
                    <a:pt x="6268" y="1198"/>
                  </a:cubicBezTo>
                  <a:lnTo>
                    <a:pt x="5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48"/>
            <p:cNvSpPr/>
            <p:nvPr/>
          </p:nvSpPr>
          <p:spPr>
            <a:xfrm flipH="1">
              <a:off x="3634678" y="3051544"/>
              <a:ext cx="54597" cy="25275"/>
            </a:xfrm>
            <a:custGeom>
              <a:avLst/>
              <a:gdLst/>
              <a:ahLst/>
              <a:cxnLst/>
              <a:rect l="l" t="t" r="r" b="b"/>
              <a:pathLst>
                <a:path w="3804" h="1761" extrusionOk="0">
                  <a:moveTo>
                    <a:pt x="1761" y="0"/>
                  </a:moveTo>
                  <a:cubicBezTo>
                    <a:pt x="1233" y="36"/>
                    <a:pt x="740" y="212"/>
                    <a:pt x="282" y="528"/>
                  </a:cubicBezTo>
                  <a:lnTo>
                    <a:pt x="1" y="1338"/>
                  </a:lnTo>
                  <a:lnTo>
                    <a:pt x="3099" y="1761"/>
                  </a:lnTo>
                  <a:cubicBezTo>
                    <a:pt x="3381" y="1479"/>
                    <a:pt x="3592" y="1197"/>
                    <a:pt x="3803" y="880"/>
                  </a:cubicBezTo>
                  <a:cubicBezTo>
                    <a:pt x="3099" y="634"/>
                    <a:pt x="2536" y="36"/>
                    <a:pt x="1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48"/>
            <p:cNvSpPr/>
            <p:nvPr/>
          </p:nvSpPr>
          <p:spPr>
            <a:xfrm flipH="1">
              <a:off x="3657435" y="3039917"/>
              <a:ext cx="89445" cy="49530"/>
            </a:xfrm>
            <a:custGeom>
              <a:avLst/>
              <a:gdLst/>
              <a:ahLst/>
              <a:cxnLst/>
              <a:rect l="l" t="t" r="r" b="b"/>
              <a:pathLst>
                <a:path w="6232" h="3451" extrusionOk="0">
                  <a:moveTo>
                    <a:pt x="1866" y="1"/>
                  </a:moveTo>
                  <a:cubicBezTo>
                    <a:pt x="669" y="71"/>
                    <a:pt x="0" y="1057"/>
                    <a:pt x="106" y="1655"/>
                  </a:cubicBezTo>
                  <a:cubicBezTo>
                    <a:pt x="318" y="1566"/>
                    <a:pt x="438" y="1530"/>
                    <a:pt x="525" y="1530"/>
                  </a:cubicBezTo>
                  <a:cubicBezTo>
                    <a:pt x="714" y="1530"/>
                    <a:pt x="751" y="1698"/>
                    <a:pt x="1232" y="1866"/>
                  </a:cubicBezTo>
                  <a:cubicBezTo>
                    <a:pt x="1250" y="1875"/>
                    <a:pt x="1285" y="1879"/>
                    <a:pt x="1332" y="1879"/>
                  </a:cubicBezTo>
                  <a:cubicBezTo>
                    <a:pt x="1606" y="1879"/>
                    <a:pt x="2306" y="1748"/>
                    <a:pt x="2600" y="1748"/>
                  </a:cubicBezTo>
                  <a:cubicBezTo>
                    <a:pt x="2650" y="1748"/>
                    <a:pt x="2689" y="1752"/>
                    <a:pt x="2711" y="1761"/>
                  </a:cubicBezTo>
                  <a:cubicBezTo>
                    <a:pt x="3310" y="2043"/>
                    <a:pt x="3943" y="2395"/>
                    <a:pt x="4507" y="2747"/>
                  </a:cubicBezTo>
                  <a:cubicBezTo>
                    <a:pt x="4824" y="2958"/>
                    <a:pt x="5105" y="3204"/>
                    <a:pt x="5387" y="3451"/>
                  </a:cubicBezTo>
                  <a:cubicBezTo>
                    <a:pt x="5633" y="2852"/>
                    <a:pt x="5915" y="2289"/>
                    <a:pt x="6232" y="1726"/>
                  </a:cubicBezTo>
                  <a:cubicBezTo>
                    <a:pt x="5563" y="1479"/>
                    <a:pt x="4929" y="1162"/>
                    <a:pt x="4295" y="775"/>
                  </a:cubicBezTo>
                  <a:cubicBezTo>
                    <a:pt x="3591" y="317"/>
                    <a:pt x="2711" y="36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48"/>
            <p:cNvSpPr/>
            <p:nvPr/>
          </p:nvSpPr>
          <p:spPr>
            <a:xfrm flipH="1">
              <a:off x="3599311" y="2994570"/>
              <a:ext cx="70255" cy="116628"/>
            </a:xfrm>
            <a:custGeom>
              <a:avLst/>
              <a:gdLst/>
              <a:ahLst/>
              <a:cxnLst/>
              <a:rect l="l" t="t" r="r" b="b"/>
              <a:pathLst>
                <a:path w="4895" h="8126" extrusionOk="0">
                  <a:moveTo>
                    <a:pt x="3317" y="0"/>
                  </a:moveTo>
                  <a:cubicBezTo>
                    <a:pt x="3107" y="0"/>
                    <a:pt x="2907" y="86"/>
                    <a:pt x="2747" y="273"/>
                  </a:cubicBezTo>
                  <a:cubicBezTo>
                    <a:pt x="2184" y="836"/>
                    <a:pt x="2219" y="1646"/>
                    <a:pt x="2360" y="2385"/>
                  </a:cubicBezTo>
                  <a:cubicBezTo>
                    <a:pt x="2008" y="2667"/>
                    <a:pt x="1832" y="3054"/>
                    <a:pt x="1796" y="3476"/>
                  </a:cubicBezTo>
                  <a:lnTo>
                    <a:pt x="1444" y="5131"/>
                  </a:lnTo>
                  <a:lnTo>
                    <a:pt x="846" y="4885"/>
                  </a:lnTo>
                  <a:cubicBezTo>
                    <a:pt x="529" y="5448"/>
                    <a:pt x="212" y="6011"/>
                    <a:pt x="1" y="6610"/>
                  </a:cubicBezTo>
                  <a:cubicBezTo>
                    <a:pt x="494" y="7032"/>
                    <a:pt x="881" y="7455"/>
                    <a:pt x="1339" y="7877"/>
                  </a:cubicBezTo>
                  <a:cubicBezTo>
                    <a:pt x="1536" y="8046"/>
                    <a:pt x="1767" y="8125"/>
                    <a:pt x="1991" y="8125"/>
                  </a:cubicBezTo>
                  <a:cubicBezTo>
                    <a:pt x="2327" y="8125"/>
                    <a:pt x="2648" y="7948"/>
                    <a:pt x="2817" y="7631"/>
                  </a:cubicBezTo>
                  <a:cubicBezTo>
                    <a:pt x="3134" y="6997"/>
                    <a:pt x="3522" y="6399"/>
                    <a:pt x="3874" y="5765"/>
                  </a:cubicBezTo>
                  <a:cubicBezTo>
                    <a:pt x="4472" y="4849"/>
                    <a:pt x="4824" y="3758"/>
                    <a:pt x="4895" y="2667"/>
                  </a:cubicBezTo>
                  <a:cubicBezTo>
                    <a:pt x="4895" y="2033"/>
                    <a:pt x="4719" y="1399"/>
                    <a:pt x="4366" y="871"/>
                  </a:cubicBezTo>
                  <a:cubicBezTo>
                    <a:pt x="4190" y="589"/>
                    <a:pt x="3944" y="343"/>
                    <a:pt x="3698" y="167"/>
                  </a:cubicBezTo>
                  <a:cubicBezTo>
                    <a:pt x="3662" y="97"/>
                    <a:pt x="3592" y="61"/>
                    <a:pt x="3522" y="26"/>
                  </a:cubicBezTo>
                  <a:cubicBezTo>
                    <a:pt x="3453" y="9"/>
                    <a:pt x="3385" y="0"/>
                    <a:pt x="3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48"/>
            <p:cNvSpPr/>
            <p:nvPr/>
          </p:nvSpPr>
          <p:spPr>
            <a:xfrm flipH="1">
              <a:off x="3639736" y="2913825"/>
              <a:ext cx="86431" cy="116485"/>
            </a:xfrm>
            <a:custGeom>
              <a:avLst/>
              <a:gdLst/>
              <a:ahLst/>
              <a:cxnLst/>
              <a:rect l="l" t="t" r="r" b="b"/>
              <a:pathLst>
                <a:path w="6022" h="8116" extrusionOk="0">
                  <a:moveTo>
                    <a:pt x="2113" y="0"/>
                  </a:moveTo>
                  <a:cubicBezTo>
                    <a:pt x="1937" y="0"/>
                    <a:pt x="1761" y="18"/>
                    <a:pt x="1585" y="53"/>
                  </a:cubicBezTo>
                  <a:cubicBezTo>
                    <a:pt x="1163" y="265"/>
                    <a:pt x="881" y="617"/>
                    <a:pt x="775" y="1074"/>
                  </a:cubicBezTo>
                  <a:cubicBezTo>
                    <a:pt x="705" y="1497"/>
                    <a:pt x="670" y="1954"/>
                    <a:pt x="740" y="2377"/>
                  </a:cubicBezTo>
                  <a:cubicBezTo>
                    <a:pt x="775" y="3468"/>
                    <a:pt x="670" y="4630"/>
                    <a:pt x="1" y="5475"/>
                  </a:cubicBezTo>
                  <a:cubicBezTo>
                    <a:pt x="916" y="6074"/>
                    <a:pt x="1198" y="7271"/>
                    <a:pt x="1937" y="8116"/>
                  </a:cubicBezTo>
                  <a:cubicBezTo>
                    <a:pt x="3064" y="6848"/>
                    <a:pt x="4437" y="5862"/>
                    <a:pt x="6021" y="5264"/>
                  </a:cubicBezTo>
                  <a:cubicBezTo>
                    <a:pt x="5458" y="4841"/>
                    <a:pt x="5070" y="4243"/>
                    <a:pt x="4894" y="3574"/>
                  </a:cubicBezTo>
                  <a:cubicBezTo>
                    <a:pt x="4683" y="2940"/>
                    <a:pt x="4578" y="2271"/>
                    <a:pt x="4402" y="1602"/>
                  </a:cubicBezTo>
                  <a:cubicBezTo>
                    <a:pt x="4296" y="1180"/>
                    <a:pt x="4049" y="793"/>
                    <a:pt x="3733" y="476"/>
                  </a:cubicBezTo>
                  <a:cubicBezTo>
                    <a:pt x="3416" y="265"/>
                    <a:pt x="3028" y="124"/>
                    <a:pt x="2641" y="53"/>
                  </a:cubicBezTo>
                  <a:cubicBezTo>
                    <a:pt x="2465" y="18"/>
                    <a:pt x="2289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48"/>
            <p:cNvSpPr/>
            <p:nvPr/>
          </p:nvSpPr>
          <p:spPr>
            <a:xfrm flipH="1">
              <a:off x="3673089" y="2957033"/>
              <a:ext cx="37403" cy="25978"/>
            </a:xfrm>
            <a:custGeom>
              <a:avLst/>
              <a:gdLst/>
              <a:ahLst/>
              <a:cxnLst/>
              <a:rect l="l" t="t" r="r" b="b"/>
              <a:pathLst>
                <a:path w="2606" h="1810" extrusionOk="0">
                  <a:moveTo>
                    <a:pt x="2605" y="1"/>
                  </a:moveTo>
                  <a:cubicBezTo>
                    <a:pt x="2140" y="223"/>
                    <a:pt x="1629" y="341"/>
                    <a:pt x="1117" y="341"/>
                  </a:cubicBezTo>
                  <a:cubicBezTo>
                    <a:pt x="738" y="341"/>
                    <a:pt x="360" y="276"/>
                    <a:pt x="0" y="141"/>
                  </a:cubicBezTo>
                  <a:lnTo>
                    <a:pt x="0" y="141"/>
                  </a:lnTo>
                  <a:cubicBezTo>
                    <a:pt x="0" y="388"/>
                    <a:pt x="0" y="670"/>
                    <a:pt x="71" y="916"/>
                  </a:cubicBezTo>
                  <a:cubicBezTo>
                    <a:pt x="106" y="1162"/>
                    <a:pt x="247" y="1409"/>
                    <a:pt x="458" y="1550"/>
                  </a:cubicBezTo>
                  <a:cubicBezTo>
                    <a:pt x="764" y="1703"/>
                    <a:pt x="1124" y="1803"/>
                    <a:pt x="1491" y="1803"/>
                  </a:cubicBezTo>
                  <a:cubicBezTo>
                    <a:pt x="1546" y="1803"/>
                    <a:pt x="1600" y="1801"/>
                    <a:pt x="1655" y="1796"/>
                  </a:cubicBezTo>
                  <a:cubicBezTo>
                    <a:pt x="1699" y="1805"/>
                    <a:pt x="1745" y="1809"/>
                    <a:pt x="1792" y="1809"/>
                  </a:cubicBezTo>
                  <a:cubicBezTo>
                    <a:pt x="1934" y="1809"/>
                    <a:pt x="2086" y="1770"/>
                    <a:pt x="2218" y="1691"/>
                  </a:cubicBezTo>
                  <a:cubicBezTo>
                    <a:pt x="2324" y="1585"/>
                    <a:pt x="2359" y="1479"/>
                    <a:pt x="2394" y="1339"/>
                  </a:cubicBezTo>
                  <a:cubicBezTo>
                    <a:pt x="2535" y="881"/>
                    <a:pt x="2605" y="423"/>
                    <a:pt x="2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48"/>
            <p:cNvSpPr/>
            <p:nvPr/>
          </p:nvSpPr>
          <p:spPr>
            <a:xfrm flipH="1">
              <a:off x="3670564" y="2936089"/>
              <a:ext cx="46502" cy="17266"/>
            </a:xfrm>
            <a:custGeom>
              <a:avLst/>
              <a:gdLst/>
              <a:ahLst/>
              <a:cxnLst/>
              <a:rect l="l" t="t" r="r" b="b"/>
              <a:pathLst>
                <a:path w="3240" h="1203" extrusionOk="0">
                  <a:moveTo>
                    <a:pt x="2571" y="1"/>
                  </a:moveTo>
                  <a:cubicBezTo>
                    <a:pt x="2524" y="1"/>
                    <a:pt x="2477" y="4"/>
                    <a:pt x="2430" y="16"/>
                  </a:cubicBezTo>
                  <a:lnTo>
                    <a:pt x="916" y="51"/>
                  </a:lnTo>
                  <a:cubicBezTo>
                    <a:pt x="740" y="51"/>
                    <a:pt x="529" y="87"/>
                    <a:pt x="353" y="192"/>
                  </a:cubicBezTo>
                  <a:cubicBezTo>
                    <a:pt x="106" y="298"/>
                    <a:pt x="0" y="615"/>
                    <a:pt x="141" y="861"/>
                  </a:cubicBezTo>
                  <a:cubicBezTo>
                    <a:pt x="282" y="1037"/>
                    <a:pt x="493" y="1143"/>
                    <a:pt x="705" y="1143"/>
                  </a:cubicBezTo>
                  <a:cubicBezTo>
                    <a:pt x="929" y="1182"/>
                    <a:pt x="1158" y="1202"/>
                    <a:pt x="1391" y="1202"/>
                  </a:cubicBezTo>
                  <a:cubicBezTo>
                    <a:pt x="1778" y="1202"/>
                    <a:pt x="2174" y="1147"/>
                    <a:pt x="2571" y="1037"/>
                  </a:cubicBezTo>
                  <a:cubicBezTo>
                    <a:pt x="2747" y="1002"/>
                    <a:pt x="2923" y="896"/>
                    <a:pt x="3063" y="791"/>
                  </a:cubicBezTo>
                  <a:cubicBezTo>
                    <a:pt x="3169" y="650"/>
                    <a:pt x="3239" y="439"/>
                    <a:pt x="3169" y="263"/>
                  </a:cubicBezTo>
                  <a:cubicBezTo>
                    <a:pt x="3099" y="157"/>
                    <a:pt x="2958" y="51"/>
                    <a:pt x="2852" y="16"/>
                  </a:cubicBezTo>
                  <a:cubicBezTo>
                    <a:pt x="2758" y="16"/>
                    <a:pt x="2664" y="1"/>
                    <a:pt x="2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48"/>
            <p:cNvSpPr/>
            <p:nvPr/>
          </p:nvSpPr>
          <p:spPr>
            <a:xfrm flipH="1">
              <a:off x="3640754" y="3114719"/>
              <a:ext cx="81867" cy="7090"/>
            </a:xfrm>
            <a:custGeom>
              <a:avLst/>
              <a:gdLst/>
              <a:ahLst/>
              <a:cxnLst/>
              <a:rect l="l" t="t" r="r" b="b"/>
              <a:pathLst>
                <a:path w="5704" h="494" extrusionOk="0">
                  <a:moveTo>
                    <a:pt x="0" y="0"/>
                  </a:moveTo>
                  <a:lnTo>
                    <a:pt x="0" y="493"/>
                  </a:lnTo>
                  <a:lnTo>
                    <a:pt x="5704" y="493"/>
                  </a:lnTo>
                  <a:lnTo>
                    <a:pt x="5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48"/>
            <p:cNvSpPr/>
            <p:nvPr/>
          </p:nvSpPr>
          <p:spPr>
            <a:xfrm flipH="1">
              <a:off x="3720600" y="2982297"/>
              <a:ext cx="20223" cy="23768"/>
            </a:xfrm>
            <a:custGeom>
              <a:avLst/>
              <a:gdLst/>
              <a:ahLst/>
              <a:cxnLst/>
              <a:rect l="l" t="t" r="r" b="b"/>
              <a:pathLst>
                <a:path w="1409" h="1656" extrusionOk="0">
                  <a:moveTo>
                    <a:pt x="1409" y="1"/>
                  </a:moveTo>
                  <a:lnTo>
                    <a:pt x="36" y="423"/>
                  </a:lnTo>
                  <a:cubicBezTo>
                    <a:pt x="1" y="881"/>
                    <a:pt x="212" y="1339"/>
                    <a:pt x="529" y="1656"/>
                  </a:cubicBezTo>
                  <a:lnTo>
                    <a:pt x="14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48"/>
            <p:cNvSpPr/>
            <p:nvPr/>
          </p:nvSpPr>
          <p:spPr>
            <a:xfrm flipH="1">
              <a:off x="3627096" y="2982814"/>
              <a:ext cx="31346" cy="26796"/>
            </a:xfrm>
            <a:custGeom>
              <a:avLst/>
              <a:gdLst/>
              <a:ahLst/>
              <a:cxnLst/>
              <a:rect l="l" t="t" r="r" b="b"/>
              <a:pathLst>
                <a:path w="2184" h="1867" extrusionOk="0">
                  <a:moveTo>
                    <a:pt x="705" y="0"/>
                  </a:moveTo>
                  <a:cubicBezTo>
                    <a:pt x="352" y="599"/>
                    <a:pt x="141" y="1197"/>
                    <a:pt x="0" y="1866"/>
                  </a:cubicBezTo>
                  <a:cubicBezTo>
                    <a:pt x="669" y="1338"/>
                    <a:pt x="1409" y="916"/>
                    <a:pt x="2183" y="599"/>
                  </a:cubicBezTo>
                  <a:cubicBezTo>
                    <a:pt x="1690" y="387"/>
                    <a:pt x="1197" y="176"/>
                    <a:pt x="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48"/>
            <p:cNvSpPr/>
            <p:nvPr/>
          </p:nvSpPr>
          <p:spPr>
            <a:xfrm flipH="1">
              <a:off x="3557903" y="4147711"/>
              <a:ext cx="310272" cy="152610"/>
            </a:xfrm>
            <a:custGeom>
              <a:avLst/>
              <a:gdLst/>
              <a:ahLst/>
              <a:cxnLst/>
              <a:rect l="l" t="t" r="r" b="b"/>
              <a:pathLst>
                <a:path w="21618" h="10633" extrusionOk="0">
                  <a:moveTo>
                    <a:pt x="1" y="1"/>
                  </a:moveTo>
                  <a:lnTo>
                    <a:pt x="1" y="10633"/>
                  </a:lnTo>
                  <a:lnTo>
                    <a:pt x="21617" y="10633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48"/>
            <p:cNvSpPr/>
            <p:nvPr/>
          </p:nvSpPr>
          <p:spPr>
            <a:xfrm flipH="1">
              <a:off x="3557903" y="4147711"/>
              <a:ext cx="310272" cy="132402"/>
            </a:xfrm>
            <a:custGeom>
              <a:avLst/>
              <a:gdLst/>
              <a:ahLst/>
              <a:cxnLst/>
              <a:rect l="l" t="t" r="r" b="b"/>
              <a:pathLst>
                <a:path w="21618" h="9225" extrusionOk="0">
                  <a:moveTo>
                    <a:pt x="1" y="1"/>
                  </a:moveTo>
                  <a:lnTo>
                    <a:pt x="1" y="9225"/>
                  </a:lnTo>
                  <a:lnTo>
                    <a:pt x="21617" y="9225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48"/>
            <p:cNvSpPr/>
            <p:nvPr/>
          </p:nvSpPr>
          <p:spPr>
            <a:xfrm flipH="1">
              <a:off x="3826726" y="4147711"/>
              <a:ext cx="41450" cy="132402"/>
            </a:xfrm>
            <a:custGeom>
              <a:avLst/>
              <a:gdLst/>
              <a:ahLst/>
              <a:cxnLst/>
              <a:rect l="l" t="t" r="r" b="b"/>
              <a:pathLst>
                <a:path w="2888" h="9225" extrusionOk="0">
                  <a:moveTo>
                    <a:pt x="1" y="1"/>
                  </a:moveTo>
                  <a:lnTo>
                    <a:pt x="1" y="9225"/>
                  </a:lnTo>
                  <a:lnTo>
                    <a:pt x="2888" y="922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48"/>
            <p:cNvSpPr/>
            <p:nvPr/>
          </p:nvSpPr>
          <p:spPr>
            <a:xfrm flipH="1">
              <a:off x="3743847" y="4166918"/>
              <a:ext cx="69236" cy="68734"/>
            </a:xfrm>
            <a:custGeom>
              <a:avLst/>
              <a:gdLst/>
              <a:ahLst/>
              <a:cxnLst/>
              <a:rect l="l" t="t" r="r" b="b"/>
              <a:pathLst>
                <a:path w="4824" h="4789" extrusionOk="0">
                  <a:moveTo>
                    <a:pt x="2429" y="0"/>
                  </a:moveTo>
                  <a:cubicBezTo>
                    <a:pt x="1092" y="0"/>
                    <a:pt x="0" y="1092"/>
                    <a:pt x="0" y="2394"/>
                  </a:cubicBezTo>
                  <a:cubicBezTo>
                    <a:pt x="0" y="3732"/>
                    <a:pt x="1092" y="4788"/>
                    <a:pt x="2429" y="4788"/>
                  </a:cubicBezTo>
                  <a:cubicBezTo>
                    <a:pt x="3767" y="4788"/>
                    <a:pt x="4823" y="3732"/>
                    <a:pt x="4823" y="2394"/>
                  </a:cubicBezTo>
                  <a:cubicBezTo>
                    <a:pt x="4823" y="1092"/>
                    <a:pt x="3767" y="0"/>
                    <a:pt x="2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48"/>
            <p:cNvSpPr/>
            <p:nvPr/>
          </p:nvSpPr>
          <p:spPr>
            <a:xfrm flipH="1">
              <a:off x="3733743" y="4167406"/>
              <a:ext cx="80718" cy="68863"/>
            </a:xfrm>
            <a:custGeom>
              <a:avLst/>
              <a:gdLst/>
              <a:ahLst/>
              <a:cxnLst/>
              <a:rect l="l" t="t" r="r" b="b"/>
              <a:pathLst>
                <a:path w="5624" h="4798" extrusionOk="0">
                  <a:moveTo>
                    <a:pt x="3291" y="1"/>
                  </a:moveTo>
                  <a:cubicBezTo>
                    <a:pt x="3270" y="1"/>
                    <a:pt x="3250" y="1"/>
                    <a:pt x="3230" y="2"/>
                  </a:cubicBezTo>
                  <a:cubicBezTo>
                    <a:pt x="3215" y="1"/>
                    <a:pt x="3201" y="1"/>
                    <a:pt x="3187" y="1"/>
                  </a:cubicBezTo>
                  <a:cubicBezTo>
                    <a:pt x="1067" y="1"/>
                    <a:pt x="1" y="2582"/>
                    <a:pt x="1504" y="4086"/>
                  </a:cubicBezTo>
                  <a:cubicBezTo>
                    <a:pt x="1996" y="4577"/>
                    <a:pt x="2603" y="4798"/>
                    <a:pt x="3199" y="4798"/>
                  </a:cubicBezTo>
                  <a:cubicBezTo>
                    <a:pt x="4436" y="4798"/>
                    <a:pt x="5624" y="3846"/>
                    <a:pt x="5624" y="2396"/>
                  </a:cubicBezTo>
                  <a:cubicBezTo>
                    <a:pt x="5624" y="1079"/>
                    <a:pt x="4566" y="1"/>
                    <a:pt x="3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48"/>
            <p:cNvSpPr/>
            <p:nvPr/>
          </p:nvSpPr>
          <p:spPr>
            <a:xfrm flipH="1">
              <a:off x="3504340" y="4294273"/>
              <a:ext cx="363836" cy="155653"/>
            </a:xfrm>
            <a:custGeom>
              <a:avLst/>
              <a:gdLst/>
              <a:ahLst/>
              <a:cxnLst/>
              <a:rect l="l" t="t" r="r" b="b"/>
              <a:pathLst>
                <a:path w="25350" h="10845" extrusionOk="0">
                  <a:moveTo>
                    <a:pt x="1" y="0"/>
                  </a:moveTo>
                  <a:lnTo>
                    <a:pt x="1" y="10844"/>
                  </a:lnTo>
                  <a:lnTo>
                    <a:pt x="25349" y="1084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48"/>
            <p:cNvSpPr/>
            <p:nvPr/>
          </p:nvSpPr>
          <p:spPr>
            <a:xfrm flipH="1">
              <a:off x="3819650" y="4294273"/>
              <a:ext cx="48526" cy="155653"/>
            </a:xfrm>
            <a:custGeom>
              <a:avLst/>
              <a:gdLst/>
              <a:ahLst/>
              <a:cxnLst/>
              <a:rect l="l" t="t" r="r" b="b"/>
              <a:pathLst>
                <a:path w="3381" h="10845" extrusionOk="0">
                  <a:moveTo>
                    <a:pt x="1" y="0"/>
                  </a:moveTo>
                  <a:lnTo>
                    <a:pt x="1" y="10844"/>
                  </a:lnTo>
                  <a:lnTo>
                    <a:pt x="3381" y="10844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48"/>
            <p:cNvSpPr/>
            <p:nvPr/>
          </p:nvSpPr>
          <p:spPr>
            <a:xfrm flipH="1">
              <a:off x="3759502" y="4319035"/>
              <a:ext cx="32365" cy="32351"/>
            </a:xfrm>
            <a:custGeom>
              <a:avLst/>
              <a:gdLst/>
              <a:ahLst/>
              <a:cxnLst/>
              <a:rect l="l" t="t" r="r" b="b"/>
              <a:pathLst>
                <a:path w="2255" h="2254" extrusionOk="0">
                  <a:moveTo>
                    <a:pt x="1127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7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48"/>
            <p:cNvSpPr/>
            <p:nvPr/>
          </p:nvSpPr>
          <p:spPr>
            <a:xfrm flipH="1">
              <a:off x="3751923" y="4319035"/>
              <a:ext cx="32867" cy="32351"/>
            </a:xfrm>
            <a:custGeom>
              <a:avLst/>
              <a:gdLst/>
              <a:ahLst/>
              <a:cxnLst/>
              <a:rect l="l" t="t" r="r" b="b"/>
              <a:pathLst>
                <a:path w="2290" h="2254" extrusionOk="0">
                  <a:moveTo>
                    <a:pt x="1163" y="1"/>
                  </a:moveTo>
                  <a:cubicBezTo>
                    <a:pt x="529" y="1"/>
                    <a:pt x="1" y="493"/>
                    <a:pt x="1" y="1127"/>
                  </a:cubicBezTo>
                  <a:cubicBezTo>
                    <a:pt x="1" y="1761"/>
                    <a:pt x="529" y="2254"/>
                    <a:pt x="1163" y="2254"/>
                  </a:cubicBezTo>
                  <a:cubicBezTo>
                    <a:pt x="1761" y="2254"/>
                    <a:pt x="2289" y="1761"/>
                    <a:pt x="2289" y="1127"/>
                  </a:cubicBezTo>
                  <a:cubicBezTo>
                    <a:pt x="2289" y="493"/>
                    <a:pt x="1761" y="1"/>
                    <a:pt x="1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48"/>
            <p:cNvSpPr/>
            <p:nvPr/>
          </p:nvSpPr>
          <p:spPr>
            <a:xfrm flipH="1">
              <a:off x="3717558" y="4319035"/>
              <a:ext cx="32351" cy="32351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27" y="1"/>
                  </a:moveTo>
                  <a:cubicBezTo>
                    <a:pt x="493" y="1"/>
                    <a:pt x="0" y="493"/>
                    <a:pt x="0" y="1127"/>
                  </a:cubicBezTo>
                  <a:cubicBezTo>
                    <a:pt x="0" y="1761"/>
                    <a:pt x="493" y="2254"/>
                    <a:pt x="1127" y="2254"/>
                  </a:cubicBezTo>
                  <a:cubicBezTo>
                    <a:pt x="1760" y="2254"/>
                    <a:pt x="2253" y="1761"/>
                    <a:pt x="2253" y="1127"/>
                  </a:cubicBezTo>
                  <a:cubicBezTo>
                    <a:pt x="2253" y="493"/>
                    <a:pt x="1760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48"/>
            <p:cNvSpPr/>
            <p:nvPr/>
          </p:nvSpPr>
          <p:spPr>
            <a:xfrm flipH="1">
              <a:off x="3710481" y="4319035"/>
              <a:ext cx="32365" cy="32351"/>
            </a:xfrm>
            <a:custGeom>
              <a:avLst/>
              <a:gdLst/>
              <a:ahLst/>
              <a:cxnLst/>
              <a:rect l="l" t="t" r="r" b="b"/>
              <a:pathLst>
                <a:path w="2255" h="2254" extrusionOk="0">
                  <a:moveTo>
                    <a:pt x="1128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8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48"/>
            <p:cNvSpPr/>
            <p:nvPr/>
          </p:nvSpPr>
          <p:spPr>
            <a:xfrm flipH="1">
              <a:off x="3652873" y="4326614"/>
              <a:ext cx="7090" cy="106137"/>
            </a:xfrm>
            <a:custGeom>
              <a:avLst/>
              <a:gdLst/>
              <a:ahLst/>
              <a:cxnLst/>
              <a:rect l="l" t="t" r="r" b="b"/>
              <a:pathLst>
                <a:path w="494" h="7395" extrusionOk="0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48"/>
            <p:cNvSpPr/>
            <p:nvPr/>
          </p:nvSpPr>
          <p:spPr>
            <a:xfrm flipH="1">
              <a:off x="3624064" y="4326614"/>
              <a:ext cx="7592" cy="106137"/>
            </a:xfrm>
            <a:custGeom>
              <a:avLst/>
              <a:gdLst/>
              <a:ahLst/>
              <a:cxnLst/>
              <a:rect l="l" t="t" r="r" b="b"/>
              <a:pathLst>
                <a:path w="529" h="7395" extrusionOk="0">
                  <a:moveTo>
                    <a:pt x="282" y="1"/>
                  </a:moveTo>
                  <a:cubicBezTo>
                    <a:pt x="141" y="1"/>
                    <a:pt x="0" y="106"/>
                    <a:pt x="36" y="247"/>
                  </a:cubicBezTo>
                  <a:lnTo>
                    <a:pt x="36" y="7148"/>
                  </a:lnTo>
                  <a:cubicBezTo>
                    <a:pt x="0" y="7253"/>
                    <a:pt x="141" y="7394"/>
                    <a:pt x="282" y="7394"/>
                  </a:cubicBezTo>
                  <a:cubicBezTo>
                    <a:pt x="388" y="7394"/>
                    <a:pt x="528" y="7253"/>
                    <a:pt x="528" y="7148"/>
                  </a:cubicBezTo>
                  <a:lnTo>
                    <a:pt x="528" y="247"/>
                  </a:lnTo>
                  <a:cubicBezTo>
                    <a:pt x="528" y="106"/>
                    <a:pt x="388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48"/>
            <p:cNvSpPr/>
            <p:nvPr/>
          </p:nvSpPr>
          <p:spPr>
            <a:xfrm flipH="1">
              <a:off x="3595756" y="4326614"/>
              <a:ext cx="7090" cy="106137"/>
            </a:xfrm>
            <a:custGeom>
              <a:avLst/>
              <a:gdLst/>
              <a:ahLst/>
              <a:cxnLst/>
              <a:rect l="l" t="t" r="r" b="b"/>
              <a:pathLst>
                <a:path w="494" h="7395" extrusionOk="0">
                  <a:moveTo>
                    <a:pt x="247" y="1"/>
                  </a:moveTo>
                  <a:cubicBezTo>
                    <a:pt x="106" y="1"/>
                    <a:pt x="0" y="106"/>
                    <a:pt x="0" y="247"/>
                  </a:cubicBezTo>
                  <a:lnTo>
                    <a:pt x="0" y="7148"/>
                  </a:lnTo>
                  <a:cubicBezTo>
                    <a:pt x="0" y="7253"/>
                    <a:pt x="106" y="7394"/>
                    <a:pt x="247" y="7394"/>
                  </a:cubicBezTo>
                  <a:cubicBezTo>
                    <a:pt x="387" y="7394"/>
                    <a:pt x="493" y="7253"/>
                    <a:pt x="493" y="7148"/>
                  </a:cubicBezTo>
                  <a:lnTo>
                    <a:pt x="493" y="247"/>
                  </a:lnTo>
                  <a:cubicBezTo>
                    <a:pt x="493" y="106"/>
                    <a:pt x="387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48"/>
            <p:cNvSpPr/>
            <p:nvPr/>
          </p:nvSpPr>
          <p:spPr>
            <a:xfrm flipH="1">
              <a:off x="3566961" y="4326614"/>
              <a:ext cx="7090" cy="106137"/>
            </a:xfrm>
            <a:custGeom>
              <a:avLst/>
              <a:gdLst/>
              <a:ahLst/>
              <a:cxnLst/>
              <a:rect l="l" t="t" r="r" b="b"/>
              <a:pathLst>
                <a:path w="494" h="7395" extrusionOk="0">
                  <a:moveTo>
                    <a:pt x="247" y="1"/>
                  </a:moveTo>
                  <a:cubicBezTo>
                    <a:pt x="107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7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48"/>
            <p:cNvSpPr/>
            <p:nvPr/>
          </p:nvSpPr>
          <p:spPr>
            <a:xfrm flipH="1">
              <a:off x="3538152" y="4326614"/>
              <a:ext cx="7090" cy="106137"/>
            </a:xfrm>
            <a:custGeom>
              <a:avLst/>
              <a:gdLst/>
              <a:ahLst/>
              <a:cxnLst/>
              <a:rect l="l" t="t" r="r" b="b"/>
              <a:pathLst>
                <a:path w="494" h="7395" extrusionOk="0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48"/>
            <p:cNvSpPr/>
            <p:nvPr/>
          </p:nvSpPr>
          <p:spPr>
            <a:xfrm flipH="1">
              <a:off x="3515964" y="3692122"/>
              <a:ext cx="342609" cy="229626"/>
            </a:xfrm>
            <a:custGeom>
              <a:avLst/>
              <a:gdLst/>
              <a:ahLst/>
              <a:cxnLst/>
              <a:rect l="l" t="t" r="r" b="b"/>
              <a:pathLst>
                <a:path w="23871" h="15999" extrusionOk="0">
                  <a:moveTo>
                    <a:pt x="19025" y="0"/>
                  </a:moveTo>
                  <a:cubicBezTo>
                    <a:pt x="18795" y="0"/>
                    <a:pt x="18567" y="7"/>
                    <a:pt x="18343" y="17"/>
                  </a:cubicBezTo>
                  <a:cubicBezTo>
                    <a:pt x="12851" y="158"/>
                    <a:pt x="7464" y="1355"/>
                    <a:pt x="2395" y="3503"/>
                  </a:cubicBezTo>
                  <a:cubicBezTo>
                    <a:pt x="1585" y="3820"/>
                    <a:pt x="705" y="4277"/>
                    <a:pt x="317" y="5052"/>
                  </a:cubicBezTo>
                  <a:cubicBezTo>
                    <a:pt x="71" y="5650"/>
                    <a:pt x="1" y="6319"/>
                    <a:pt x="71" y="6953"/>
                  </a:cubicBezTo>
                  <a:lnTo>
                    <a:pt x="212" y="11600"/>
                  </a:lnTo>
                  <a:cubicBezTo>
                    <a:pt x="282" y="13149"/>
                    <a:pt x="494" y="14980"/>
                    <a:pt x="1867" y="15720"/>
                  </a:cubicBezTo>
                  <a:cubicBezTo>
                    <a:pt x="2230" y="15913"/>
                    <a:pt x="2627" y="15999"/>
                    <a:pt x="3031" y="15999"/>
                  </a:cubicBezTo>
                  <a:cubicBezTo>
                    <a:pt x="3802" y="15999"/>
                    <a:pt x="4600" y="15688"/>
                    <a:pt x="5246" y="15227"/>
                  </a:cubicBezTo>
                  <a:cubicBezTo>
                    <a:pt x="6197" y="14522"/>
                    <a:pt x="6866" y="13501"/>
                    <a:pt x="7605" y="12586"/>
                  </a:cubicBezTo>
                  <a:cubicBezTo>
                    <a:pt x="8380" y="11671"/>
                    <a:pt x="9260" y="10755"/>
                    <a:pt x="10422" y="10439"/>
                  </a:cubicBezTo>
                  <a:cubicBezTo>
                    <a:pt x="10741" y="10351"/>
                    <a:pt x="11065" y="10312"/>
                    <a:pt x="11392" y="10312"/>
                  </a:cubicBezTo>
                  <a:cubicBezTo>
                    <a:pt x="12507" y="10312"/>
                    <a:pt x="13647" y="10766"/>
                    <a:pt x="14682" y="11283"/>
                  </a:cubicBezTo>
                  <a:cubicBezTo>
                    <a:pt x="16653" y="12269"/>
                    <a:pt x="18554" y="13431"/>
                    <a:pt x="20315" y="14804"/>
                  </a:cubicBezTo>
                  <a:cubicBezTo>
                    <a:pt x="20862" y="15214"/>
                    <a:pt x="21536" y="15667"/>
                    <a:pt x="22173" y="15667"/>
                  </a:cubicBezTo>
                  <a:cubicBezTo>
                    <a:pt x="22356" y="15667"/>
                    <a:pt x="22536" y="15630"/>
                    <a:pt x="22709" y="15543"/>
                  </a:cubicBezTo>
                  <a:cubicBezTo>
                    <a:pt x="23413" y="15191"/>
                    <a:pt x="23554" y="14311"/>
                    <a:pt x="23589" y="13572"/>
                  </a:cubicBezTo>
                  <a:cubicBezTo>
                    <a:pt x="23835" y="10544"/>
                    <a:pt x="23871" y="7552"/>
                    <a:pt x="23659" y="4559"/>
                  </a:cubicBezTo>
                  <a:cubicBezTo>
                    <a:pt x="23554" y="3362"/>
                    <a:pt x="23413" y="2059"/>
                    <a:pt x="22603" y="1179"/>
                  </a:cubicBezTo>
                  <a:cubicBezTo>
                    <a:pt x="21733" y="219"/>
                    <a:pt x="20351" y="0"/>
                    <a:pt x="19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48"/>
            <p:cNvSpPr/>
            <p:nvPr/>
          </p:nvSpPr>
          <p:spPr>
            <a:xfrm flipH="1">
              <a:off x="3546754" y="3704955"/>
              <a:ext cx="138975" cy="103625"/>
            </a:xfrm>
            <a:custGeom>
              <a:avLst/>
              <a:gdLst/>
              <a:ahLst/>
              <a:cxnLst/>
              <a:rect l="l" t="t" r="r" b="b"/>
              <a:pathLst>
                <a:path w="9683" h="7220" extrusionOk="0">
                  <a:moveTo>
                    <a:pt x="5189" y="1"/>
                  </a:moveTo>
                  <a:cubicBezTo>
                    <a:pt x="4701" y="1"/>
                    <a:pt x="4211" y="71"/>
                    <a:pt x="3732" y="215"/>
                  </a:cubicBezTo>
                  <a:cubicBezTo>
                    <a:pt x="2676" y="532"/>
                    <a:pt x="1690" y="1165"/>
                    <a:pt x="951" y="1975"/>
                  </a:cubicBezTo>
                  <a:cubicBezTo>
                    <a:pt x="388" y="2538"/>
                    <a:pt x="71" y="3243"/>
                    <a:pt x="0" y="4017"/>
                  </a:cubicBezTo>
                  <a:cubicBezTo>
                    <a:pt x="35" y="5003"/>
                    <a:pt x="528" y="5883"/>
                    <a:pt x="1338" y="6376"/>
                  </a:cubicBezTo>
                  <a:cubicBezTo>
                    <a:pt x="2148" y="6869"/>
                    <a:pt x="3098" y="7150"/>
                    <a:pt x="4049" y="7186"/>
                  </a:cubicBezTo>
                  <a:cubicBezTo>
                    <a:pt x="4275" y="7208"/>
                    <a:pt x="4503" y="7220"/>
                    <a:pt x="4731" y="7220"/>
                  </a:cubicBezTo>
                  <a:cubicBezTo>
                    <a:pt x="5568" y="7220"/>
                    <a:pt x="6408" y="7067"/>
                    <a:pt x="7182" y="6763"/>
                  </a:cubicBezTo>
                  <a:cubicBezTo>
                    <a:pt x="8203" y="6376"/>
                    <a:pt x="8978" y="5566"/>
                    <a:pt x="9330" y="4545"/>
                  </a:cubicBezTo>
                  <a:cubicBezTo>
                    <a:pt x="9682" y="3102"/>
                    <a:pt x="9119" y="1623"/>
                    <a:pt x="7887" y="778"/>
                  </a:cubicBezTo>
                  <a:cubicBezTo>
                    <a:pt x="7073" y="267"/>
                    <a:pt x="6137" y="1"/>
                    <a:pt x="5189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48"/>
            <p:cNvSpPr/>
            <p:nvPr/>
          </p:nvSpPr>
          <p:spPr>
            <a:xfrm flipH="1">
              <a:off x="3754588" y="3741115"/>
              <a:ext cx="97410" cy="87636"/>
            </a:xfrm>
            <a:custGeom>
              <a:avLst/>
              <a:gdLst/>
              <a:ahLst/>
              <a:cxnLst/>
              <a:rect l="l" t="t" r="r" b="b"/>
              <a:pathLst>
                <a:path w="6787" h="6106" extrusionOk="0">
                  <a:moveTo>
                    <a:pt x="3644" y="0"/>
                  </a:moveTo>
                  <a:cubicBezTo>
                    <a:pt x="3262" y="0"/>
                    <a:pt x="2861" y="93"/>
                    <a:pt x="2465" y="301"/>
                  </a:cubicBezTo>
                  <a:cubicBezTo>
                    <a:pt x="1585" y="724"/>
                    <a:pt x="880" y="1428"/>
                    <a:pt x="493" y="2343"/>
                  </a:cubicBezTo>
                  <a:cubicBezTo>
                    <a:pt x="141" y="3012"/>
                    <a:pt x="0" y="3786"/>
                    <a:pt x="106" y="4561"/>
                  </a:cubicBezTo>
                  <a:cubicBezTo>
                    <a:pt x="176" y="5054"/>
                    <a:pt x="493" y="5512"/>
                    <a:pt x="880" y="5793"/>
                  </a:cubicBezTo>
                  <a:cubicBezTo>
                    <a:pt x="1207" y="6017"/>
                    <a:pt x="1584" y="6106"/>
                    <a:pt x="1974" y="6106"/>
                  </a:cubicBezTo>
                  <a:cubicBezTo>
                    <a:pt x="2384" y="6106"/>
                    <a:pt x="2808" y="6008"/>
                    <a:pt x="3204" y="5864"/>
                  </a:cubicBezTo>
                  <a:cubicBezTo>
                    <a:pt x="4295" y="5547"/>
                    <a:pt x="5211" y="4772"/>
                    <a:pt x="5774" y="3751"/>
                  </a:cubicBezTo>
                  <a:cubicBezTo>
                    <a:pt x="6786" y="1959"/>
                    <a:pt x="5400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48"/>
            <p:cNvSpPr/>
            <p:nvPr/>
          </p:nvSpPr>
          <p:spPr>
            <a:xfrm flipH="1">
              <a:off x="3800440" y="3749928"/>
              <a:ext cx="23768" cy="20352"/>
            </a:xfrm>
            <a:custGeom>
              <a:avLst/>
              <a:gdLst/>
              <a:ahLst/>
              <a:cxnLst/>
              <a:rect l="l" t="t" r="r" b="b"/>
              <a:pathLst>
                <a:path w="1656" h="1418" extrusionOk="0">
                  <a:moveTo>
                    <a:pt x="1055" y="0"/>
                  </a:moveTo>
                  <a:cubicBezTo>
                    <a:pt x="1032" y="0"/>
                    <a:pt x="1009" y="1"/>
                    <a:pt x="986" y="4"/>
                  </a:cubicBezTo>
                  <a:cubicBezTo>
                    <a:pt x="670" y="39"/>
                    <a:pt x="388" y="215"/>
                    <a:pt x="212" y="497"/>
                  </a:cubicBezTo>
                  <a:cubicBezTo>
                    <a:pt x="71" y="638"/>
                    <a:pt x="1" y="849"/>
                    <a:pt x="36" y="1095"/>
                  </a:cubicBezTo>
                  <a:cubicBezTo>
                    <a:pt x="131" y="1285"/>
                    <a:pt x="310" y="1418"/>
                    <a:pt x="524" y="1418"/>
                  </a:cubicBezTo>
                  <a:cubicBezTo>
                    <a:pt x="549" y="1418"/>
                    <a:pt x="574" y="1416"/>
                    <a:pt x="599" y="1412"/>
                  </a:cubicBezTo>
                  <a:cubicBezTo>
                    <a:pt x="810" y="1412"/>
                    <a:pt x="1057" y="1307"/>
                    <a:pt x="1233" y="1166"/>
                  </a:cubicBezTo>
                  <a:cubicBezTo>
                    <a:pt x="1479" y="1025"/>
                    <a:pt x="1620" y="778"/>
                    <a:pt x="1655" y="532"/>
                  </a:cubicBezTo>
                  <a:cubicBezTo>
                    <a:pt x="1590" y="205"/>
                    <a:pt x="1343" y="0"/>
                    <a:pt x="1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48"/>
            <p:cNvSpPr/>
            <p:nvPr/>
          </p:nvSpPr>
          <p:spPr>
            <a:xfrm flipH="1">
              <a:off x="3817120" y="3776212"/>
              <a:ext cx="23251" cy="20782"/>
            </a:xfrm>
            <a:custGeom>
              <a:avLst/>
              <a:gdLst/>
              <a:ahLst/>
              <a:cxnLst/>
              <a:rect l="l" t="t" r="r" b="b"/>
              <a:pathLst>
                <a:path w="1620" h="1448" extrusionOk="0">
                  <a:moveTo>
                    <a:pt x="1011" y="0"/>
                  </a:moveTo>
                  <a:cubicBezTo>
                    <a:pt x="991" y="0"/>
                    <a:pt x="971" y="1"/>
                    <a:pt x="951" y="4"/>
                  </a:cubicBezTo>
                  <a:cubicBezTo>
                    <a:pt x="634" y="39"/>
                    <a:pt x="352" y="215"/>
                    <a:pt x="211" y="497"/>
                  </a:cubicBezTo>
                  <a:cubicBezTo>
                    <a:pt x="35" y="637"/>
                    <a:pt x="0" y="884"/>
                    <a:pt x="35" y="1095"/>
                  </a:cubicBezTo>
                  <a:cubicBezTo>
                    <a:pt x="106" y="1306"/>
                    <a:pt x="352" y="1447"/>
                    <a:pt x="563" y="1447"/>
                  </a:cubicBezTo>
                  <a:cubicBezTo>
                    <a:pt x="810" y="1412"/>
                    <a:pt x="1021" y="1341"/>
                    <a:pt x="1197" y="1165"/>
                  </a:cubicBezTo>
                  <a:cubicBezTo>
                    <a:pt x="1444" y="1025"/>
                    <a:pt x="1620" y="778"/>
                    <a:pt x="1620" y="532"/>
                  </a:cubicBezTo>
                  <a:cubicBezTo>
                    <a:pt x="1587" y="235"/>
                    <a:pt x="1307" y="0"/>
                    <a:pt x="10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48"/>
            <p:cNvSpPr/>
            <p:nvPr/>
          </p:nvSpPr>
          <p:spPr>
            <a:xfrm flipH="1">
              <a:off x="3778205" y="3766594"/>
              <a:ext cx="23768" cy="20869"/>
            </a:xfrm>
            <a:custGeom>
              <a:avLst/>
              <a:gdLst/>
              <a:ahLst/>
              <a:cxnLst/>
              <a:rect l="l" t="t" r="r" b="b"/>
              <a:pathLst>
                <a:path w="1656" h="1454" extrusionOk="0">
                  <a:moveTo>
                    <a:pt x="1055" y="1"/>
                  </a:moveTo>
                  <a:cubicBezTo>
                    <a:pt x="1033" y="1"/>
                    <a:pt x="1010" y="2"/>
                    <a:pt x="987" y="5"/>
                  </a:cubicBezTo>
                  <a:cubicBezTo>
                    <a:pt x="670" y="40"/>
                    <a:pt x="388" y="216"/>
                    <a:pt x="212" y="498"/>
                  </a:cubicBezTo>
                  <a:cubicBezTo>
                    <a:pt x="71" y="674"/>
                    <a:pt x="1" y="885"/>
                    <a:pt x="36" y="1096"/>
                  </a:cubicBezTo>
                  <a:cubicBezTo>
                    <a:pt x="131" y="1317"/>
                    <a:pt x="311" y="1454"/>
                    <a:pt x="525" y="1454"/>
                  </a:cubicBezTo>
                  <a:cubicBezTo>
                    <a:pt x="549" y="1454"/>
                    <a:pt x="574" y="1452"/>
                    <a:pt x="599" y="1448"/>
                  </a:cubicBezTo>
                  <a:cubicBezTo>
                    <a:pt x="810" y="1448"/>
                    <a:pt x="1057" y="1343"/>
                    <a:pt x="1233" y="1202"/>
                  </a:cubicBezTo>
                  <a:cubicBezTo>
                    <a:pt x="1479" y="1061"/>
                    <a:pt x="1655" y="814"/>
                    <a:pt x="1655" y="498"/>
                  </a:cubicBezTo>
                  <a:cubicBezTo>
                    <a:pt x="1590" y="204"/>
                    <a:pt x="1343" y="1"/>
                    <a:pt x="1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48"/>
            <p:cNvSpPr/>
            <p:nvPr/>
          </p:nvSpPr>
          <p:spPr>
            <a:xfrm flipH="1">
              <a:off x="3803469" y="3796423"/>
              <a:ext cx="23265" cy="20280"/>
            </a:xfrm>
            <a:custGeom>
              <a:avLst/>
              <a:gdLst/>
              <a:ahLst/>
              <a:cxnLst/>
              <a:rect l="l" t="t" r="r" b="b"/>
              <a:pathLst>
                <a:path w="1621" h="1413" extrusionOk="0">
                  <a:moveTo>
                    <a:pt x="1027" y="0"/>
                  </a:moveTo>
                  <a:cubicBezTo>
                    <a:pt x="1002" y="0"/>
                    <a:pt x="977" y="1"/>
                    <a:pt x="951" y="4"/>
                  </a:cubicBezTo>
                  <a:cubicBezTo>
                    <a:pt x="670" y="39"/>
                    <a:pt x="388" y="215"/>
                    <a:pt x="212" y="462"/>
                  </a:cubicBezTo>
                  <a:cubicBezTo>
                    <a:pt x="71" y="638"/>
                    <a:pt x="1" y="849"/>
                    <a:pt x="36" y="1060"/>
                  </a:cubicBezTo>
                  <a:cubicBezTo>
                    <a:pt x="141" y="1307"/>
                    <a:pt x="353" y="1412"/>
                    <a:pt x="599" y="1412"/>
                  </a:cubicBezTo>
                  <a:cubicBezTo>
                    <a:pt x="810" y="1412"/>
                    <a:pt x="1022" y="1307"/>
                    <a:pt x="1233" y="1166"/>
                  </a:cubicBezTo>
                  <a:cubicBezTo>
                    <a:pt x="1444" y="1025"/>
                    <a:pt x="1620" y="778"/>
                    <a:pt x="1620" y="497"/>
                  </a:cubicBezTo>
                  <a:cubicBezTo>
                    <a:pt x="1587" y="203"/>
                    <a:pt x="1343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48"/>
            <p:cNvSpPr/>
            <p:nvPr/>
          </p:nvSpPr>
          <p:spPr>
            <a:xfrm flipH="1">
              <a:off x="3601832" y="3711530"/>
              <a:ext cx="33370" cy="23868"/>
            </a:xfrm>
            <a:custGeom>
              <a:avLst/>
              <a:gdLst/>
              <a:ahLst/>
              <a:cxnLst/>
              <a:rect l="l" t="t" r="r" b="b"/>
              <a:pathLst>
                <a:path w="2325" h="1663" extrusionOk="0">
                  <a:moveTo>
                    <a:pt x="1439" y="1"/>
                  </a:moveTo>
                  <a:cubicBezTo>
                    <a:pt x="1417" y="1"/>
                    <a:pt x="1396" y="1"/>
                    <a:pt x="1374" y="3"/>
                  </a:cubicBezTo>
                  <a:cubicBezTo>
                    <a:pt x="951" y="38"/>
                    <a:pt x="564" y="214"/>
                    <a:pt x="283" y="566"/>
                  </a:cubicBezTo>
                  <a:cubicBezTo>
                    <a:pt x="107" y="743"/>
                    <a:pt x="1" y="989"/>
                    <a:pt x="71" y="1271"/>
                  </a:cubicBezTo>
                  <a:cubicBezTo>
                    <a:pt x="200" y="1496"/>
                    <a:pt x="476" y="1662"/>
                    <a:pt x="764" y="1662"/>
                  </a:cubicBezTo>
                  <a:cubicBezTo>
                    <a:pt x="791" y="1662"/>
                    <a:pt x="819" y="1661"/>
                    <a:pt x="846" y="1658"/>
                  </a:cubicBezTo>
                  <a:cubicBezTo>
                    <a:pt x="1128" y="1658"/>
                    <a:pt x="1444" y="1552"/>
                    <a:pt x="1726" y="1376"/>
                  </a:cubicBezTo>
                  <a:cubicBezTo>
                    <a:pt x="2008" y="1200"/>
                    <a:pt x="2325" y="919"/>
                    <a:pt x="2289" y="602"/>
                  </a:cubicBezTo>
                  <a:cubicBezTo>
                    <a:pt x="2256" y="301"/>
                    <a:pt x="1842" y="1"/>
                    <a:pt x="143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48"/>
            <p:cNvSpPr/>
            <p:nvPr/>
          </p:nvSpPr>
          <p:spPr>
            <a:xfrm flipH="1">
              <a:off x="3625072" y="3742363"/>
              <a:ext cx="32867" cy="23868"/>
            </a:xfrm>
            <a:custGeom>
              <a:avLst/>
              <a:gdLst/>
              <a:ahLst/>
              <a:cxnLst/>
              <a:rect l="l" t="t" r="r" b="b"/>
              <a:pathLst>
                <a:path w="2290" h="1663" extrusionOk="0">
                  <a:moveTo>
                    <a:pt x="1404" y="0"/>
                  </a:moveTo>
                  <a:cubicBezTo>
                    <a:pt x="1382" y="0"/>
                    <a:pt x="1360" y="1"/>
                    <a:pt x="1338" y="3"/>
                  </a:cubicBezTo>
                  <a:cubicBezTo>
                    <a:pt x="916" y="38"/>
                    <a:pt x="529" y="249"/>
                    <a:pt x="282" y="566"/>
                  </a:cubicBezTo>
                  <a:cubicBezTo>
                    <a:pt x="71" y="742"/>
                    <a:pt x="1" y="989"/>
                    <a:pt x="36" y="1270"/>
                  </a:cubicBezTo>
                  <a:cubicBezTo>
                    <a:pt x="194" y="1523"/>
                    <a:pt x="438" y="1663"/>
                    <a:pt x="715" y="1663"/>
                  </a:cubicBezTo>
                  <a:cubicBezTo>
                    <a:pt x="747" y="1663"/>
                    <a:pt x="778" y="1661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3"/>
                    <a:pt x="2254" y="601"/>
                  </a:cubicBezTo>
                  <a:cubicBezTo>
                    <a:pt x="2254" y="301"/>
                    <a:pt x="1810" y="0"/>
                    <a:pt x="1404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48"/>
            <p:cNvSpPr/>
            <p:nvPr/>
          </p:nvSpPr>
          <p:spPr>
            <a:xfrm flipH="1">
              <a:off x="3570999" y="3731239"/>
              <a:ext cx="32867" cy="23883"/>
            </a:xfrm>
            <a:custGeom>
              <a:avLst/>
              <a:gdLst/>
              <a:ahLst/>
              <a:cxnLst/>
              <a:rect l="l" t="t" r="r" b="b"/>
              <a:pathLst>
                <a:path w="2290" h="1664" extrusionOk="0">
                  <a:moveTo>
                    <a:pt x="1409" y="1"/>
                  </a:moveTo>
                  <a:cubicBezTo>
                    <a:pt x="1386" y="1"/>
                    <a:pt x="1362" y="1"/>
                    <a:pt x="1339" y="3"/>
                  </a:cubicBezTo>
                  <a:cubicBezTo>
                    <a:pt x="951" y="38"/>
                    <a:pt x="564" y="250"/>
                    <a:pt x="282" y="567"/>
                  </a:cubicBezTo>
                  <a:cubicBezTo>
                    <a:pt x="71" y="743"/>
                    <a:pt x="1" y="989"/>
                    <a:pt x="71" y="1271"/>
                  </a:cubicBezTo>
                  <a:cubicBezTo>
                    <a:pt x="198" y="1524"/>
                    <a:pt x="438" y="1663"/>
                    <a:pt x="716" y="1663"/>
                  </a:cubicBezTo>
                  <a:cubicBezTo>
                    <a:pt x="747" y="1663"/>
                    <a:pt x="778" y="1662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4"/>
                    <a:pt x="2289" y="602"/>
                  </a:cubicBezTo>
                  <a:cubicBezTo>
                    <a:pt x="2256" y="301"/>
                    <a:pt x="1842" y="1"/>
                    <a:pt x="140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48"/>
            <p:cNvSpPr/>
            <p:nvPr/>
          </p:nvSpPr>
          <p:spPr>
            <a:xfrm flipH="1">
              <a:off x="3605880" y="3765647"/>
              <a:ext cx="32853" cy="24327"/>
            </a:xfrm>
            <a:custGeom>
              <a:avLst/>
              <a:gdLst/>
              <a:ahLst/>
              <a:cxnLst/>
              <a:rect l="l" t="t" r="r" b="b"/>
              <a:pathLst>
                <a:path w="2289" h="1695" extrusionOk="0">
                  <a:moveTo>
                    <a:pt x="1338" y="0"/>
                  </a:moveTo>
                  <a:cubicBezTo>
                    <a:pt x="951" y="71"/>
                    <a:pt x="564" y="247"/>
                    <a:pt x="282" y="564"/>
                  </a:cubicBezTo>
                  <a:cubicBezTo>
                    <a:pt x="71" y="740"/>
                    <a:pt x="0" y="1021"/>
                    <a:pt x="71" y="1268"/>
                  </a:cubicBezTo>
                  <a:cubicBezTo>
                    <a:pt x="200" y="1525"/>
                    <a:pt x="446" y="1695"/>
                    <a:pt x="730" y="1695"/>
                  </a:cubicBezTo>
                  <a:cubicBezTo>
                    <a:pt x="757" y="1695"/>
                    <a:pt x="783" y="1693"/>
                    <a:pt x="810" y="1690"/>
                  </a:cubicBezTo>
                  <a:cubicBezTo>
                    <a:pt x="1127" y="1655"/>
                    <a:pt x="1444" y="1585"/>
                    <a:pt x="1690" y="1409"/>
                  </a:cubicBezTo>
                  <a:cubicBezTo>
                    <a:pt x="2007" y="1197"/>
                    <a:pt x="2289" y="951"/>
                    <a:pt x="2289" y="634"/>
                  </a:cubicBezTo>
                  <a:cubicBezTo>
                    <a:pt x="2254" y="317"/>
                    <a:pt x="1796" y="0"/>
                    <a:pt x="1338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48"/>
            <p:cNvSpPr/>
            <p:nvPr/>
          </p:nvSpPr>
          <p:spPr>
            <a:xfrm flipH="1">
              <a:off x="3646327" y="3823252"/>
              <a:ext cx="207193" cy="78853"/>
            </a:xfrm>
            <a:custGeom>
              <a:avLst/>
              <a:gdLst/>
              <a:ahLst/>
              <a:cxnLst/>
              <a:rect l="l" t="t" r="r" b="b"/>
              <a:pathLst>
                <a:path w="14436" h="5494" extrusionOk="0">
                  <a:moveTo>
                    <a:pt x="9969" y="1"/>
                  </a:moveTo>
                  <a:cubicBezTo>
                    <a:pt x="9616" y="1"/>
                    <a:pt x="9260" y="48"/>
                    <a:pt x="8908" y="142"/>
                  </a:cubicBezTo>
                  <a:cubicBezTo>
                    <a:pt x="8028" y="494"/>
                    <a:pt x="7253" y="1022"/>
                    <a:pt x="6655" y="1761"/>
                  </a:cubicBezTo>
                  <a:cubicBezTo>
                    <a:pt x="6514" y="1902"/>
                    <a:pt x="6338" y="2078"/>
                    <a:pt x="6162" y="2219"/>
                  </a:cubicBezTo>
                  <a:cubicBezTo>
                    <a:pt x="4472" y="3803"/>
                    <a:pt x="2324" y="4789"/>
                    <a:pt x="1" y="5071"/>
                  </a:cubicBezTo>
                  <a:lnTo>
                    <a:pt x="71" y="5493"/>
                  </a:lnTo>
                  <a:cubicBezTo>
                    <a:pt x="2465" y="5247"/>
                    <a:pt x="4718" y="4190"/>
                    <a:pt x="6514" y="2536"/>
                  </a:cubicBezTo>
                  <a:cubicBezTo>
                    <a:pt x="6690" y="2395"/>
                    <a:pt x="6831" y="2219"/>
                    <a:pt x="7007" y="2078"/>
                  </a:cubicBezTo>
                  <a:cubicBezTo>
                    <a:pt x="7535" y="1409"/>
                    <a:pt x="8239" y="881"/>
                    <a:pt x="9014" y="564"/>
                  </a:cubicBezTo>
                  <a:cubicBezTo>
                    <a:pt x="9321" y="485"/>
                    <a:pt x="9631" y="445"/>
                    <a:pt x="9940" y="445"/>
                  </a:cubicBezTo>
                  <a:cubicBezTo>
                    <a:pt x="10586" y="445"/>
                    <a:pt x="11223" y="618"/>
                    <a:pt x="11795" y="951"/>
                  </a:cubicBezTo>
                  <a:cubicBezTo>
                    <a:pt x="12640" y="1480"/>
                    <a:pt x="13414" y="2113"/>
                    <a:pt x="14118" y="2853"/>
                  </a:cubicBezTo>
                  <a:lnTo>
                    <a:pt x="14435" y="2536"/>
                  </a:lnTo>
                  <a:cubicBezTo>
                    <a:pt x="13696" y="1761"/>
                    <a:pt x="12886" y="1092"/>
                    <a:pt x="12006" y="564"/>
                  </a:cubicBezTo>
                  <a:cubicBezTo>
                    <a:pt x="11372" y="189"/>
                    <a:pt x="10676" y="1"/>
                    <a:pt x="9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48"/>
            <p:cNvSpPr/>
            <p:nvPr/>
          </p:nvSpPr>
          <p:spPr>
            <a:xfrm flipH="1">
              <a:off x="3525524" y="3691864"/>
              <a:ext cx="37403" cy="226382"/>
            </a:xfrm>
            <a:custGeom>
              <a:avLst/>
              <a:gdLst/>
              <a:ahLst/>
              <a:cxnLst/>
              <a:rect l="l" t="t" r="r" b="b"/>
              <a:pathLst>
                <a:path w="2606" h="15773" extrusionOk="0">
                  <a:moveTo>
                    <a:pt x="423" y="0"/>
                  </a:moveTo>
                  <a:lnTo>
                    <a:pt x="0" y="141"/>
                  </a:lnTo>
                  <a:cubicBezTo>
                    <a:pt x="1796" y="5140"/>
                    <a:pt x="2148" y="10527"/>
                    <a:pt x="1021" y="15702"/>
                  </a:cubicBezTo>
                  <a:lnTo>
                    <a:pt x="1479" y="15773"/>
                  </a:lnTo>
                  <a:cubicBezTo>
                    <a:pt x="2606" y="10527"/>
                    <a:pt x="2254" y="507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48"/>
            <p:cNvSpPr/>
            <p:nvPr/>
          </p:nvSpPr>
          <p:spPr>
            <a:xfrm flipH="1">
              <a:off x="3546256" y="3555408"/>
              <a:ext cx="164236" cy="364841"/>
            </a:xfrm>
            <a:custGeom>
              <a:avLst/>
              <a:gdLst/>
              <a:ahLst/>
              <a:cxnLst/>
              <a:rect l="l" t="t" r="r" b="b"/>
              <a:pathLst>
                <a:path w="11443" h="25420" extrusionOk="0">
                  <a:moveTo>
                    <a:pt x="10421" y="0"/>
                  </a:moveTo>
                  <a:lnTo>
                    <a:pt x="1162" y="4260"/>
                  </a:lnTo>
                  <a:lnTo>
                    <a:pt x="845" y="7499"/>
                  </a:lnTo>
                  <a:cubicBezTo>
                    <a:pt x="704" y="13484"/>
                    <a:pt x="423" y="19434"/>
                    <a:pt x="0" y="25420"/>
                  </a:cubicBezTo>
                  <a:lnTo>
                    <a:pt x="11196" y="25420"/>
                  </a:lnTo>
                  <a:lnTo>
                    <a:pt x="11125" y="16160"/>
                  </a:lnTo>
                  <a:lnTo>
                    <a:pt x="114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48"/>
            <p:cNvSpPr/>
            <p:nvPr/>
          </p:nvSpPr>
          <p:spPr>
            <a:xfrm flipH="1">
              <a:off x="3558888" y="3555408"/>
              <a:ext cx="164752" cy="364841"/>
            </a:xfrm>
            <a:custGeom>
              <a:avLst/>
              <a:gdLst/>
              <a:ahLst/>
              <a:cxnLst/>
              <a:rect l="l" t="t" r="r" b="b"/>
              <a:pathLst>
                <a:path w="11479" h="25420" extrusionOk="0">
                  <a:moveTo>
                    <a:pt x="10457" y="0"/>
                  </a:moveTo>
                  <a:lnTo>
                    <a:pt x="1198" y="4260"/>
                  </a:lnTo>
                  <a:lnTo>
                    <a:pt x="881" y="7499"/>
                  </a:lnTo>
                  <a:cubicBezTo>
                    <a:pt x="740" y="13484"/>
                    <a:pt x="458" y="19434"/>
                    <a:pt x="1" y="25420"/>
                  </a:cubicBezTo>
                  <a:lnTo>
                    <a:pt x="11232" y="25420"/>
                  </a:lnTo>
                  <a:lnTo>
                    <a:pt x="11161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48"/>
            <p:cNvSpPr/>
            <p:nvPr/>
          </p:nvSpPr>
          <p:spPr>
            <a:xfrm flipH="1">
              <a:off x="3575568" y="3555408"/>
              <a:ext cx="164752" cy="364841"/>
            </a:xfrm>
            <a:custGeom>
              <a:avLst/>
              <a:gdLst/>
              <a:ahLst/>
              <a:cxnLst/>
              <a:rect l="l" t="t" r="r" b="b"/>
              <a:pathLst>
                <a:path w="11479" h="25420" extrusionOk="0">
                  <a:moveTo>
                    <a:pt x="10457" y="0"/>
                  </a:moveTo>
                  <a:lnTo>
                    <a:pt x="1163" y="4260"/>
                  </a:lnTo>
                  <a:lnTo>
                    <a:pt x="846" y="7499"/>
                  </a:lnTo>
                  <a:cubicBezTo>
                    <a:pt x="740" y="13484"/>
                    <a:pt x="423" y="19434"/>
                    <a:pt x="1" y="25420"/>
                  </a:cubicBezTo>
                  <a:lnTo>
                    <a:pt x="11197" y="25420"/>
                  </a:lnTo>
                  <a:lnTo>
                    <a:pt x="11126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48"/>
            <p:cNvSpPr/>
            <p:nvPr/>
          </p:nvSpPr>
          <p:spPr>
            <a:xfrm flipH="1">
              <a:off x="3589219" y="3553886"/>
              <a:ext cx="164738" cy="366362"/>
            </a:xfrm>
            <a:custGeom>
              <a:avLst/>
              <a:gdLst/>
              <a:ahLst/>
              <a:cxnLst/>
              <a:rect l="l" t="t" r="r" b="b"/>
              <a:pathLst>
                <a:path w="11478" h="25526" extrusionOk="0">
                  <a:moveTo>
                    <a:pt x="11478" y="1"/>
                  </a:moveTo>
                  <a:lnTo>
                    <a:pt x="1162" y="4754"/>
                  </a:lnTo>
                  <a:lnTo>
                    <a:pt x="845" y="7993"/>
                  </a:lnTo>
                  <a:cubicBezTo>
                    <a:pt x="704" y="13837"/>
                    <a:pt x="458" y="19681"/>
                    <a:pt x="0" y="25526"/>
                  </a:cubicBezTo>
                  <a:lnTo>
                    <a:pt x="11196" y="25526"/>
                  </a:lnTo>
                  <a:lnTo>
                    <a:pt x="11126" y="16653"/>
                  </a:lnTo>
                  <a:lnTo>
                    <a:pt x="114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48"/>
            <p:cNvSpPr/>
            <p:nvPr/>
          </p:nvSpPr>
          <p:spPr>
            <a:xfrm flipH="1">
              <a:off x="3621547" y="2516774"/>
              <a:ext cx="74805" cy="55171"/>
            </a:xfrm>
            <a:custGeom>
              <a:avLst/>
              <a:gdLst/>
              <a:ahLst/>
              <a:cxnLst/>
              <a:rect l="l" t="t" r="r" b="b"/>
              <a:pathLst>
                <a:path w="5212" h="3844" extrusionOk="0">
                  <a:moveTo>
                    <a:pt x="2008" y="428"/>
                  </a:moveTo>
                  <a:cubicBezTo>
                    <a:pt x="2325" y="428"/>
                    <a:pt x="2641" y="463"/>
                    <a:pt x="2958" y="534"/>
                  </a:cubicBezTo>
                  <a:cubicBezTo>
                    <a:pt x="3522" y="675"/>
                    <a:pt x="4050" y="991"/>
                    <a:pt x="4402" y="1449"/>
                  </a:cubicBezTo>
                  <a:cubicBezTo>
                    <a:pt x="4719" y="1907"/>
                    <a:pt x="4754" y="2541"/>
                    <a:pt x="4507" y="3033"/>
                  </a:cubicBezTo>
                  <a:cubicBezTo>
                    <a:pt x="4402" y="3209"/>
                    <a:pt x="4190" y="3350"/>
                    <a:pt x="3979" y="3385"/>
                  </a:cubicBezTo>
                  <a:lnTo>
                    <a:pt x="3944" y="3632"/>
                  </a:lnTo>
                  <a:lnTo>
                    <a:pt x="3944" y="3385"/>
                  </a:lnTo>
                  <a:cubicBezTo>
                    <a:pt x="3803" y="3385"/>
                    <a:pt x="3627" y="3315"/>
                    <a:pt x="3486" y="3245"/>
                  </a:cubicBezTo>
                  <a:cubicBezTo>
                    <a:pt x="2501" y="2752"/>
                    <a:pt x="1620" y="2118"/>
                    <a:pt x="846" y="1379"/>
                  </a:cubicBezTo>
                  <a:cubicBezTo>
                    <a:pt x="670" y="1203"/>
                    <a:pt x="494" y="921"/>
                    <a:pt x="529" y="780"/>
                  </a:cubicBezTo>
                  <a:cubicBezTo>
                    <a:pt x="599" y="639"/>
                    <a:pt x="775" y="534"/>
                    <a:pt x="1128" y="499"/>
                  </a:cubicBezTo>
                  <a:cubicBezTo>
                    <a:pt x="1409" y="463"/>
                    <a:pt x="1726" y="428"/>
                    <a:pt x="2008" y="428"/>
                  </a:cubicBezTo>
                  <a:close/>
                  <a:moveTo>
                    <a:pt x="1985" y="1"/>
                  </a:moveTo>
                  <a:cubicBezTo>
                    <a:pt x="1678" y="1"/>
                    <a:pt x="1368" y="27"/>
                    <a:pt x="1057" y="76"/>
                  </a:cubicBezTo>
                  <a:cubicBezTo>
                    <a:pt x="881" y="111"/>
                    <a:pt x="283" y="182"/>
                    <a:pt x="107" y="639"/>
                  </a:cubicBezTo>
                  <a:cubicBezTo>
                    <a:pt x="1" y="956"/>
                    <a:pt x="142" y="1308"/>
                    <a:pt x="529" y="1696"/>
                  </a:cubicBezTo>
                  <a:cubicBezTo>
                    <a:pt x="1339" y="2470"/>
                    <a:pt x="2254" y="3139"/>
                    <a:pt x="3275" y="3632"/>
                  </a:cubicBezTo>
                  <a:cubicBezTo>
                    <a:pt x="3486" y="3773"/>
                    <a:pt x="3698" y="3843"/>
                    <a:pt x="3944" y="3843"/>
                  </a:cubicBezTo>
                  <a:lnTo>
                    <a:pt x="3979" y="3843"/>
                  </a:lnTo>
                  <a:cubicBezTo>
                    <a:pt x="4331" y="3808"/>
                    <a:pt x="4683" y="3597"/>
                    <a:pt x="4859" y="3280"/>
                  </a:cubicBezTo>
                  <a:cubicBezTo>
                    <a:pt x="5211" y="2611"/>
                    <a:pt x="5141" y="1836"/>
                    <a:pt x="4754" y="1238"/>
                  </a:cubicBezTo>
                  <a:cubicBezTo>
                    <a:pt x="4331" y="639"/>
                    <a:pt x="3733" y="252"/>
                    <a:pt x="3029" y="111"/>
                  </a:cubicBezTo>
                  <a:cubicBezTo>
                    <a:pt x="2689" y="36"/>
                    <a:pt x="2339" y="1"/>
                    <a:pt x="1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48"/>
            <p:cNvSpPr/>
            <p:nvPr/>
          </p:nvSpPr>
          <p:spPr>
            <a:xfrm flipH="1">
              <a:off x="3775321" y="2608314"/>
              <a:ext cx="31202" cy="26437"/>
            </a:xfrm>
            <a:custGeom>
              <a:avLst/>
              <a:gdLst/>
              <a:ahLst/>
              <a:cxnLst/>
              <a:rect l="l" t="t" r="r" b="b"/>
              <a:pathLst>
                <a:path w="2174" h="1842" extrusionOk="0">
                  <a:moveTo>
                    <a:pt x="959" y="0"/>
                  </a:moveTo>
                  <a:cubicBezTo>
                    <a:pt x="945" y="0"/>
                    <a:pt x="931" y="0"/>
                    <a:pt x="916" y="1"/>
                  </a:cubicBezTo>
                  <a:cubicBezTo>
                    <a:pt x="423" y="1"/>
                    <a:pt x="36" y="388"/>
                    <a:pt x="1" y="881"/>
                  </a:cubicBezTo>
                  <a:cubicBezTo>
                    <a:pt x="1" y="1461"/>
                    <a:pt x="465" y="1842"/>
                    <a:pt x="950" y="1842"/>
                  </a:cubicBezTo>
                  <a:cubicBezTo>
                    <a:pt x="1171" y="1842"/>
                    <a:pt x="1397" y="1762"/>
                    <a:pt x="1585" y="1585"/>
                  </a:cubicBezTo>
                  <a:cubicBezTo>
                    <a:pt x="2174" y="997"/>
                    <a:pt x="1775" y="0"/>
                    <a:pt x="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48"/>
            <p:cNvSpPr/>
            <p:nvPr/>
          </p:nvSpPr>
          <p:spPr>
            <a:xfrm flipH="1">
              <a:off x="3515920" y="2601682"/>
              <a:ext cx="27801" cy="28676"/>
            </a:xfrm>
            <a:custGeom>
              <a:avLst/>
              <a:gdLst/>
              <a:ahLst/>
              <a:cxnLst/>
              <a:rect l="l" t="t" r="r" b="b"/>
              <a:pathLst>
                <a:path w="1937" h="1998" extrusionOk="0">
                  <a:moveTo>
                    <a:pt x="1108" y="1"/>
                  </a:moveTo>
                  <a:cubicBezTo>
                    <a:pt x="792" y="1"/>
                    <a:pt x="510" y="170"/>
                    <a:pt x="317" y="428"/>
                  </a:cubicBezTo>
                  <a:cubicBezTo>
                    <a:pt x="106" y="639"/>
                    <a:pt x="0" y="956"/>
                    <a:pt x="35" y="1273"/>
                  </a:cubicBezTo>
                  <a:cubicBezTo>
                    <a:pt x="127" y="1702"/>
                    <a:pt x="512" y="1997"/>
                    <a:pt x="936" y="1997"/>
                  </a:cubicBezTo>
                  <a:cubicBezTo>
                    <a:pt x="999" y="1997"/>
                    <a:pt x="1063" y="1991"/>
                    <a:pt x="1127" y="1977"/>
                  </a:cubicBezTo>
                  <a:cubicBezTo>
                    <a:pt x="1620" y="1836"/>
                    <a:pt x="1937" y="1378"/>
                    <a:pt x="1901" y="886"/>
                  </a:cubicBezTo>
                  <a:cubicBezTo>
                    <a:pt x="1901" y="463"/>
                    <a:pt x="1585" y="76"/>
                    <a:pt x="1197" y="5"/>
                  </a:cubicBezTo>
                  <a:cubicBezTo>
                    <a:pt x="1167" y="2"/>
                    <a:pt x="1138" y="1"/>
                    <a:pt x="1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48"/>
            <p:cNvSpPr/>
            <p:nvPr/>
          </p:nvSpPr>
          <p:spPr>
            <a:xfrm flipH="1">
              <a:off x="2021040" y="4531297"/>
              <a:ext cx="140999" cy="133277"/>
            </a:xfrm>
            <a:custGeom>
              <a:avLst/>
              <a:gdLst/>
              <a:ahLst/>
              <a:cxnLst/>
              <a:rect l="l" t="t" r="r" b="b"/>
              <a:pathLst>
                <a:path w="9824" h="9286" extrusionOk="0">
                  <a:moveTo>
                    <a:pt x="1620" y="0"/>
                  </a:moveTo>
                  <a:cubicBezTo>
                    <a:pt x="1233" y="2641"/>
                    <a:pt x="670" y="5281"/>
                    <a:pt x="1" y="7851"/>
                  </a:cubicBezTo>
                  <a:cubicBezTo>
                    <a:pt x="1815" y="8808"/>
                    <a:pt x="3835" y="9286"/>
                    <a:pt x="5857" y="9286"/>
                  </a:cubicBezTo>
                  <a:cubicBezTo>
                    <a:pt x="6738" y="9286"/>
                    <a:pt x="7620" y="9195"/>
                    <a:pt x="8486" y="9013"/>
                  </a:cubicBezTo>
                  <a:cubicBezTo>
                    <a:pt x="8169" y="6408"/>
                    <a:pt x="8627" y="3767"/>
                    <a:pt x="9824" y="1444"/>
                  </a:cubicBezTo>
                  <a:lnTo>
                    <a:pt x="9824" y="1444"/>
                  </a:lnTo>
                  <a:cubicBezTo>
                    <a:pt x="9647" y="1448"/>
                    <a:pt x="9471" y="1450"/>
                    <a:pt x="9295" y="1450"/>
                  </a:cubicBezTo>
                  <a:cubicBezTo>
                    <a:pt x="6659" y="1450"/>
                    <a:pt x="4063" y="957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48"/>
            <p:cNvSpPr/>
            <p:nvPr/>
          </p:nvSpPr>
          <p:spPr>
            <a:xfrm flipH="1">
              <a:off x="2016008" y="4614296"/>
              <a:ext cx="286017" cy="115609"/>
            </a:xfrm>
            <a:custGeom>
              <a:avLst/>
              <a:gdLst/>
              <a:ahLst/>
              <a:cxnLst/>
              <a:rect l="l" t="t" r="r" b="b"/>
              <a:pathLst>
                <a:path w="19928" h="8055" extrusionOk="0">
                  <a:moveTo>
                    <a:pt x="8242" y="1"/>
                  </a:moveTo>
                  <a:cubicBezTo>
                    <a:pt x="7940" y="1"/>
                    <a:pt x="7641" y="112"/>
                    <a:pt x="7394" y="309"/>
                  </a:cubicBezTo>
                  <a:cubicBezTo>
                    <a:pt x="7112" y="591"/>
                    <a:pt x="6831" y="943"/>
                    <a:pt x="6584" y="1295"/>
                  </a:cubicBezTo>
                  <a:cubicBezTo>
                    <a:pt x="5775" y="2386"/>
                    <a:pt x="4754" y="2879"/>
                    <a:pt x="3451" y="3266"/>
                  </a:cubicBezTo>
                  <a:cubicBezTo>
                    <a:pt x="2571" y="3513"/>
                    <a:pt x="1409" y="3900"/>
                    <a:pt x="775" y="4534"/>
                  </a:cubicBezTo>
                  <a:cubicBezTo>
                    <a:pt x="1" y="5308"/>
                    <a:pt x="1" y="6717"/>
                    <a:pt x="282" y="7949"/>
                  </a:cubicBezTo>
                  <a:lnTo>
                    <a:pt x="2008" y="8055"/>
                  </a:lnTo>
                  <a:lnTo>
                    <a:pt x="19611" y="8019"/>
                  </a:lnTo>
                  <a:cubicBezTo>
                    <a:pt x="19928" y="6294"/>
                    <a:pt x="19752" y="4499"/>
                    <a:pt x="19188" y="2844"/>
                  </a:cubicBezTo>
                  <a:cubicBezTo>
                    <a:pt x="19012" y="2351"/>
                    <a:pt x="18801" y="1330"/>
                    <a:pt x="18414" y="1048"/>
                  </a:cubicBezTo>
                  <a:cubicBezTo>
                    <a:pt x="18151" y="546"/>
                    <a:pt x="17617" y="328"/>
                    <a:pt x="17082" y="328"/>
                  </a:cubicBezTo>
                  <a:cubicBezTo>
                    <a:pt x="16755" y="328"/>
                    <a:pt x="16427" y="409"/>
                    <a:pt x="16161" y="556"/>
                  </a:cubicBezTo>
                  <a:cubicBezTo>
                    <a:pt x="15492" y="943"/>
                    <a:pt x="15034" y="1647"/>
                    <a:pt x="14365" y="2069"/>
                  </a:cubicBezTo>
                  <a:cubicBezTo>
                    <a:pt x="13913" y="2383"/>
                    <a:pt x="13362" y="2532"/>
                    <a:pt x="12786" y="2532"/>
                  </a:cubicBezTo>
                  <a:cubicBezTo>
                    <a:pt x="11748" y="2532"/>
                    <a:pt x="10629" y="2050"/>
                    <a:pt x="9859" y="1189"/>
                  </a:cubicBezTo>
                  <a:cubicBezTo>
                    <a:pt x="9471" y="767"/>
                    <a:pt x="9154" y="274"/>
                    <a:pt x="8626" y="63"/>
                  </a:cubicBezTo>
                  <a:cubicBezTo>
                    <a:pt x="8500" y="21"/>
                    <a:pt x="8371" y="1"/>
                    <a:pt x="8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48"/>
            <p:cNvSpPr/>
            <p:nvPr/>
          </p:nvSpPr>
          <p:spPr>
            <a:xfrm flipH="1">
              <a:off x="1442980" y="3752498"/>
              <a:ext cx="723093" cy="855065"/>
            </a:xfrm>
            <a:custGeom>
              <a:avLst/>
              <a:gdLst/>
              <a:ahLst/>
              <a:cxnLst/>
              <a:rect l="l" t="t" r="r" b="b"/>
              <a:pathLst>
                <a:path w="50381" h="59576" extrusionOk="0">
                  <a:moveTo>
                    <a:pt x="31545" y="1"/>
                  </a:moveTo>
                  <a:cubicBezTo>
                    <a:pt x="31405" y="952"/>
                    <a:pt x="31299" y="1937"/>
                    <a:pt x="31158" y="2923"/>
                  </a:cubicBezTo>
                  <a:lnTo>
                    <a:pt x="34855" y="3310"/>
                  </a:lnTo>
                  <a:cubicBezTo>
                    <a:pt x="25314" y="4155"/>
                    <a:pt x="16090" y="6937"/>
                    <a:pt x="7711" y="11478"/>
                  </a:cubicBezTo>
                  <a:cubicBezTo>
                    <a:pt x="6126" y="12358"/>
                    <a:pt x="4472" y="13379"/>
                    <a:pt x="3662" y="15105"/>
                  </a:cubicBezTo>
                  <a:cubicBezTo>
                    <a:pt x="2993" y="16407"/>
                    <a:pt x="2887" y="18027"/>
                    <a:pt x="2782" y="19576"/>
                  </a:cubicBezTo>
                  <a:cubicBezTo>
                    <a:pt x="1831" y="32497"/>
                    <a:pt x="916" y="45382"/>
                    <a:pt x="0" y="58303"/>
                  </a:cubicBezTo>
                  <a:cubicBezTo>
                    <a:pt x="3465" y="58875"/>
                    <a:pt x="3909" y="59575"/>
                    <a:pt x="7072" y="59575"/>
                  </a:cubicBezTo>
                  <a:cubicBezTo>
                    <a:pt x="7220" y="59575"/>
                    <a:pt x="7374" y="59574"/>
                    <a:pt x="7534" y="59571"/>
                  </a:cubicBezTo>
                  <a:cubicBezTo>
                    <a:pt x="8450" y="59571"/>
                    <a:pt x="10950" y="59395"/>
                    <a:pt x="11583" y="58796"/>
                  </a:cubicBezTo>
                  <a:cubicBezTo>
                    <a:pt x="12393" y="58021"/>
                    <a:pt x="12323" y="56367"/>
                    <a:pt x="12323" y="55099"/>
                  </a:cubicBezTo>
                  <a:cubicBezTo>
                    <a:pt x="12393" y="50699"/>
                    <a:pt x="13132" y="47600"/>
                    <a:pt x="14153" y="43481"/>
                  </a:cubicBezTo>
                  <a:cubicBezTo>
                    <a:pt x="14857" y="40665"/>
                    <a:pt x="15632" y="38200"/>
                    <a:pt x="16054" y="35278"/>
                  </a:cubicBezTo>
                  <a:cubicBezTo>
                    <a:pt x="16477" y="32356"/>
                    <a:pt x="16301" y="28976"/>
                    <a:pt x="15315" y="23836"/>
                  </a:cubicBezTo>
                  <a:cubicBezTo>
                    <a:pt x="17500" y="22703"/>
                    <a:pt x="20273" y="22381"/>
                    <a:pt x="23179" y="22381"/>
                  </a:cubicBezTo>
                  <a:cubicBezTo>
                    <a:pt x="26594" y="22381"/>
                    <a:pt x="30192" y="22825"/>
                    <a:pt x="33235" y="22920"/>
                  </a:cubicBezTo>
                  <a:cubicBezTo>
                    <a:pt x="33626" y="22930"/>
                    <a:pt x="34019" y="22936"/>
                    <a:pt x="34412" y="22936"/>
                  </a:cubicBezTo>
                  <a:cubicBezTo>
                    <a:pt x="39698" y="22936"/>
                    <a:pt x="45169" y="21969"/>
                    <a:pt x="47987" y="17710"/>
                  </a:cubicBezTo>
                  <a:cubicBezTo>
                    <a:pt x="50346" y="14189"/>
                    <a:pt x="50381" y="9225"/>
                    <a:pt x="50310" y="4507"/>
                  </a:cubicBezTo>
                  <a:lnTo>
                    <a:pt x="31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48"/>
            <p:cNvSpPr/>
            <p:nvPr/>
          </p:nvSpPr>
          <p:spPr>
            <a:xfrm flipH="1">
              <a:off x="2090258" y="4100212"/>
              <a:ext cx="42971" cy="495707"/>
            </a:xfrm>
            <a:custGeom>
              <a:avLst/>
              <a:gdLst/>
              <a:ahLst/>
              <a:cxnLst/>
              <a:rect l="l" t="t" r="r" b="b"/>
              <a:pathLst>
                <a:path w="2994" h="34538" extrusionOk="0">
                  <a:moveTo>
                    <a:pt x="2571" y="0"/>
                  </a:moveTo>
                  <a:cubicBezTo>
                    <a:pt x="2747" y="11548"/>
                    <a:pt x="1867" y="23096"/>
                    <a:pt x="1" y="34467"/>
                  </a:cubicBezTo>
                  <a:lnTo>
                    <a:pt x="247" y="34538"/>
                  </a:lnTo>
                  <a:cubicBezTo>
                    <a:pt x="2113" y="23131"/>
                    <a:pt x="2993" y="11548"/>
                    <a:pt x="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48"/>
            <p:cNvSpPr/>
            <p:nvPr/>
          </p:nvSpPr>
          <p:spPr>
            <a:xfrm flipH="1">
              <a:off x="1442975" y="3753015"/>
              <a:ext cx="690255" cy="852452"/>
            </a:xfrm>
            <a:custGeom>
              <a:avLst/>
              <a:gdLst/>
              <a:ahLst/>
              <a:cxnLst/>
              <a:rect l="l" t="t" r="r" b="b"/>
              <a:pathLst>
                <a:path w="48093" h="59394" extrusionOk="0">
                  <a:moveTo>
                    <a:pt x="29293" y="0"/>
                  </a:moveTo>
                  <a:cubicBezTo>
                    <a:pt x="29152" y="951"/>
                    <a:pt x="29011" y="1937"/>
                    <a:pt x="28870" y="2922"/>
                  </a:cubicBezTo>
                  <a:lnTo>
                    <a:pt x="32567" y="3274"/>
                  </a:lnTo>
                  <a:cubicBezTo>
                    <a:pt x="23061" y="4119"/>
                    <a:pt x="13802" y="6901"/>
                    <a:pt x="5423" y="11442"/>
                  </a:cubicBezTo>
                  <a:cubicBezTo>
                    <a:pt x="3838" y="12322"/>
                    <a:pt x="2219" y="13343"/>
                    <a:pt x="1374" y="15069"/>
                  </a:cubicBezTo>
                  <a:cubicBezTo>
                    <a:pt x="705" y="16371"/>
                    <a:pt x="599" y="17991"/>
                    <a:pt x="494" y="19540"/>
                  </a:cubicBezTo>
                  <a:lnTo>
                    <a:pt x="1" y="26194"/>
                  </a:lnTo>
                  <a:cubicBezTo>
                    <a:pt x="15456" y="28306"/>
                    <a:pt x="9683" y="44748"/>
                    <a:pt x="7394" y="59394"/>
                  </a:cubicBezTo>
                  <a:cubicBezTo>
                    <a:pt x="8204" y="59253"/>
                    <a:pt x="8978" y="59077"/>
                    <a:pt x="9295" y="58760"/>
                  </a:cubicBezTo>
                  <a:cubicBezTo>
                    <a:pt x="10105" y="57985"/>
                    <a:pt x="10035" y="56366"/>
                    <a:pt x="10035" y="55099"/>
                  </a:cubicBezTo>
                  <a:cubicBezTo>
                    <a:pt x="10105" y="50663"/>
                    <a:pt x="10844" y="47564"/>
                    <a:pt x="11865" y="43480"/>
                  </a:cubicBezTo>
                  <a:cubicBezTo>
                    <a:pt x="12569" y="40629"/>
                    <a:pt x="13379" y="38235"/>
                    <a:pt x="13802" y="35277"/>
                  </a:cubicBezTo>
                  <a:cubicBezTo>
                    <a:pt x="14224" y="32320"/>
                    <a:pt x="14048" y="28975"/>
                    <a:pt x="13027" y="23835"/>
                  </a:cubicBezTo>
                  <a:cubicBezTo>
                    <a:pt x="15212" y="22702"/>
                    <a:pt x="17985" y="22380"/>
                    <a:pt x="20891" y="22380"/>
                  </a:cubicBezTo>
                  <a:cubicBezTo>
                    <a:pt x="24306" y="22380"/>
                    <a:pt x="27904" y="22825"/>
                    <a:pt x="30947" y="22920"/>
                  </a:cubicBezTo>
                  <a:cubicBezTo>
                    <a:pt x="31338" y="22929"/>
                    <a:pt x="31731" y="22935"/>
                    <a:pt x="32125" y="22935"/>
                  </a:cubicBezTo>
                  <a:cubicBezTo>
                    <a:pt x="37410" y="22935"/>
                    <a:pt x="42883" y="21969"/>
                    <a:pt x="45734" y="17709"/>
                  </a:cubicBezTo>
                  <a:cubicBezTo>
                    <a:pt x="48058" y="14188"/>
                    <a:pt x="48093" y="9224"/>
                    <a:pt x="48058" y="4507"/>
                  </a:cubicBezTo>
                  <a:lnTo>
                    <a:pt x="29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48"/>
            <p:cNvSpPr/>
            <p:nvPr/>
          </p:nvSpPr>
          <p:spPr>
            <a:xfrm flipH="1">
              <a:off x="2593131" y="4576271"/>
              <a:ext cx="175861" cy="151003"/>
            </a:xfrm>
            <a:custGeom>
              <a:avLst/>
              <a:gdLst/>
              <a:ahLst/>
              <a:cxnLst/>
              <a:rect l="l" t="t" r="r" b="b"/>
              <a:pathLst>
                <a:path w="12253" h="10521" extrusionOk="0">
                  <a:moveTo>
                    <a:pt x="3205" y="1"/>
                  </a:moveTo>
                  <a:cubicBezTo>
                    <a:pt x="2430" y="3064"/>
                    <a:pt x="1374" y="6056"/>
                    <a:pt x="1" y="8873"/>
                  </a:cubicBezTo>
                  <a:cubicBezTo>
                    <a:pt x="1964" y="9963"/>
                    <a:pt x="4160" y="10520"/>
                    <a:pt x="6384" y="10520"/>
                  </a:cubicBezTo>
                  <a:cubicBezTo>
                    <a:pt x="7390" y="10520"/>
                    <a:pt x="8402" y="10406"/>
                    <a:pt x="9401" y="10175"/>
                  </a:cubicBezTo>
                  <a:cubicBezTo>
                    <a:pt x="9507" y="7113"/>
                    <a:pt x="10492" y="4155"/>
                    <a:pt x="12253" y="1620"/>
                  </a:cubicBezTo>
                  <a:lnTo>
                    <a:pt x="12253" y="1620"/>
                  </a:lnTo>
                  <a:cubicBezTo>
                    <a:pt x="12080" y="1624"/>
                    <a:pt x="11908" y="1626"/>
                    <a:pt x="11735" y="1626"/>
                  </a:cubicBezTo>
                  <a:cubicBezTo>
                    <a:pt x="8814" y="1626"/>
                    <a:pt x="5931" y="1065"/>
                    <a:pt x="3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48"/>
            <p:cNvSpPr/>
            <p:nvPr/>
          </p:nvSpPr>
          <p:spPr>
            <a:xfrm flipH="1">
              <a:off x="2596183" y="4669576"/>
              <a:ext cx="343613" cy="131081"/>
            </a:xfrm>
            <a:custGeom>
              <a:avLst/>
              <a:gdLst/>
              <a:ahLst/>
              <a:cxnLst/>
              <a:rect l="l" t="t" r="r" b="b"/>
              <a:pathLst>
                <a:path w="23941" h="9133" extrusionOk="0">
                  <a:moveTo>
                    <a:pt x="10967" y="1"/>
                  </a:moveTo>
                  <a:cubicBezTo>
                    <a:pt x="10604" y="1"/>
                    <a:pt x="10251" y="126"/>
                    <a:pt x="9964" y="366"/>
                  </a:cubicBezTo>
                  <a:cubicBezTo>
                    <a:pt x="9541" y="683"/>
                    <a:pt x="9154" y="1070"/>
                    <a:pt x="8802" y="1457"/>
                  </a:cubicBezTo>
                  <a:cubicBezTo>
                    <a:pt x="7605" y="2690"/>
                    <a:pt x="6126" y="3570"/>
                    <a:pt x="4471" y="4028"/>
                  </a:cubicBezTo>
                  <a:cubicBezTo>
                    <a:pt x="3380" y="4309"/>
                    <a:pt x="2183" y="4415"/>
                    <a:pt x="1303" y="5154"/>
                  </a:cubicBezTo>
                  <a:cubicBezTo>
                    <a:pt x="247" y="6034"/>
                    <a:pt x="0" y="7619"/>
                    <a:pt x="106" y="8992"/>
                  </a:cubicBezTo>
                  <a:lnTo>
                    <a:pt x="2148" y="9133"/>
                  </a:lnTo>
                  <a:lnTo>
                    <a:pt x="23166" y="9097"/>
                  </a:lnTo>
                  <a:cubicBezTo>
                    <a:pt x="23800" y="7196"/>
                    <a:pt x="23941" y="5189"/>
                    <a:pt x="23553" y="3218"/>
                  </a:cubicBezTo>
                  <a:cubicBezTo>
                    <a:pt x="23448" y="2690"/>
                    <a:pt x="23377" y="1528"/>
                    <a:pt x="22920" y="1211"/>
                  </a:cubicBezTo>
                  <a:cubicBezTo>
                    <a:pt x="22678" y="639"/>
                    <a:pt x="22079" y="383"/>
                    <a:pt x="21449" y="383"/>
                  </a:cubicBezTo>
                  <a:cubicBezTo>
                    <a:pt x="21070" y="383"/>
                    <a:pt x="20680" y="476"/>
                    <a:pt x="20349" y="648"/>
                  </a:cubicBezTo>
                  <a:cubicBezTo>
                    <a:pt x="19469" y="1070"/>
                    <a:pt x="18800" y="1880"/>
                    <a:pt x="17955" y="2373"/>
                  </a:cubicBezTo>
                  <a:cubicBezTo>
                    <a:pt x="17313" y="2713"/>
                    <a:pt x="16622" y="2877"/>
                    <a:pt x="15940" y="2877"/>
                  </a:cubicBezTo>
                  <a:cubicBezTo>
                    <a:pt x="14716" y="2877"/>
                    <a:pt x="13524" y="2347"/>
                    <a:pt x="12710" y="1352"/>
                  </a:cubicBezTo>
                  <a:cubicBezTo>
                    <a:pt x="12322" y="894"/>
                    <a:pt x="12041" y="296"/>
                    <a:pt x="11477" y="84"/>
                  </a:cubicBezTo>
                  <a:cubicBezTo>
                    <a:pt x="11309" y="28"/>
                    <a:pt x="11137" y="1"/>
                    <a:pt x="10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48"/>
            <p:cNvSpPr/>
            <p:nvPr/>
          </p:nvSpPr>
          <p:spPr>
            <a:xfrm flipH="1">
              <a:off x="1726026" y="3683265"/>
              <a:ext cx="1051048" cy="961115"/>
            </a:xfrm>
            <a:custGeom>
              <a:avLst/>
              <a:gdLst/>
              <a:ahLst/>
              <a:cxnLst/>
              <a:rect l="l" t="t" r="r" b="b"/>
              <a:pathLst>
                <a:path w="73231" h="66965" extrusionOk="0">
                  <a:moveTo>
                    <a:pt x="50874" y="1"/>
                  </a:moveTo>
                  <a:lnTo>
                    <a:pt x="49783" y="3310"/>
                  </a:lnTo>
                  <a:lnTo>
                    <a:pt x="48902" y="3909"/>
                  </a:lnTo>
                  <a:cubicBezTo>
                    <a:pt x="36756" y="4894"/>
                    <a:pt x="30102" y="7816"/>
                    <a:pt x="19012" y="12886"/>
                  </a:cubicBezTo>
                  <a:cubicBezTo>
                    <a:pt x="16829" y="13872"/>
                    <a:pt x="14611" y="14999"/>
                    <a:pt x="13238" y="16935"/>
                  </a:cubicBezTo>
                  <a:cubicBezTo>
                    <a:pt x="12182" y="18414"/>
                    <a:pt x="11689" y="20209"/>
                    <a:pt x="11267" y="21970"/>
                  </a:cubicBezTo>
                  <a:cubicBezTo>
                    <a:pt x="7500" y="36510"/>
                    <a:pt x="3768" y="51015"/>
                    <a:pt x="1" y="65555"/>
                  </a:cubicBezTo>
                  <a:cubicBezTo>
                    <a:pt x="4309" y="66176"/>
                    <a:pt x="4636" y="66965"/>
                    <a:pt x="8809" y="66965"/>
                  </a:cubicBezTo>
                  <a:cubicBezTo>
                    <a:pt x="8899" y="66965"/>
                    <a:pt x="8990" y="66964"/>
                    <a:pt x="9084" y="66964"/>
                  </a:cubicBezTo>
                  <a:cubicBezTo>
                    <a:pt x="10246" y="66964"/>
                    <a:pt x="13344" y="66788"/>
                    <a:pt x="14259" y="66084"/>
                  </a:cubicBezTo>
                  <a:cubicBezTo>
                    <a:pt x="15421" y="65203"/>
                    <a:pt x="15667" y="63373"/>
                    <a:pt x="15949" y="61964"/>
                  </a:cubicBezTo>
                  <a:cubicBezTo>
                    <a:pt x="16900" y="56965"/>
                    <a:pt x="18449" y="53515"/>
                    <a:pt x="20561" y="48903"/>
                  </a:cubicBezTo>
                  <a:cubicBezTo>
                    <a:pt x="22005" y="45699"/>
                    <a:pt x="23448" y="42988"/>
                    <a:pt x="24575" y="39643"/>
                  </a:cubicBezTo>
                  <a:cubicBezTo>
                    <a:pt x="25701" y="36334"/>
                    <a:pt x="26124" y="32567"/>
                    <a:pt x="25948" y="26793"/>
                  </a:cubicBezTo>
                  <a:cubicBezTo>
                    <a:pt x="28873" y="25516"/>
                    <a:pt x="32362" y="25152"/>
                    <a:pt x="35955" y="25152"/>
                  </a:cubicBezTo>
                  <a:cubicBezTo>
                    <a:pt x="40190" y="25152"/>
                    <a:pt x="44568" y="25658"/>
                    <a:pt x="48339" y="25772"/>
                  </a:cubicBezTo>
                  <a:cubicBezTo>
                    <a:pt x="48846" y="25785"/>
                    <a:pt x="49357" y="25792"/>
                    <a:pt x="49870" y="25792"/>
                  </a:cubicBezTo>
                  <a:cubicBezTo>
                    <a:pt x="56386" y="25792"/>
                    <a:pt x="63330" y="24660"/>
                    <a:pt x="67703" y="19928"/>
                  </a:cubicBezTo>
                  <a:cubicBezTo>
                    <a:pt x="71294" y="15949"/>
                    <a:pt x="72350" y="10387"/>
                    <a:pt x="73230" y="5106"/>
                  </a:cubicBezTo>
                  <a:lnTo>
                    <a:pt x="50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48"/>
            <p:cNvSpPr/>
            <p:nvPr/>
          </p:nvSpPr>
          <p:spPr>
            <a:xfrm flipH="1">
              <a:off x="1726005" y="3735315"/>
              <a:ext cx="906030" cy="908556"/>
            </a:xfrm>
            <a:custGeom>
              <a:avLst/>
              <a:gdLst/>
              <a:ahLst/>
              <a:cxnLst/>
              <a:rect l="l" t="t" r="r" b="b"/>
              <a:pathLst>
                <a:path w="63127" h="63303" extrusionOk="0">
                  <a:moveTo>
                    <a:pt x="56683" y="1"/>
                  </a:moveTo>
                  <a:cubicBezTo>
                    <a:pt x="46473" y="14541"/>
                    <a:pt x="25737" y="14788"/>
                    <a:pt x="10070" y="18872"/>
                  </a:cubicBezTo>
                  <a:cubicBezTo>
                    <a:pt x="12957" y="24681"/>
                    <a:pt x="10809" y="30455"/>
                    <a:pt x="9331" y="36229"/>
                  </a:cubicBezTo>
                  <a:cubicBezTo>
                    <a:pt x="6937" y="45382"/>
                    <a:pt x="1339" y="54184"/>
                    <a:pt x="1" y="63302"/>
                  </a:cubicBezTo>
                  <a:cubicBezTo>
                    <a:pt x="1409" y="63232"/>
                    <a:pt x="3451" y="62986"/>
                    <a:pt x="4155" y="62458"/>
                  </a:cubicBezTo>
                  <a:cubicBezTo>
                    <a:pt x="5317" y="61613"/>
                    <a:pt x="5563" y="59747"/>
                    <a:pt x="5810" y="58338"/>
                  </a:cubicBezTo>
                  <a:cubicBezTo>
                    <a:pt x="6761" y="53339"/>
                    <a:pt x="8345" y="49889"/>
                    <a:pt x="10422" y="45277"/>
                  </a:cubicBezTo>
                  <a:cubicBezTo>
                    <a:pt x="11865" y="42073"/>
                    <a:pt x="13344" y="39362"/>
                    <a:pt x="14436" y="36017"/>
                  </a:cubicBezTo>
                  <a:cubicBezTo>
                    <a:pt x="15562" y="32708"/>
                    <a:pt x="16020" y="28941"/>
                    <a:pt x="15809" y="23167"/>
                  </a:cubicBezTo>
                  <a:cubicBezTo>
                    <a:pt x="18750" y="21890"/>
                    <a:pt x="22241" y="21526"/>
                    <a:pt x="25830" y="21526"/>
                  </a:cubicBezTo>
                  <a:cubicBezTo>
                    <a:pt x="30061" y="21526"/>
                    <a:pt x="34429" y="22032"/>
                    <a:pt x="38200" y="22146"/>
                  </a:cubicBezTo>
                  <a:cubicBezTo>
                    <a:pt x="38722" y="22159"/>
                    <a:pt x="39247" y="22166"/>
                    <a:pt x="39775" y="22166"/>
                  </a:cubicBezTo>
                  <a:cubicBezTo>
                    <a:pt x="46303" y="22166"/>
                    <a:pt x="53199" y="21057"/>
                    <a:pt x="57564" y="16302"/>
                  </a:cubicBezTo>
                  <a:cubicBezTo>
                    <a:pt x="61190" y="12358"/>
                    <a:pt x="62246" y="6761"/>
                    <a:pt x="63126" y="1480"/>
                  </a:cubicBezTo>
                  <a:lnTo>
                    <a:pt x="566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48"/>
            <p:cNvSpPr/>
            <p:nvPr/>
          </p:nvSpPr>
          <p:spPr>
            <a:xfrm flipH="1">
              <a:off x="2059002" y="3859641"/>
              <a:ext cx="606379" cy="782226"/>
            </a:xfrm>
            <a:custGeom>
              <a:avLst/>
              <a:gdLst/>
              <a:ahLst/>
              <a:cxnLst/>
              <a:rect l="l" t="t" r="r" b="b"/>
              <a:pathLst>
                <a:path w="42249" h="54501" extrusionOk="0">
                  <a:moveTo>
                    <a:pt x="42142" y="1"/>
                  </a:moveTo>
                  <a:cubicBezTo>
                    <a:pt x="33306" y="3873"/>
                    <a:pt x="23905" y="6408"/>
                    <a:pt x="14329" y="7465"/>
                  </a:cubicBezTo>
                  <a:cubicBezTo>
                    <a:pt x="13308" y="7570"/>
                    <a:pt x="12076" y="7711"/>
                    <a:pt x="11302" y="8556"/>
                  </a:cubicBezTo>
                  <a:cubicBezTo>
                    <a:pt x="10809" y="9154"/>
                    <a:pt x="10703" y="9999"/>
                    <a:pt x="11090" y="10704"/>
                  </a:cubicBezTo>
                  <a:cubicBezTo>
                    <a:pt x="11126" y="10774"/>
                    <a:pt x="11126" y="10844"/>
                    <a:pt x="11055" y="10880"/>
                  </a:cubicBezTo>
                  <a:cubicBezTo>
                    <a:pt x="11034" y="10921"/>
                    <a:pt x="10990" y="10938"/>
                    <a:pt x="10949" y="10938"/>
                  </a:cubicBezTo>
                  <a:cubicBezTo>
                    <a:pt x="10920" y="10938"/>
                    <a:pt x="10894" y="10929"/>
                    <a:pt x="10879" y="10915"/>
                  </a:cubicBezTo>
                  <a:lnTo>
                    <a:pt x="10703" y="10809"/>
                  </a:lnTo>
                  <a:cubicBezTo>
                    <a:pt x="10492" y="10704"/>
                    <a:pt x="10281" y="10598"/>
                    <a:pt x="10034" y="10528"/>
                  </a:cubicBezTo>
                  <a:cubicBezTo>
                    <a:pt x="10002" y="10523"/>
                    <a:pt x="9971" y="10521"/>
                    <a:pt x="9940" y="10521"/>
                  </a:cubicBezTo>
                  <a:cubicBezTo>
                    <a:pt x="9734" y="10521"/>
                    <a:pt x="9558" y="10621"/>
                    <a:pt x="9436" y="10774"/>
                  </a:cubicBezTo>
                  <a:cubicBezTo>
                    <a:pt x="9295" y="10985"/>
                    <a:pt x="9295" y="11267"/>
                    <a:pt x="9436" y="11443"/>
                  </a:cubicBezTo>
                  <a:lnTo>
                    <a:pt x="10140" y="12464"/>
                  </a:lnTo>
                  <a:cubicBezTo>
                    <a:pt x="10210" y="12605"/>
                    <a:pt x="10245" y="12781"/>
                    <a:pt x="10175" y="12957"/>
                  </a:cubicBezTo>
                  <a:cubicBezTo>
                    <a:pt x="10105" y="13062"/>
                    <a:pt x="9999" y="13168"/>
                    <a:pt x="9858" y="13203"/>
                  </a:cubicBezTo>
                  <a:cubicBezTo>
                    <a:pt x="9612" y="13238"/>
                    <a:pt x="9400" y="13450"/>
                    <a:pt x="9365" y="13696"/>
                  </a:cubicBezTo>
                  <a:cubicBezTo>
                    <a:pt x="9295" y="14189"/>
                    <a:pt x="9365" y="14717"/>
                    <a:pt x="9612" y="15140"/>
                  </a:cubicBezTo>
                  <a:cubicBezTo>
                    <a:pt x="10809" y="17674"/>
                    <a:pt x="10421" y="20491"/>
                    <a:pt x="9893" y="22427"/>
                  </a:cubicBezTo>
                  <a:cubicBezTo>
                    <a:pt x="9330" y="24293"/>
                    <a:pt x="8626" y="26124"/>
                    <a:pt x="7746" y="27884"/>
                  </a:cubicBezTo>
                  <a:lnTo>
                    <a:pt x="7253" y="28905"/>
                  </a:lnTo>
                  <a:cubicBezTo>
                    <a:pt x="3591" y="37003"/>
                    <a:pt x="1127" y="45629"/>
                    <a:pt x="0" y="54430"/>
                  </a:cubicBezTo>
                  <a:lnTo>
                    <a:pt x="282" y="54501"/>
                  </a:lnTo>
                  <a:cubicBezTo>
                    <a:pt x="1408" y="45699"/>
                    <a:pt x="3838" y="37109"/>
                    <a:pt x="7534" y="29046"/>
                  </a:cubicBezTo>
                  <a:lnTo>
                    <a:pt x="7992" y="27990"/>
                  </a:lnTo>
                  <a:cubicBezTo>
                    <a:pt x="8872" y="26230"/>
                    <a:pt x="9612" y="24399"/>
                    <a:pt x="10175" y="22498"/>
                  </a:cubicBezTo>
                  <a:cubicBezTo>
                    <a:pt x="10703" y="20526"/>
                    <a:pt x="11090" y="17639"/>
                    <a:pt x="9858" y="15034"/>
                  </a:cubicBezTo>
                  <a:cubicBezTo>
                    <a:pt x="9647" y="14647"/>
                    <a:pt x="9576" y="14189"/>
                    <a:pt x="9682" y="13767"/>
                  </a:cubicBezTo>
                  <a:cubicBezTo>
                    <a:pt x="9752" y="13485"/>
                    <a:pt x="9823" y="13485"/>
                    <a:pt x="9893" y="13485"/>
                  </a:cubicBezTo>
                  <a:cubicBezTo>
                    <a:pt x="10140" y="13450"/>
                    <a:pt x="10351" y="13309"/>
                    <a:pt x="10457" y="13062"/>
                  </a:cubicBezTo>
                  <a:cubicBezTo>
                    <a:pt x="10562" y="12816"/>
                    <a:pt x="10527" y="12534"/>
                    <a:pt x="10386" y="12288"/>
                  </a:cubicBezTo>
                  <a:lnTo>
                    <a:pt x="9682" y="11302"/>
                  </a:lnTo>
                  <a:cubicBezTo>
                    <a:pt x="9612" y="11196"/>
                    <a:pt x="9612" y="11056"/>
                    <a:pt x="9682" y="10950"/>
                  </a:cubicBezTo>
                  <a:cubicBezTo>
                    <a:pt x="9752" y="10844"/>
                    <a:pt x="9858" y="10809"/>
                    <a:pt x="9964" y="10809"/>
                  </a:cubicBezTo>
                  <a:cubicBezTo>
                    <a:pt x="10175" y="10880"/>
                    <a:pt x="10386" y="10950"/>
                    <a:pt x="10562" y="11091"/>
                  </a:cubicBezTo>
                  <a:lnTo>
                    <a:pt x="10738" y="11196"/>
                  </a:lnTo>
                  <a:cubicBezTo>
                    <a:pt x="10797" y="11220"/>
                    <a:pt x="10859" y="11232"/>
                    <a:pt x="10922" y="11232"/>
                  </a:cubicBezTo>
                  <a:cubicBezTo>
                    <a:pt x="11047" y="11232"/>
                    <a:pt x="11172" y="11185"/>
                    <a:pt x="11266" y="11091"/>
                  </a:cubicBezTo>
                  <a:cubicBezTo>
                    <a:pt x="11407" y="10950"/>
                    <a:pt x="11442" y="10739"/>
                    <a:pt x="11337" y="10563"/>
                  </a:cubicBezTo>
                  <a:cubicBezTo>
                    <a:pt x="11020" y="9964"/>
                    <a:pt x="11090" y="9260"/>
                    <a:pt x="11513" y="8732"/>
                  </a:cubicBezTo>
                  <a:cubicBezTo>
                    <a:pt x="12217" y="7993"/>
                    <a:pt x="13414" y="7852"/>
                    <a:pt x="14329" y="7746"/>
                  </a:cubicBezTo>
                  <a:cubicBezTo>
                    <a:pt x="23976" y="6690"/>
                    <a:pt x="33376" y="4155"/>
                    <a:pt x="42248" y="282"/>
                  </a:cubicBezTo>
                  <a:lnTo>
                    <a:pt x="421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48"/>
            <p:cNvSpPr/>
            <p:nvPr/>
          </p:nvSpPr>
          <p:spPr>
            <a:xfrm flipH="1">
              <a:off x="1426727" y="2864545"/>
              <a:ext cx="194046" cy="206690"/>
            </a:xfrm>
            <a:custGeom>
              <a:avLst/>
              <a:gdLst/>
              <a:ahLst/>
              <a:cxnLst/>
              <a:rect l="l" t="t" r="r" b="b"/>
              <a:pathLst>
                <a:path w="13520" h="14401" extrusionOk="0">
                  <a:moveTo>
                    <a:pt x="458" y="1"/>
                  </a:moveTo>
                  <a:cubicBezTo>
                    <a:pt x="282" y="4789"/>
                    <a:pt x="141" y="9577"/>
                    <a:pt x="0" y="14400"/>
                  </a:cubicBezTo>
                  <a:cubicBezTo>
                    <a:pt x="4331" y="13274"/>
                    <a:pt x="9083" y="12957"/>
                    <a:pt x="13519" y="12464"/>
                  </a:cubicBezTo>
                  <a:cubicBezTo>
                    <a:pt x="11477" y="8943"/>
                    <a:pt x="10034" y="4402"/>
                    <a:pt x="9964" y="282"/>
                  </a:cubicBezTo>
                  <a:cubicBezTo>
                    <a:pt x="8780" y="375"/>
                    <a:pt x="7592" y="422"/>
                    <a:pt x="6405" y="422"/>
                  </a:cubicBezTo>
                  <a:cubicBezTo>
                    <a:pt x="4412" y="422"/>
                    <a:pt x="2421" y="288"/>
                    <a:pt x="458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48"/>
            <p:cNvSpPr/>
            <p:nvPr/>
          </p:nvSpPr>
          <p:spPr>
            <a:xfrm flipH="1">
              <a:off x="1484353" y="2688987"/>
              <a:ext cx="243562" cy="311621"/>
            </a:xfrm>
            <a:custGeom>
              <a:avLst/>
              <a:gdLst/>
              <a:ahLst/>
              <a:cxnLst/>
              <a:rect l="l" t="t" r="r" b="b"/>
              <a:pathLst>
                <a:path w="16970" h="21712" extrusionOk="0">
                  <a:moveTo>
                    <a:pt x="8860" y="1"/>
                  </a:moveTo>
                  <a:cubicBezTo>
                    <a:pt x="8019" y="1"/>
                    <a:pt x="7165" y="105"/>
                    <a:pt x="6338" y="225"/>
                  </a:cubicBezTo>
                  <a:cubicBezTo>
                    <a:pt x="5352" y="331"/>
                    <a:pt x="4366" y="542"/>
                    <a:pt x="3451" y="894"/>
                  </a:cubicBezTo>
                  <a:cubicBezTo>
                    <a:pt x="2500" y="1246"/>
                    <a:pt x="1725" y="1915"/>
                    <a:pt x="1197" y="2760"/>
                  </a:cubicBezTo>
                  <a:lnTo>
                    <a:pt x="352" y="3746"/>
                  </a:lnTo>
                  <a:cubicBezTo>
                    <a:pt x="176" y="5260"/>
                    <a:pt x="0" y="6809"/>
                    <a:pt x="599" y="8217"/>
                  </a:cubicBezTo>
                  <a:cubicBezTo>
                    <a:pt x="845" y="8675"/>
                    <a:pt x="1057" y="9133"/>
                    <a:pt x="1162" y="9626"/>
                  </a:cubicBezTo>
                  <a:cubicBezTo>
                    <a:pt x="1268" y="10259"/>
                    <a:pt x="1021" y="10893"/>
                    <a:pt x="916" y="11527"/>
                  </a:cubicBezTo>
                  <a:cubicBezTo>
                    <a:pt x="704" y="12829"/>
                    <a:pt x="1197" y="14202"/>
                    <a:pt x="1690" y="15470"/>
                  </a:cubicBezTo>
                  <a:lnTo>
                    <a:pt x="3451" y="20188"/>
                  </a:lnTo>
                  <a:cubicBezTo>
                    <a:pt x="3556" y="20645"/>
                    <a:pt x="3803" y="21032"/>
                    <a:pt x="4155" y="21385"/>
                  </a:cubicBezTo>
                  <a:cubicBezTo>
                    <a:pt x="4467" y="21634"/>
                    <a:pt x="4864" y="21712"/>
                    <a:pt x="5275" y="21712"/>
                  </a:cubicBezTo>
                  <a:cubicBezTo>
                    <a:pt x="5561" y="21712"/>
                    <a:pt x="5852" y="21674"/>
                    <a:pt x="6126" y="21631"/>
                  </a:cubicBezTo>
                  <a:cubicBezTo>
                    <a:pt x="7605" y="21420"/>
                    <a:pt x="9048" y="21138"/>
                    <a:pt x="10492" y="20786"/>
                  </a:cubicBezTo>
                  <a:cubicBezTo>
                    <a:pt x="12428" y="20293"/>
                    <a:pt x="14435" y="19624"/>
                    <a:pt x="15667" y="18040"/>
                  </a:cubicBezTo>
                  <a:cubicBezTo>
                    <a:pt x="16794" y="16596"/>
                    <a:pt x="16970" y="14660"/>
                    <a:pt x="16935" y="12794"/>
                  </a:cubicBezTo>
                  <a:cubicBezTo>
                    <a:pt x="16864" y="10576"/>
                    <a:pt x="16477" y="8358"/>
                    <a:pt x="15808" y="6210"/>
                  </a:cubicBezTo>
                  <a:cubicBezTo>
                    <a:pt x="15456" y="5013"/>
                    <a:pt x="14928" y="3852"/>
                    <a:pt x="14224" y="2831"/>
                  </a:cubicBezTo>
                  <a:cubicBezTo>
                    <a:pt x="13555" y="1774"/>
                    <a:pt x="12569" y="965"/>
                    <a:pt x="11407" y="437"/>
                  </a:cubicBezTo>
                  <a:cubicBezTo>
                    <a:pt x="10599" y="113"/>
                    <a:pt x="9736" y="1"/>
                    <a:pt x="8860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48"/>
            <p:cNvSpPr/>
            <p:nvPr/>
          </p:nvSpPr>
          <p:spPr>
            <a:xfrm flipH="1">
              <a:off x="1427252" y="2627521"/>
              <a:ext cx="354736" cy="335030"/>
            </a:xfrm>
            <a:custGeom>
              <a:avLst/>
              <a:gdLst/>
              <a:ahLst/>
              <a:cxnLst/>
              <a:rect l="l" t="t" r="r" b="b"/>
              <a:pathLst>
                <a:path w="24716" h="23343" extrusionOk="0">
                  <a:moveTo>
                    <a:pt x="5211" y="1"/>
                  </a:moveTo>
                  <a:cubicBezTo>
                    <a:pt x="5105" y="987"/>
                    <a:pt x="5457" y="1937"/>
                    <a:pt x="6126" y="2641"/>
                  </a:cubicBezTo>
                  <a:lnTo>
                    <a:pt x="3943" y="2712"/>
                  </a:lnTo>
                  <a:cubicBezTo>
                    <a:pt x="3239" y="2712"/>
                    <a:pt x="2324" y="2571"/>
                    <a:pt x="1831" y="1902"/>
                  </a:cubicBezTo>
                  <a:lnTo>
                    <a:pt x="1831" y="1902"/>
                  </a:lnTo>
                  <a:cubicBezTo>
                    <a:pt x="1690" y="2536"/>
                    <a:pt x="2042" y="3170"/>
                    <a:pt x="2676" y="3381"/>
                  </a:cubicBezTo>
                  <a:cubicBezTo>
                    <a:pt x="1655" y="3381"/>
                    <a:pt x="810" y="2641"/>
                    <a:pt x="634" y="1691"/>
                  </a:cubicBezTo>
                  <a:lnTo>
                    <a:pt x="634" y="1691"/>
                  </a:lnTo>
                  <a:cubicBezTo>
                    <a:pt x="71" y="3134"/>
                    <a:pt x="564" y="4824"/>
                    <a:pt x="1831" y="5740"/>
                  </a:cubicBezTo>
                  <a:cubicBezTo>
                    <a:pt x="1056" y="5493"/>
                    <a:pt x="423" y="5000"/>
                    <a:pt x="0" y="4296"/>
                  </a:cubicBezTo>
                  <a:lnTo>
                    <a:pt x="0" y="4296"/>
                  </a:lnTo>
                  <a:cubicBezTo>
                    <a:pt x="317" y="6232"/>
                    <a:pt x="1761" y="7852"/>
                    <a:pt x="3556" y="8767"/>
                  </a:cubicBezTo>
                  <a:lnTo>
                    <a:pt x="3556" y="8803"/>
                  </a:lnTo>
                  <a:cubicBezTo>
                    <a:pt x="4155" y="9507"/>
                    <a:pt x="4964" y="9964"/>
                    <a:pt x="5880" y="10140"/>
                  </a:cubicBezTo>
                  <a:cubicBezTo>
                    <a:pt x="7042" y="10352"/>
                    <a:pt x="7992" y="11232"/>
                    <a:pt x="8309" y="12394"/>
                  </a:cubicBezTo>
                  <a:cubicBezTo>
                    <a:pt x="8908" y="14753"/>
                    <a:pt x="9752" y="17076"/>
                    <a:pt x="11478" y="18625"/>
                  </a:cubicBezTo>
                  <a:cubicBezTo>
                    <a:pt x="13942" y="20914"/>
                    <a:pt x="18625" y="20808"/>
                    <a:pt x="21511" y="23343"/>
                  </a:cubicBezTo>
                  <a:cubicBezTo>
                    <a:pt x="22180" y="20280"/>
                    <a:pt x="22955" y="18168"/>
                    <a:pt x="23729" y="15105"/>
                  </a:cubicBezTo>
                  <a:cubicBezTo>
                    <a:pt x="24046" y="13767"/>
                    <a:pt x="24715" y="12112"/>
                    <a:pt x="24469" y="10739"/>
                  </a:cubicBezTo>
                  <a:cubicBezTo>
                    <a:pt x="24082" y="8345"/>
                    <a:pt x="23272" y="5986"/>
                    <a:pt x="22040" y="3874"/>
                  </a:cubicBezTo>
                  <a:cubicBezTo>
                    <a:pt x="21723" y="3205"/>
                    <a:pt x="21230" y="2641"/>
                    <a:pt x="20666" y="2184"/>
                  </a:cubicBezTo>
                  <a:cubicBezTo>
                    <a:pt x="19822" y="1550"/>
                    <a:pt x="18730" y="1480"/>
                    <a:pt x="17709" y="1409"/>
                  </a:cubicBezTo>
                  <a:cubicBezTo>
                    <a:pt x="16696" y="1369"/>
                    <a:pt x="15683" y="1274"/>
                    <a:pt x="14676" y="1274"/>
                  </a:cubicBezTo>
                  <a:cubicBezTo>
                    <a:pt x="13898" y="1274"/>
                    <a:pt x="13125" y="1331"/>
                    <a:pt x="12358" y="1515"/>
                  </a:cubicBezTo>
                  <a:cubicBezTo>
                    <a:pt x="11442" y="1374"/>
                    <a:pt x="10562" y="1092"/>
                    <a:pt x="9717" y="635"/>
                  </a:cubicBezTo>
                  <a:lnTo>
                    <a:pt x="9717" y="635"/>
                  </a:lnTo>
                  <a:cubicBezTo>
                    <a:pt x="9823" y="1022"/>
                    <a:pt x="10034" y="1409"/>
                    <a:pt x="10386" y="1656"/>
                  </a:cubicBezTo>
                  <a:cubicBezTo>
                    <a:pt x="9612" y="1656"/>
                    <a:pt x="8872" y="1374"/>
                    <a:pt x="8344" y="846"/>
                  </a:cubicBezTo>
                  <a:lnTo>
                    <a:pt x="8344" y="846"/>
                  </a:lnTo>
                  <a:cubicBezTo>
                    <a:pt x="8344" y="1409"/>
                    <a:pt x="8555" y="1937"/>
                    <a:pt x="8978" y="2360"/>
                  </a:cubicBezTo>
                  <a:cubicBezTo>
                    <a:pt x="8872" y="2360"/>
                    <a:pt x="8767" y="2395"/>
                    <a:pt x="8661" y="2395"/>
                  </a:cubicBezTo>
                  <a:lnTo>
                    <a:pt x="8520" y="2395"/>
                  </a:lnTo>
                  <a:cubicBezTo>
                    <a:pt x="7112" y="2184"/>
                    <a:pt x="5880" y="1268"/>
                    <a:pt x="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48"/>
            <p:cNvSpPr/>
            <p:nvPr/>
          </p:nvSpPr>
          <p:spPr>
            <a:xfrm flipH="1">
              <a:off x="1597026" y="2804988"/>
              <a:ext cx="65706" cy="112624"/>
            </a:xfrm>
            <a:custGeom>
              <a:avLst/>
              <a:gdLst/>
              <a:ahLst/>
              <a:cxnLst/>
              <a:rect l="l" t="t" r="r" b="b"/>
              <a:pathLst>
                <a:path w="4578" h="7847" extrusionOk="0">
                  <a:moveTo>
                    <a:pt x="2343" y="1"/>
                  </a:moveTo>
                  <a:cubicBezTo>
                    <a:pt x="2133" y="1"/>
                    <a:pt x="1920" y="55"/>
                    <a:pt x="1726" y="171"/>
                  </a:cubicBezTo>
                  <a:cubicBezTo>
                    <a:pt x="1233" y="524"/>
                    <a:pt x="1163" y="1157"/>
                    <a:pt x="1057" y="1721"/>
                  </a:cubicBezTo>
                  <a:cubicBezTo>
                    <a:pt x="954" y="2303"/>
                    <a:pt x="585" y="2919"/>
                    <a:pt x="46" y="2919"/>
                  </a:cubicBezTo>
                  <a:cubicBezTo>
                    <a:pt x="31" y="2919"/>
                    <a:pt x="16" y="2919"/>
                    <a:pt x="1" y="2918"/>
                  </a:cubicBezTo>
                  <a:lnTo>
                    <a:pt x="1" y="2918"/>
                  </a:lnTo>
                  <a:lnTo>
                    <a:pt x="1620" y="7776"/>
                  </a:lnTo>
                  <a:cubicBezTo>
                    <a:pt x="1773" y="7823"/>
                    <a:pt x="1937" y="7847"/>
                    <a:pt x="2104" y="7847"/>
                  </a:cubicBezTo>
                  <a:cubicBezTo>
                    <a:pt x="2438" y="7847"/>
                    <a:pt x="2782" y="7753"/>
                    <a:pt x="3064" y="7565"/>
                  </a:cubicBezTo>
                  <a:cubicBezTo>
                    <a:pt x="3486" y="7248"/>
                    <a:pt x="3803" y="6861"/>
                    <a:pt x="3979" y="6403"/>
                  </a:cubicBezTo>
                  <a:cubicBezTo>
                    <a:pt x="4578" y="5030"/>
                    <a:pt x="4367" y="3481"/>
                    <a:pt x="4050" y="2073"/>
                  </a:cubicBezTo>
                  <a:cubicBezTo>
                    <a:pt x="3944" y="1474"/>
                    <a:pt x="3698" y="911"/>
                    <a:pt x="3310" y="453"/>
                  </a:cubicBezTo>
                  <a:cubicBezTo>
                    <a:pt x="3065" y="163"/>
                    <a:pt x="2707" y="1"/>
                    <a:pt x="2343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48"/>
            <p:cNvSpPr/>
            <p:nvPr/>
          </p:nvSpPr>
          <p:spPr>
            <a:xfrm flipH="1">
              <a:off x="1381252" y="2999049"/>
              <a:ext cx="291069" cy="91913"/>
            </a:xfrm>
            <a:custGeom>
              <a:avLst/>
              <a:gdLst/>
              <a:ahLst/>
              <a:cxnLst/>
              <a:rect l="l" t="t" r="r" b="b"/>
              <a:pathLst>
                <a:path w="20280" h="6404" extrusionOk="0">
                  <a:moveTo>
                    <a:pt x="11535" y="1"/>
                  </a:moveTo>
                  <a:cubicBezTo>
                    <a:pt x="7538" y="1"/>
                    <a:pt x="3762" y="1846"/>
                    <a:pt x="0" y="4397"/>
                  </a:cubicBezTo>
                  <a:cubicBezTo>
                    <a:pt x="282" y="5664"/>
                    <a:pt x="599" y="5136"/>
                    <a:pt x="915" y="6403"/>
                  </a:cubicBezTo>
                  <a:cubicBezTo>
                    <a:pt x="5912" y="5745"/>
                    <a:pt x="10951" y="5407"/>
                    <a:pt x="15999" y="5407"/>
                  </a:cubicBezTo>
                  <a:cubicBezTo>
                    <a:pt x="17425" y="5407"/>
                    <a:pt x="18852" y="5434"/>
                    <a:pt x="20279" y="5488"/>
                  </a:cubicBezTo>
                  <a:cubicBezTo>
                    <a:pt x="19962" y="3446"/>
                    <a:pt x="19504" y="4749"/>
                    <a:pt x="19751" y="2707"/>
                  </a:cubicBezTo>
                  <a:cubicBezTo>
                    <a:pt x="16877" y="796"/>
                    <a:pt x="14158" y="1"/>
                    <a:pt x="1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48"/>
            <p:cNvSpPr/>
            <p:nvPr/>
          </p:nvSpPr>
          <p:spPr>
            <a:xfrm flipH="1">
              <a:off x="1413081" y="3030026"/>
              <a:ext cx="225894" cy="38192"/>
            </a:xfrm>
            <a:custGeom>
              <a:avLst/>
              <a:gdLst/>
              <a:ahLst/>
              <a:cxnLst/>
              <a:rect l="l" t="t" r="r" b="b"/>
              <a:pathLst>
                <a:path w="15739" h="2661" extrusionOk="0">
                  <a:moveTo>
                    <a:pt x="9731" y="1"/>
                  </a:moveTo>
                  <a:cubicBezTo>
                    <a:pt x="9088" y="1"/>
                    <a:pt x="8447" y="44"/>
                    <a:pt x="7817" y="126"/>
                  </a:cubicBezTo>
                  <a:cubicBezTo>
                    <a:pt x="5106" y="514"/>
                    <a:pt x="2536" y="1535"/>
                    <a:pt x="1" y="2555"/>
                  </a:cubicBezTo>
                  <a:cubicBezTo>
                    <a:pt x="1292" y="2625"/>
                    <a:pt x="2586" y="2660"/>
                    <a:pt x="3880" y="2660"/>
                  </a:cubicBezTo>
                  <a:cubicBezTo>
                    <a:pt x="7843" y="2660"/>
                    <a:pt x="11810" y="2330"/>
                    <a:pt x="15738" y="1640"/>
                  </a:cubicBezTo>
                  <a:cubicBezTo>
                    <a:pt x="13982" y="478"/>
                    <a:pt x="11852" y="1"/>
                    <a:pt x="9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48"/>
            <p:cNvSpPr/>
            <p:nvPr/>
          </p:nvSpPr>
          <p:spPr>
            <a:xfrm flipH="1">
              <a:off x="1263080" y="3050840"/>
              <a:ext cx="861552" cy="966268"/>
            </a:xfrm>
            <a:custGeom>
              <a:avLst/>
              <a:gdLst/>
              <a:ahLst/>
              <a:cxnLst/>
              <a:rect l="l" t="t" r="r" b="b"/>
              <a:pathLst>
                <a:path w="60028" h="67324" extrusionOk="0">
                  <a:moveTo>
                    <a:pt x="45461" y="0"/>
                  </a:moveTo>
                  <a:cubicBezTo>
                    <a:pt x="44987" y="0"/>
                    <a:pt x="44513" y="7"/>
                    <a:pt x="44044" y="14"/>
                  </a:cubicBezTo>
                  <a:cubicBezTo>
                    <a:pt x="40417" y="85"/>
                    <a:pt x="36756" y="120"/>
                    <a:pt x="33200" y="894"/>
                  </a:cubicBezTo>
                  <a:cubicBezTo>
                    <a:pt x="29644" y="1634"/>
                    <a:pt x="26159" y="3077"/>
                    <a:pt x="23518" y="5612"/>
                  </a:cubicBezTo>
                  <a:cubicBezTo>
                    <a:pt x="20314" y="8675"/>
                    <a:pt x="18695" y="13005"/>
                    <a:pt x="17639" y="17301"/>
                  </a:cubicBezTo>
                  <a:cubicBezTo>
                    <a:pt x="16583" y="21596"/>
                    <a:pt x="15984" y="26032"/>
                    <a:pt x="14435" y="30151"/>
                  </a:cubicBezTo>
                  <a:cubicBezTo>
                    <a:pt x="12815" y="34411"/>
                    <a:pt x="10245" y="38249"/>
                    <a:pt x="6901" y="41311"/>
                  </a:cubicBezTo>
                  <a:cubicBezTo>
                    <a:pt x="6126" y="42016"/>
                    <a:pt x="5316" y="42720"/>
                    <a:pt x="4612" y="43494"/>
                  </a:cubicBezTo>
                  <a:lnTo>
                    <a:pt x="0" y="47332"/>
                  </a:lnTo>
                  <a:cubicBezTo>
                    <a:pt x="1268" y="50712"/>
                    <a:pt x="2535" y="54056"/>
                    <a:pt x="4331" y="57154"/>
                  </a:cubicBezTo>
                  <a:cubicBezTo>
                    <a:pt x="6161" y="60253"/>
                    <a:pt x="8555" y="63104"/>
                    <a:pt x="11689" y="64900"/>
                  </a:cubicBezTo>
                  <a:cubicBezTo>
                    <a:pt x="14636" y="66619"/>
                    <a:pt x="18091" y="67323"/>
                    <a:pt x="21546" y="67323"/>
                  </a:cubicBezTo>
                  <a:cubicBezTo>
                    <a:pt x="22548" y="67323"/>
                    <a:pt x="23550" y="67264"/>
                    <a:pt x="24539" y="67153"/>
                  </a:cubicBezTo>
                  <a:cubicBezTo>
                    <a:pt x="28975" y="66660"/>
                    <a:pt x="33200" y="65252"/>
                    <a:pt x="37425" y="63844"/>
                  </a:cubicBezTo>
                  <a:cubicBezTo>
                    <a:pt x="38727" y="63421"/>
                    <a:pt x="40171" y="62893"/>
                    <a:pt x="41016" y="61767"/>
                  </a:cubicBezTo>
                  <a:cubicBezTo>
                    <a:pt x="41368" y="61238"/>
                    <a:pt x="41650" y="60675"/>
                    <a:pt x="41861" y="60041"/>
                  </a:cubicBezTo>
                  <a:lnTo>
                    <a:pt x="43903" y="54725"/>
                  </a:lnTo>
                  <a:cubicBezTo>
                    <a:pt x="45100" y="52965"/>
                    <a:pt x="46156" y="51099"/>
                    <a:pt x="47107" y="49198"/>
                  </a:cubicBezTo>
                  <a:cubicBezTo>
                    <a:pt x="52071" y="39481"/>
                    <a:pt x="54817" y="34446"/>
                    <a:pt x="57950" y="23990"/>
                  </a:cubicBezTo>
                  <a:cubicBezTo>
                    <a:pt x="59006" y="20469"/>
                    <a:pt x="60027" y="11245"/>
                    <a:pt x="58373" y="7971"/>
                  </a:cubicBezTo>
                  <a:cubicBezTo>
                    <a:pt x="57281" y="5929"/>
                    <a:pt x="57422" y="4521"/>
                    <a:pt x="55591" y="3147"/>
                  </a:cubicBezTo>
                  <a:cubicBezTo>
                    <a:pt x="54253" y="2162"/>
                    <a:pt x="52740" y="1352"/>
                    <a:pt x="51155" y="824"/>
                  </a:cubicBezTo>
                  <a:cubicBezTo>
                    <a:pt x="49372" y="116"/>
                    <a:pt x="47407" y="0"/>
                    <a:pt x="45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48"/>
            <p:cNvSpPr/>
            <p:nvPr/>
          </p:nvSpPr>
          <p:spPr>
            <a:xfrm flipH="1">
              <a:off x="1779995" y="3335063"/>
              <a:ext cx="317850" cy="498749"/>
            </a:xfrm>
            <a:custGeom>
              <a:avLst/>
              <a:gdLst/>
              <a:ahLst/>
              <a:cxnLst/>
              <a:rect l="l" t="t" r="r" b="b"/>
              <a:pathLst>
                <a:path w="22146" h="34750" extrusionOk="0">
                  <a:moveTo>
                    <a:pt x="21863" y="0"/>
                  </a:moveTo>
                  <a:cubicBezTo>
                    <a:pt x="20103" y="5528"/>
                    <a:pt x="17568" y="12675"/>
                    <a:pt x="13801" y="19188"/>
                  </a:cubicBezTo>
                  <a:cubicBezTo>
                    <a:pt x="9964" y="25772"/>
                    <a:pt x="5316" y="30912"/>
                    <a:pt x="0" y="34503"/>
                  </a:cubicBezTo>
                  <a:lnTo>
                    <a:pt x="176" y="34749"/>
                  </a:lnTo>
                  <a:cubicBezTo>
                    <a:pt x="5528" y="31158"/>
                    <a:pt x="10175" y="25983"/>
                    <a:pt x="14048" y="19329"/>
                  </a:cubicBezTo>
                  <a:cubicBezTo>
                    <a:pt x="17850" y="12780"/>
                    <a:pt x="20350" y="5633"/>
                    <a:pt x="22145" y="106"/>
                  </a:cubicBezTo>
                  <a:lnTo>
                    <a:pt x="218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48"/>
            <p:cNvSpPr/>
            <p:nvPr/>
          </p:nvSpPr>
          <p:spPr>
            <a:xfrm flipH="1">
              <a:off x="1271653" y="3211182"/>
              <a:ext cx="685203" cy="814390"/>
            </a:xfrm>
            <a:custGeom>
              <a:avLst/>
              <a:gdLst/>
              <a:ahLst/>
              <a:cxnLst/>
              <a:rect l="l" t="t" r="r" b="b"/>
              <a:pathLst>
                <a:path w="47741" h="56742" extrusionOk="0">
                  <a:moveTo>
                    <a:pt x="31385" y="1"/>
                  </a:moveTo>
                  <a:cubicBezTo>
                    <a:pt x="31110" y="1"/>
                    <a:pt x="30835" y="2"/>
                    <a:pt x="30560" y="5"/>
                  </a:cubicBezTo>
                  <a:cubicBezTo>
                    <a:pt x="27145" y="40"/>
                    <a:pt x="23484" y="392"/>
                    <a:pt x="20773" y="2539"/>
                  </a:cubicBezTo>
                  <a:cubicBezTo>
                    <a:pt x="17534" y="5039"/>
                    <a:pt x="16513" y="9405"/>
                    <a:pt x="15492" y="13383"/>
                  </a:cubicBezTo>
                  <a:cubicBezTo>
                    <a:pt x="12217" y="26374"/>
                    <a:pt x="7218" y="38908"/>
                    <a:pt x="635" y="50597"/>
                  </a:cubicBezTo>
                  <a:cubicBezTo>
                    <a:pt x="318" y="51160"/>
                    <a:pt x="1" y="51758"/>
                    <a:pt x="142" y="52392"/>
                  </a:cubicBezTo>
                  <a:cubicBezTo>
                    <a:pt x="282" y="53026"/>
                    <a:pt x="881" y="53484"/>
                    <a:pt x="1409" y="53836"/>
                  </a:cubicBezTo>
                  <a:cubicBezTo>
                    <a:pt x="4657" y="55820"/>
                    <a:pt x="8423" y="56742"/>
                    <a:pt x="12223" y="56742"/>
                  </a:cubicBezTo>
                  <a:cubicBezTo>
                    <a:pt x="15838" y="56742"/>
                    <a:pt x="19483" y="55908"/>
                    <a:pt x="22744" y="54364"/>
                  </a:cubicBezTo>
                  <a:cubicBezTo>
                    <a:pt x="29469" y="51230"/>
                    <a:pt x="34644" y="45386"/>
                    <a:pt x="38165" y="38873"/>
                  </a:cubicBezTo>
                  <a:cubicBezTo>
                    <a:pt x="41685" y="32324"/>
                    <a:pt x="43657" y="25072"/>
                    <a:pt x="45206" y="17819"/>
                  </a:cubicBezTo>
                  <a:cubicBezTo>
                    <a:pt x="45945" y="14475"/>
                    <a:pt x="46579" y="11095"/>
                    <a:pt x="47178" y="7750"/>
                  </a:cubicBezTo>
                  <a:cubicBezTo>
                    <a:pt x="47494" y="6060"/>
                    <a:pt x="47741" y="4159"/>
                    <a:pt x="46790" y="2751"/>
                  </a:cubicBezTo>
                  <a:cubicBezTo>
                    <a:pt x="45804" y="1342"/>
                    <a:pt x="43868" y="920"/>
                    <a:pt x="42108" y="674"/>
                  </a:cubicBezTo>
                  <a:cubicBezTo>
                    <a:pt x="38543" y="216"/>
                    <a:pt x="34978" y="1"/>
                    <a:pt x="3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48"/>
            <p:cNvSpPr/>
            <p:nvPr/>
          </p:nvSpPr>
          <p:spPr>
            <a:xfrm flipH="1">
              <a:off x="1756763" y="3107140"/>
              <a:ext cx="367869" cy="658421"/>
            </a:xfrm>
            <a:custGeom>
              <a:avLst/>
              <a:gdLst/>
              <a:ahLst/>
              <a:cxnLst/>
              <a:rect l="l" t="t" r="r" b="b"/>
              <a:pathLst>
                <a:path w="25631" h="45875" extrusionOk="0">
                  <a:moveTo>
                    <a:pt x="25631" y="0"/>
                  </a:moveTo>
                  <a:lnTo>
                    <a:pt x="25631" y="0"/>
                  </a:lnTo>
                  <a:cubicBezTo>
                    <a:pt x="24856" y="493"/>
                    <a:pt x="24152" y="1056"/>
                    <a:pt x="23518" y="1690"/>
                  </a:cubicBezTo>
                  <a:cubicBezTo>
                    <a:pt x="20314" y="4753"/>
                    <a:pt x="18695" y="9083"/>
                    <a:pt x="17639" y="13379"/>
                  </a:cubicBezTo>
                  <a:cubicBezTo>
                    <a:pt x="16583" y="17674"/>
                    <a:pt x="15984" y="22110"/>
                    <a:pt x="14435" y="26229"/>
                  </a:cubicBezTo>
                  <a:cubicBezTo>
                    <a:pt x="12815" y="30489"/>
                    <a:pt x="10245" y="34327"/>
                    <a:pt x="6901" y="37389"/>
                  </a:cubicBezTo>
                  <a:cubicBezTo>
                    <a:pt x="6126" y="38094"/>
                    <a:pt x="5316" y="38798"/>
                    <a:pt x="4612" y="39572"/>
                  </a:cubicBezTo>
                  <a:lnTo>
                    <a:pt x="0" y="43410"/>
                  </a:lnTo>
                  <a:cubicBezTo>
                    <a:pt x="282" y="44255"/>
                    <a:pt x="599" y="45065"/>
                    <a:pt x="916" y="45874"/>
                  </a:cubicBezTo>
                  <a:cubicBezTo>
                    <a:pt x="17111" y="37636"/>
                    <a:pt x="15949" y="14540"/>
                    <a:pt x="25631" y="0"/>
                  </a:cubicBezTo>
                  <a:close/>
                </a:path>
              </a:pathLst>
            </a:custGeom>
            <a:solidFill>
              <a:srgbClr val="85C3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48"/>
            <p:cNvSpPr/>
            <p:nvPr/>
          </p:nvSpPr>
          <p:spPr>
            <a:xfrm flipH="1">
              <a:off x="1753773" y="3222867"/>
              <a:ext cx="645274" cy="428006"/>
            </a:xfrm>
            <a:custGeom>
              <a:avLst/>
              <a:gdLst/>
              <a:ahLst/>
              <a:cxnLst/>
              <a:rect l="l" t="t" r="r" b="b"/>
              <a:pathLst>
                <a:path w="44959" h="29821" extrusionOk="0">
                  <a:moveTo>
                    <a:pt x="34397" y="0"/>
                  </a:moveTo>
                  <a:cubicBezTo>
                    <a:pt x="30595" y="3556"/>
                    <a:pt x="24609" y="16583"/>
                    <a:pt x="19434" y="17709"/>
                  </a:cubicBezTo>
                  <a:cubicBezTo>
                    <a:pt x="17744" y="18061"/>
                    <a:pt x="16512" y="18836"/>
                    <a:pt x="14787" y="18942"/>
                  </a:cubicBezTo>
                  <a:cubicBezTo>
                    <a:pt x="7253" y="19364"/>
                    <a:pt x="8274" y="19786"/>
                    <a:pt x="704" y="20209"/>
                  </a:cubicBezTo>
                  <a:lnTo>
                    <a:pt x="0" y="26124"/>
                  </a:lnTo>
                  <a:cubicBezTo>
                    <a:pt x="12111" y="26863"/>
                    <a:pt x="12111" y="29116"/>
                    <a:pt x="24222" y="29820"/>
                  </a:cubicBezTo>
                  <a:cubicBezTo>
                    <a:pt x="29151" y="25596"/>
                    <a:pt x="40488" y="14153"/>
                    <a:pt x="44959" y="6267"/>
                  </a:cubicBezTo>
                  <a:lnTo>
                    <a:pt x="34397" y="0"/>
                  </a:ln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48"/>
            <p:cNvSpPr/>
            <p:nvPr/>
          </p:nvSpPr>
          <p:spPr>
            <a:xfrm flipH="1">
              <a:off x="2338438" y="3494616"/>
              <a:ext cx="276917" cy="113729"/>
            </a:xfrm>
            <a:custGeom>
              <a:avLst/>
              <a:gdLst/>
              <a:ahLst/>
              <a:cxnLst/>
              <a:rect l="l" t="t" r="r" b="b"/>
              <a:pathLst>
                <a:path w="19294" h="7924" extrusionOk="0">
                  <a:moveTo>
                    <a:pt x="11690" y="0"/>
                  </a:moveTo>
                  <a:cubicBezTo>
                    <a:pt x="11585" y="0"/>
                    <a:pt x="11479" y="4"/>
                    <a:pt x="11372" y="11"/>
                  </a:cubicBezTo>
                  <a:cubicBezTo>
                    <a:pt x="10598" y="81"/>
                    <a:pt x="9859" y="257"/>
                    <a:pt x="9154" y="503"/>
                  </a:cubicBezTo>
                  <a:cubicBezTo>
                    <a:pt x="7817" y="855"/>
                    <a:pt x="6514" y="1419"/>
                    <a:pt x="5317" y="2158"/>
                  </a:cubicBezTo>
                  <a:cubicBezTo>
                    <a:pt x="3381" y="3531"/>
                    <a:pt x="2148" y="5890"/>
                    <a:pt x="1" y="6876"/>
                  </a:cubicBezTo>
                  <a:cubicBezTo>
                    <a:pt x="381" y="7170"/>
                    <a:pt x="846" y="7285"/>
                    <a:pt x="1329" y="7285"/>
                  </a:cubicBezTo>
                  <a:cubicBezTo>
                    <a:pt x="1830" y="7285"/>
                    <a:pt x="2351" y="7161"/>
                    <a:pt x="2817" y="6981"/>
                  </a:cubicBezTo>
                  <a:cubicBezTo>
                    <a:pt x="3768" y="6594"/>
                    <a:pt x="4648" y="6101"/>
                    <a:pt x="5634" y="6031"/>
                  </a:cubicBezTo>
                  <a:cubicBezTo>
                    <a:pt x="5688" y="6028"/>
                    <a:pt x="5742" y="6026"/>
                    <a:pt x="5796" y="6026"/>
                  </a:cubicBezTo>
                  <a:cubicBezTo>
                    <a:pt x="7001" y="6026"/>
                    <a:pt x="8114" y="6756"/>
                    <a:pt x="9260" y="7228"/>
                  </a:cubicBezTo>
                  <a:cubicBezTo>
                    <a:pt x="10301" y="7695"/>
                    <a:pt x="11416" y="7923"/>
                    <a:pt x="12529" y="7923"/>
                  </a:cubicBezTo>
                  <a:cubicBezTo>
                    <a:pt x="13599" y="7923"/>
                    <a:pt x="14667" y="7712"/>
                    <a:pt x="15668" y="7298"/>
                  </a:cubicBezTo>
                  <a:cubicBezTo>
                    <a:pt x="17710" y="6348"/>
                    <a:pt x="19118" y="4411"/>
                    <a:pt x="19294" y="2158"/>
                  </a:cubicBezTo>
                  <a:cubicBezTo>
                    <a:pt x="16654" y="2023"/>
                    <a:pt x="14307" y="0"/>
                    <a:pt x="11690" y="0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48"/>
            <p:cNvSpPr/>
            <p:nvPr/>
          </p:nvSpPr>
          <p:spPr>
            <a:xfrm flipH="1">
              <a:off x="1741143" y="3268343"/>
              <a:ext cx="657904" cy="383040"/>
            </a:xfrm>
            <a:custGeom>
              <a:avLst/>
              <a:gdLst/>
              <a:ahLst/>
              <a:cxnLst/>
              <a:rect l="l" t="t" r="r" b="b"/>
              <a:pathLst>
                <a:path w="45839" h="26688" extrusionOk="0">
                  <a:moveTo>
                    <a:pt x="39607" y="1"/>
                  </a:moveTo>
                  <a:cubicBezTo>
                    <a:pt x="30170" y="9861"/>
                    <a:pt x="29822" y="22044"/>
                    <a:pt x="14392" y="22044"/>
                  </a:cubicBezTo>
                  <a:cubicBezTo>
                    <a:pt x="11805" y="22044"/>
                    <a:pt x="8794" y="21702"/>
                    <a:pt x="5246" y="20949"/>
                  </a:cubicBezTo>
                  <a:cubicBezTo>
                    <a:pt x="4771" y="20851"/>
                    <a:pt x="4246" y="20796"/>
                    <a:pt x="3718" y="20796"/>
                  </a:cubicBezTo>
                  <a:cubicBezTo>
                    <a:pt x="1975" y="20796"/>
                    <a:pt x="189" y="21389"/>
                    <a:pt x="0" y="22956"/>
                  </a:cubicBezTo>
                  <a:lnTo>
                    <a:pt x="0" y="22991"/>
                  </a:lnTo>
                  <a:cubicBezTo>
                    <a:pt x="12111" y="23695"/>
                    <a:pt x="12076" y="25983"/>
                    <a:pt x="24222" y="26688"/>
                  </a:cubicBezTo>
                  <a:cubicBezTo>
                    <a:pt x="31193" y="22920"/>
                    <a:pt x="41403" y="11232"/>
                    <a:pt x="45839" y="3346"/>
                  </a:cubicBezTo>
                  <a:lnTo>
                    <a:pt x="39607" y="1"/>
                  </a:lnTo>
                  <a:close/>
                </a:path>
              </a:pathLst>
            </a:custGeom>
            <a:solidFill>
              <a:srgbClr val="D88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48"/>
            <p:cNvSpPr/>
            <p:nvPr/>
          </p:nvSpPr>
          <p:spPr>
            <a:xfrm flipH="1">
              <a:off x="1632933" y="3087933"/>
              <a:ext cx="313817" cy="300154"/>
            </a:xfrm>
            <a:custGeom>
              <a:avLst/>
              <a:gdLst/>
              <a:ahLst/>
              <a:cxnLst/>
              <a:rect l="l" t="t" r="r" b="b"/>
              <a:pathLst>
                <a:path w="21865" h="20913" extrusionOk="0">
                  <a:moveTo>
                    <a:pt x="16442" y="0"/>
                  </a:moveTo>
                  <a:cubicBezTo>
                    <a:pt x="11866" y="247"/>
                    <a:pt x="10880" y="1232"/>
                    <a:pt x="8521" y="2641"/>
                  </a:cubicBezTo>
                  <a:cubicBezTo>
                    <a:pt x="5388" y="4542"/>
                    <a:pt x="3662" y="7218"/>
                    <a:pt x="1022" y="10069"/>
                  </a:cubicBezTo>
                  <a:cubicBezTo>
                    <a:pt x="635" y="10492"/>
                    <a:pt x="283" y="10949"/>
                    <a:pt x="1" y="11478"/>
                  </a:cubicBezTo>
                  <a:cubicBezTo>
                    <a:pt x="4014" y="14294"/>
                    <a:pt x="7817" y="17463"/>
                    <a:pt x="11373" y="20913"/>
                  </a:cubicBezTo>
                  <a:cubicBezTo>
                    <a:pt x="12781" y="19399"/>
                    <a:pt x="14224" y="17885"/>
                    <a:pt x="15668" y="16512"/>
                  </a:cubicBezTo>
                  <a:cubicBezTo>
                    <a:pt x="17393" y="14752"/>
                    <a:pt x="18872" y="12815"/>
                    <a:pt x="20104" y="10703"/>
                  </a:cubicBezTo>
                  <a:cubicBezTo>
                    <a:pt x="21266" y="8731"/>
                    <a:pt x="21864" y="6337"/>
                    <a:pt x="21230" y="4155"/>
                  </a:cubicBezTo>
                  <a:cubicBezTo>
                    <a:pt x="20596" y="2085"/>
                    <a:pt x="19582" y="301"/>
                    <a:pt x="17529" y="301"/>
                  </a:cubicBezTo>
                  <a:cubicBezTo>
                    <a:pt x="17416" y="301"/>
                    <a:pt x="17301" y="306"/>
                    <a:pt x="17182" y="317"/>
                  </a:cubicBezTo>
                  <a:lnTo>
                    <a:pt x="16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48"/>
            <p:cNvSpPr/>
            <p:nvPr/>
          </p:nvSpPr>
          <p:spPr>
            <a:xfrm flipH="1">
              <a:off x="2263621" y="4634895"/>
              <a:ext cx="162212" cy="139320"/>
            </a:xfrm>
            <a:custGeom>
              <a:avLst/>
              <a:gdLst/>
              <a:ahLst/>
              <a:cxnLst/>
              <a:rect l="l" t="t" r="r" b="b"/>
              <a:pathLst>
                <a:path w="11302" h="9707" extrusionOk="0">
                  <a:moveTo>
                    <a:pt x="6443" y="1"/>
                  </a:moveTo>
                  <a:cubicBezTo>
                    <a:pt x="2148" y="1"/>
                    <a:pt x="0" y="5211"/>
                    <a:pt x="3028" y="8274"/>
                  </a:cubicBezTo>
                  <a:cubicBezTo>
                    <a:pt x="4018" y="9264"/>
                    <a:pt x="5232" y="9706"/>
                    <a:pt x="6422" y="9706"/>
                  </a:cubicBezTo>
                  <a:cubicBezTo>
                    <a:pt x="8914" y="9706"/>
                    <a:pt x="11301" y="7767"/>
                    <a:pt x="11301" y="4859"/>
                  </a:cubicBezTo>
                  <a:cubicBezTo>
                    <a:pt x="11301" y="2184"/>
                    <a:pt x="9119" y="1"/>
                    <a:pt x="6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48"/>
            <p:cNvSpPr/>
            <p:nvPr/>
          </p:nvSpPr>
          <p:spPr>
            <a:xfrm flipH="1">
              <a:off x="998671" y="4636919"/>
              <a:ext cx="162729" cy="139305"/>
            </a:xfrm>
            <a:custGeom>
              <a:avLst/>
              <a:gdLst/>
              <a:ahLst/>
              <a:cxnLst/>
              <a:rect l="l" t="t" r="r" b="b"/>
              <a:pathLst>
                <a:path w="11338" h="9706" extrusionOk="0">
                  <a:moveTo>
                    <a:pt x="6479" y="1"/>
                  </a:moveTo>
                  <a:cubicBezTo>
                    <a:pt x="2184" y="1"/>
                    <a:pt x="1" y="5211"/>
                    <a:pt x="3064" y="8274"/>
                  </a:cubicBezTo>
                  <a:cubicBezTo>
                    <a:pt x="4054" y="9264"/>
                    <a:pt x="5268" y="9706"/>
                    <a:pt x="6458" y="9706"/>
                  </a:cubicBezTo>
                  <a:cubicBezTo>
                    <a:pt x="8950" y="9706"/>
                    <a:pt x="11337" y="7766"/>
                    <a:pt x="11337" y="4859"/>
                  </a:cubicBezTo>
                  <a:cubicBezTo>
                    <a:pt x="11337" y="2183"/>
                    <a:pt x="9155" y="1"/>
                    <a:pt x="6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48"/>
            <p:cNvSpPr/>
            <p:nvPr/>
          </p:nvSpPr>
          <p:spPr>
            <a:xfrm flipH="1">
              <a:off x="1030499" y="4668758"/>
              <a:ext cx="88440" cy="75839"/>
            </a:xfrm>
            <a:custGeom>
              <a:avLst/>
              <a:gdLst/>
              <a:ahLst/>
              <a:cxnLst/>
              <a:rect l="l" t="t" r="r" b="b"/>
              <a:pathLst>
                <a:path w="6162" h="5284" extrusionOk="0">
                  <a:moveTo>
                    <a:pt x="3521" y="1"/>
                  </a:moveTo>
                  <a:cubicBezTo>
                    <a:pt x="1162" y="1"/>
                    <a:pt x="0" y="2852"/>
                    <a:pt x="1655" y="4507"/>
                  </a:cubicBezTo>
                  <a:cubicBezTo>
                    <a:pt x="2191" y="5043"/>
                    <a:pt x="2852" y="5284"/>
                    <a:pt x="3502" y="5284"/>
                  </a:cubicBezTo>
                  <a:cubicBezTo>
                    <a:pt x="4858" y="5284"/>
                    <a:pt x="6161" y="4236"/>
                    <a:pt x="6161" y="2641"/>
                  </a:cubicBezTo>
                  <a:cubicBezTo>
                    <a:pt x="6161" y="1162"/>
                    <a:pt x="500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48"/>
            <p:cNvSpPr/>
            <p:nvPr/>
          </p:nvSpPr>
          <p:spPr>
            <a:xfrm flipH="1">
              <a:off x="2328802" y="4668758"/>
              <a:ext cx="44981" cy="75810"/>
            </a:xfrm>
            <a:custGeom>
              <a:avLst/>
              <a:gdLst/>
              <a:ahLst/>
              <a:cxnLst/>
              <a:rect l="l" t="t" r="r" b="b"/>
              <a:pathLst>
                <a:path w="3134" h="5282" extrusionOk="0">
                  <a:moveTo>
                    <a:pt x="1549" y="1"/>
                  </a:moveTo>
                  <a:cubicBezTo>
                    <a:pt x="669" y="1"/>
                    <a:pt x="0" y="1198"/>
                    <a:pt x="0" y="2641"/>
                  </a:cubicBezTo>
                  <a:cubicBezTo>
                    <a:pt x="0" y="4085"/>
                    <a:pt x="705" y="5282"/>
                    <a:pt x="1549" y="5282"/>
                  </a:cubicBezTo>
                  <a:cubicBezTo>
                    <a:pt x="2430" y="5282"/>
                    <a:pt x="3134" y="4120"/>
                    <a:pt x="3134" y="2641"/>
                  </a:cubicBezTo>
                  <a:cubicBezTo>
                    <a:pt x="3134" y="1162"/>
                    <a:pt x="2430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48"/>
            <p:cNvSpPr/>
            <p:nvPr/>
          </p:nvSpPr>
          <p:spPr>
            <a:xfrm flipH="1">
              <a:off x="1045328" y="3883901"/>
              <a:ext cx="1313799" cy="909561"/>
            </a:xfrm>
            <a:custGeom>
              <a:avLst/>
              <a:gdLst/>
              <a:ahLst/>
              <a:cxnLst/>
              <a:rect l="l" t="t" r="r" b="b"/>
              <a:pathLst>
                <a:path w="91538" h="63373" extrusionOk="0">
                  <a:moveTo>
                    <a:pt x="43833" y="1"/>
                  </a:moveTo>
                  <a:lnTo>
                    <a:pt x="43833" y="15456"/>
                  </a:lnTo>
                  <a:lnTo>
                    <a:pt x="42812" y="15456"/>
                  </a:lnTo>
                  <a:lnTo>
                    <a:pt x="42812" y="42319"/>
                  </a:lnTo>
                  <a:lnTo>
                    <a:pt x="41791" y="42319"/>
                  </a:lnTo>
                  <a:cubicBezTo>
                    <a:pt x="41791" y="42319"/>
                    <a:pt x="38587" y="46509"/>
                    <a:pt x="30806" y="47424"/>
                  </a:cubicBezTo>
                  <a:cubicBezTo>
                    <a:pt x="24363" y="48199"/>
                    <a:pt x="7640" y="49572"/>
                    <a:pt x="1937" y="50029"/>
                  </a:cubicBezTo>
                  <a:cubicBezTo>
                    <a:pt x="845" y="50135"/>
                    <a:pt x="0" y="51050"/>
                    <a:pt x="0" y="52142"/>
                  </a:cubicBezTo>
                  <a:lnTo>
                    <a:pt x="0" y="53304"/>
                  </a:lnTo>
                  <a:lnTo>
                    <a:pt x="40136" y="50029"/>
                  </a:lnTo>
                  <a:lnTo>
                    <a:pt x="40136" y="50029"/>
                  </a:lnTo>
                  <a:cubicBezTo>
                    <a:pt x="39397" y="50663"/>
                    <a:pt x="38622" y="51226"/>
                    <a:pt x="37847" y="51790"/>
                  </a:cubicBezTo>
                  <a:cubicBezTo>
                    <a:pt x="37143" y="52177"/>
                    <a:pt x="36545" y="52705"/>
                    <a:pt x="36017" y="53304"/>
                  </a:cubicBezTo>
                  <a:cubicBezTo>
                    <a:pt x="35770" y="53620"/>
                    <a:pt x="35594" y="53972"/>
                    <a:pt x="35489" y="54325"/>
                  </a:cubicBezTo>
                  <a:lnTo>
                    <a:pt x="33130" y="54325"/>
                  </a:lnTo>
                  <a:lnTo>
                    <a:pt x="33130" y="63373"/>
                  </a:lnTo>
                  <a:lnTo>
                    <a:pt x="41051" y="63373"/>
                  </a:lnTo>
                  <a:lnTo>
                    <a:pt x="41051" y="54325"/>
                  </a:lnTo>
                  <a:lnTo>
                    <a:pt x="38552" y="54325"/>
                  </a:lnTo>
                  <a:cubicBezTo>
                    <a:pt x="38587" y="54078"/>
                    <a:pt x="38622" y="53867"/>
                    <a:pt x="38657" y="53620"/>
                  </a:cubicBezTo>
                  <a:cubicBezTo>
                    <a:pt x="41791" y="53127"/>
                    <a:pt x="44748" y="51754"/>
                    <a:pt x="47107" y="49642"/>
                  </a:cubicBezTo>
                  <a:lnTo>
                    <a:pt x="91537" y="53268"/>
                  </a:lnTo>
                  <a:lnTo>
                    <a:pt x="91537" y="52142"/>
                  </a:lnTo>
                  <a:cubicBezTo>
                    <a:pt x="91537" y="51050"/>
                    <a:pt x="90692" y="50100"/>
                    <a:pt x="89566" y="50029"/>
                  </a:cubicBezTo>
                  <a:cubicBezTo>
                    <a:pt x="83898" y="49572"/>
                    <a:pt x="67139" y="48199"/>
                    <a:pt x="60732" y="47424"/>
                  </a:cubicBezTo>
                  <a:cubicBezTo>
                    <a:pt x="52916" y="46509"/>
                    <a:pt x="49677" y="42319"/>
                    <a:pt x="49677" y="42319"/>
                  </a:cubicBezTo>
                  <a:lnTo>
                    <a:pt x="48691" y="42319"/>
                  </a:lnTo>
                  <a:lnTo>
                    <a:pt x="48691" y="15456"/>
                  </a:lnTo>
                  <a:lnTo>
                    <a:pt x="47670" y="15456"/>
                  </a:lnTo>
                  <a:lnTo>
                    <a:pt x="47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48"/>
            <p:cNvSpPr/>
            <p:nvPr/>
          </p:nvSpPr>
          <p:spPr>
            <a:xfrm flipH="1">
              <a:off x="1660188" y="3883901"/>
              <a:ext cx="84909" cy="513403"/>
            </a:xfrm>
            <a:custGeom>
              <a:avLst/>
              <a:gdLst/>
              <a:ahLst/>
              <a:cxnLst/>
              <a:rect l="l" t="t" r="r" b="b"/>
              <a:pathLst>
                <a:path w="5916" h="35771" extrusionOk="0">
                  <a:moveTo>
                    <a:pt x="1021" y="1"/>
                  </a:moveTo>
                  <a:lnTo>
                    <a:pt x="1021" y="15456"/>
                  </a:lnTo>
                  <a:lnTo>
                    <a:pt x="0" y="15456"/>
                  </a:lnTo>
                  <a:lnTo>
                    <a:pt x="0" y="35771"/>
                  </a:lnTo>
                  <a:lnTo>
                    <a:pt x="5915" y="35771"/>
                  </a:lnTo>
                  <a:lnTo>
                    <a:pt x="5915" y="15456"/>
                  </a:lnTo>
                  <a:lnTo>
                    <a:pt x="4894" y="15456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48"/>
            <p:cNvSpPr/>
            <p:nvPr/>
          </p:nvSpPr>
          <p:spPr>
            <a:xfrm flipH="1">
              <a:off x="1056471" y="3935075"/>
              <a:ext cx="1445684" cy="344316"/>
            </a:xfrm>
            <a:custGeom>
              <a:avLst/>
              <a:gdLst/>
              <a:ahLst/>
              <a:cxnLst/>
              <a:rect l="l" t="t" r="r" b="b"/>
              <a:pathLst>
                <a:path w="100727" h="23990" extrusionOk="0">
                  <a:moveTo>
                    <a:pt x="19423" y="1"/>
                  </a:moveTo>
                  <a:cubicBezTo>
                    <a:pt x="16703" y="1"/>
                    <a:pt x="13637" y="474"/>
                    <a:pt x="9612" y="1717"/>
                  </a:cubicBezTo>
                  <a:cubicBezTo>
                    <a:pt x="8274" y="2139"/>
                    <a:pt x="6866" y="2632"/>
                    <a:pt x="5810" y="3583"/>
                  </a:cubicBezTo>
                  <a:cubicBezTo>
                    <a:pt x="4719" y="4533"/>
                    <a:pt x="4050" y="6047"/>
                    <a:pt x="4472" y="7420"/>
                  </a:cubicBezTo>
                  <a:lnTo>
                    <a:pt x="494" y="8089"/>
                  </a:lnTo>
                  <a:cubicBezTo>
                    <a:pt x="1" y="8969"/>
                    <a:pt x="388" y="10131"/>
                    <a:pt x="1092" y="10870"/>
                  </a:cubicBezTo>
                  <a:cubicBezTo>
                    <a:pt x="1867" y="11539"/>
                    <a:pt x="2782" y="12032"/>
                    <a:pt x="3733" y="12349"/>
                  </a:cubicBezTo>
                  <a:cubicBezTo>
                    <a:pt x="15386" y="16820"/>
                    <a:pt x="27145" y="21362"/>
                    <a:pt x="39503" y="23052"/>
                  </a:cubicBezTo>
                  <a:cubicBezTo>
                    <a:pt x="44820" y="23792"/>
                    <a:pt x="50194" y="23989"/>
                    <a:pt x="55571" y="23989"/>
                  </a:cubicBezTo>
                  <a:cubicBezTo>
                    <a:pt x="58632" y="23989"/>
                    <a:pt x="61694" y="23925"/>
                    <a:pt x="64746" y="23862"/>
                  </a:cubicBezTo>
                  <a:lnTo>
                    <a:pt x="88897" y="23369"/>
                  </a:lnTo>
                  <a:cubicBezTo>
                    <a:pt x="91221" y="23334"/>
                    <a:pt x="93615" y="23263"/>
                    <a:pt x="95798" y="22453"/>
                  </a:cubicBezTo>
                  <a:cubicBezTo>
                    <a:pt x="97981" y="21608"/>
                    <a:pt x="99917" y="19813"/>
                    <a:pt x="100304" y="17524"/>
                  </a:cubicBezTo>
                  <a:cubicBezTo>
                    <a:pt x="100727" y="14954"/>
                    <a:pt x="99002" y="12384"/>
                    <a:pt x="96784" y="11011"/>
                  </a:cubicBezTo>
                  <a:cubicBezTo>
                    <a:pt x="94530" y="9603"/>
                    <a:pt x="91890" y="9110"/>
                    <a:pt x="89285" y="8617"/>
                  </a:cubicBezTo>
                  <a:cubicBezTo>
                    <a:pt x="76047" y="6012"/>
                    <a:pt x="52212" y="5836"/>
                    <a:pt x="38869" y="3723"/>
                  </a:cubicBezTo>
                  <a:cubicBezTo>
                    <a:pt x="29717" y="2295"/>
                    <a:pt x="25411" y="1"/>
                    <a:pt x="19423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48"/>
            <p:cNvSpPr/>
            <p:nvPr/>
          </p:nvSpPr>
          <p:spPr>
            <a:xfrm flipH="1">
              <a:off x="1148829" y="2730444"/>
              <a:ext cx="638729" cy="821307"/>
            </a:xfrm>
            <a:custGeom>
              <a:avLst/>
              <a:gdLst/>
              <a:ahLst/>
              <a:cxnLst/>
              <a:rect l="l" t="t" r="r" b="b"/>
              <a:pathLst>
                <a:path w="44503" h="57224" extrusionOk="0">
                  <a:moveTo>
                    <a:pt x="39612" y="1"/>
                  </a:moveTo>
                  <a:cubicBezTo>
                    <a:pt x="36582" y="1"/>
                    <a:pt x="33604" y="1401"/>
                    <a:pt x="31440" y="3534"/>
                  </a:cubicBezTo>
                  <a:cubicBezTo>
                    <a:pt x="29011" y="5963"/>
                    <a:pt x="27497" y="9202"/>
                    <a:pt x="26688" y="12547"/>
                  </a:cubicBezTo>
                  <a:cubicBezTo>
                    <a:pt x="25878" y="15821"/>
                    <a:pt x="25596" y="19377"/>
                    <a:pt x="23730" y="22158"/>
                  </a:cubicBezTo>
                  <a:cubicBezTo>
                    <a:pt x="21231" y="25890"/>
                    <a:pt x="16583" y="27369"/>
                    <a:pt x="12323" y="28777"/>
                  </a:cubicBezTo>
                  <a:cubicBezTo>
                    <a:pt x="8063" y="30185"/>
                    <a:pt x="3451" y="32157"/>
                    <a:pt x="1620" y="36241"/>
                  </a:cubicBezTo>
                  <a:cubicBezTo>
                    <a:pt x="1" y="39867"/>
                    <a:pt x="1128" y="44162"/>
                    <a:pt x="3134" y="47612"/>
                  </a:cubicBezTo>
                  <a:cubicBezTo>
                    <a:pt x="5141" y="51028"/>
                    <a:pt x="7993" y="53914"/>
                    <a:pt x="10140" y="57224"/>
                  </a:cubicBezTo>
                  <a:cubicBezTo>
                    <a:pt x="16055" y="50887"/>
                    <a:pt x="27216" y="51556"/>
                    <a:pt x="32673" y="44831"/>
                  </a:cubicBezTo>
                  <a:cubicBezTo>
                    <a:pt x="34891" y="42120"/>
                    <a:pt x="35771" y="38564"/>
                    <a:pt x="36088" y="35079"/>
                  </a:cubicBezTo>
                  <a:cubicBezTo>
                    <a:pt x="36369" y="31593"/>
                    <a:pt x="36088" y="28108"/>
                    <a:pt x="36299" y="24623"/>
                  </a:cubicBezTo>
                  <a:cubicBezTo>
                    <a:pt x="36721" y="16384"/>
                    <a:pt x="39573" y="8498"/>
                    <a:pt x="44502" y="1879"/>
                  </a:cubicBezTo>
                  <a:lnTo>
                    <a:pt x="40876" y="83"/>
                  </a:lnTo>
                  <a:cubicBezTo>
                    <a:pt x="40455" y="28"/>
                    <a:pt x="40033" y="1"/>
                    <a:pt x="39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48"/>
            <p:cNvSpPr/>
            <p:nvPr/>
          </p:nvSpPr>
          <p:spPr>
            <a:xfrm flipH="1">
              <a:off x="1140245" y="2738899"/>
              <a:ext cx="638715" cy="821451"/>
            </a:xfrm>
            <a:custGeom>
              <a:avLst/>
              <a:gdLst/>
              <a:ahLst/>
              <a:cxnLst/>
              <a:rect l="l" t="t" r="r" b="b"/>
              <a:pathLst>
                <a:path w="44502" h="57234" extrusionOk="0">
                  <a:moveTo>
                    <a:pt x="39533" y="0"/>
                  </a:moveTo>
                  <a:cubicBezTo>
                    <a:pt x="36545" y="0"/>
                    <a:pt x="33591" y="1419"/>
                    <a:pt x="31440" y="3508"/>
                  </a:cubicBezTo>
                  <a:cubicBezTo>
                    <a:pt x="28975" y="5937"/>
                    <a:pt x="27497" y="9212"/>
                    <a:pt x="26652" y="12556"/>
                  </a:cubicBezTo>
                  <a:cubicBezTo>
                    <a:pt x="25842" y="15830"/>
                    <a:pt x="25596" y="19351"/>
                    <a:pt x="23730" y="22168"/>
                  </a:cubicBezTo>
                  <a:cubicBezTo>
                    <a:pt x="21230" y="25864"/>
                    <a:pt x="16548" y="27343"/>
                    <a:pt x="12288" y="28751"/>
                  </a:cubicBezTo>
                  <a:cubicBezTo>
                    <a:pt x="8028" y="30159"/>
                    <a:pt x="3416" y="32166"/>
                    <a:pt x="1620" y="36250"/>
                  </a:cubicBezTo>
                  <a:cubicBezTo>
                    <a:pt x="0" y="39877"/>
                    <a:pt x="1127" y="44172"/>
                    <a:pt x="3134" y="47587"/>
                  </a:cubicBezTo>
                  <a:cubicBezTo>
                    <a:pt x="5141" y="51037"/>
                    <a:pt x="7957" y="53889"/>
                    <a:pt x="10105" y="57233"/>
                  </a:cubicBezTo>
                  <a:cubicBezTo>
                    <a:pt x="16019" y="50896"/>
                    <a:pt x="27215" y="51565"/>
                    <a:pt x="32672" y="44841"/>
                  </a:cubicBezTo>
                  <a:cubicBezTo>
                    <a:pt x="34855" y="42130"/>
                    <a:pt x="35735" y="38574"/>
                    <a:pt x="36052" y="35088"/>
                  </a:cubicBezTo>
                  <a:cubicBezTo>
                    <a:pt x="36369" y="31603"/>
                    <a:pt x="36087" y="28082"/>
                    <a:pt x="36263" y="24597"/>
                  </a:cubicBezTo>
                  <a:cubicBezTo>
                    <a:pt x="36721" y="16394"/>
                    <a:pt x="39573" y="8472"/>
                    <a:pt x="44502" y="1889"/>
                  </a:cubicBezTo>
                  <a:lnTo>
                    <a:pt x="40840" y="93"/>
                  </a:lnTo>
                  <a:cubicBezTo>
                    <a:pt x="40405" y="30"/>
                    <a:pt x="39968" y="0"/>
                    <a:pt x="39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48"/>
            <p:cNvSpPr/>
            <p:nvPr/>
          </p:nvSpPr>
          <p:spPr>
            <a:xfrm flipH="1">
              <a:off x="946249" y="3118566"/>
              <a:ext cx="1082867" cy="1212829"/>
            </a:xfrm>
            <a:custGeom>
              <a:avLst/>
              <a:gdLst/>
              <a:ahLst/>
              <a:cxnLst/>
              <a:rect l="l" t="t" r="r" b="b"/>
              <a:pathLst>
                <a:path w="75448" h="84503" extrusionOk="0">
                  <a:moveTo>
                    <a:pt x="64212" y="1"/>
                  </a:moveTo>
                  <a:cubicBezTo>
                    <a:pt x="60441" y="1"/>
                    <a:pt x="56678" y="111"/>
                    <a:pt x="52916" y="331"/>
                  </a:cubicBezTo>
                  <a:cubicBezTo>
                    <a:pt x="48937" y="577"/>
                    <a:pt x="44818" y="1000"/>
                    <a:pt x="41262" y="3077"/>
                  </a:cubicBezTo>
                  <a:cubicBezTo>
                    <a:pt x="37214" y="5471"/>
                    <a:pt x="34327" y="9801"/>
                    <a:pt x="31792" y="14167"/>
                  </a:cubicBezTo>
                  <a:cubicBezTo>
                    <a:pt x="21335" y="32228"/>
                    <a:pt x="15069" y="53422"/>
                    <a:pt x="3134" y="70216"/>
                  </a:cubicBezTo>
                  <a:cubicBezTo>
                    <a:pt x="1655" y="72293"/>
                    <a:pt x="0" y="74722"/>
                    <a:pt x="388" y="77363"/>
                  </a:cubicBezTo>
                  <a:cubicBezTo>
                    <a:pt x="880" y="80391"/>
                    <a:pt x="3803" y="81940"/>
                    <a:pt x="6373" y="82679"/>
                  </a:cubicBezTo>
                  <a:cubicBezTo>
                    <a:pt x="11257" y="84107"/>
                    <a:pt x="16298" y="84502"/>
                    <a:pt x="21359" y="84502"/>
                  </a:cubicBezTo>
                  <a:cubicBezTo>
                    <a:pt x="24287" y="84502"/>
                    <a:pt x="27221" y="84370"/>
                    <a:pt x="30137" y="84228"/>
                  </a:cubicBezTo>
                  <a:cubicBezTo>
                    <a:pt x="39396" y="83735"/>
                    <a:pt x="48691" y="83172"/>
                    <a:pt x="57950" y="82468"/>
                  </a:cubicBezTo>
                  <a:cubicBezTo>
                    <a:pt x="60309" y="82292"/>
                    <a:pt x="62809" y="82080"/>
                    <a:pt x="64675" y="80391"/>
                  </a:cubicBezTo>
                  <a:cubicBezTo>
                    <a:pt x="66541" y="78736"/>
                    <a:pt x="67350" y="76131"/>
                    <a:pt x="68054" y="73596"/>
                  </a:cubicBezTo>
                  <a:cubicBezTo>
                    <a:pt x="74110" y="51768"/>
                    <a:pt x="74779" y="28496"/>
                    <a:pt x="75413" y="5576"/>
                  </a:cubicBezTo>
                  <a:cubicBezTo>
                    <a:pt x="75448" y="4098"/>
                    <a:pt x="75413" y="2443"/>
                    <a:pt x="74568" y="1387"/>
                  </a:cubicBezTo>
                  <a:cubicBezTo>
                    <a:pt x="73688" y="295"/>
                    <a:pt x="72279" y="155"/>
                    <a:pt x="71012" y="119"/>
                  </a:cubicBezTo>
                  <a:cubicBezTo>
                    <a:pt x="68741" y="40"/>
                    <a:pt x="66475" y="1"/>
                    <a:pt x="64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48"/>
            <p:cNvSpPr/>
            <p:nvPr/>
          </p:nvSpPr>
          <p:spPr>
            <a:xfrm flipH="1">
              <a:off x="953743" y="2692160"/>
              <a:ext cx="481569" cy="647987"/>
            </a:xfrm>
            <a:custGeom>
              <a:avLst/>
              <a:gdLst/>
              <a:ahLst/>
              <a:cxnLst/>
              <a:rect l="l" t="t" r="r" b="b"/>
              <a:pathLst>
                <a:path w="33553" h="45148" extrusionOk="0">
                  <a:moveTo>
                    <a:pt x="22487" y="1"/>
                  </a:moveTo>
                  <a:cubicBezTo>
                    <a:pt x="20810" y="1"/>
                    <a:pt x="19142" y="108"/>
                    <a:pt x="17499" y="462"/>
                  </a:cubicBezTo>
                  <a:cubicBezTo>
                    <a:pt x="14752" y="1061"/>
                    <a:pt x="12042" y="2469"/>
                    <a:pt x="10387" y="4863"/>
                  </a:cubicBezTo>
                  <a:cubicBezTo>
                    <a:pt x="8697" y="7327"/>
                    <a:pt x="8380" y="10461"/>
                    <a:pt x="7958" y="13453"/>
                  </a:cubicBezTo>
                  <a:cubicBezTo>
                    <a:pt x="6796" y="21586"/>
                    <a:pt x="4613" y="29508"/>
                    <a:pt x="1444" y="37042"/>
                  </a:cubicBezTo>
                  <a:cubicBezTo>
                    <a:pt x="740" y="38696"/>
                    <a:pt x="1" y="40527"/>
                    <a:pt x="635" y="42182"/>
                  </a:cubicBezTo>
                  <a:cubicBezTo>
                    <a:pt x="1480" y="44330"/>
                    <a:pt x="4191" y="44893"/>
                    <a:pt x="6479" y="45034"/>
                  </a:cubicBezTo>
                  <a:cubicBezTo>
                    <a:pt x="7779" y="45110"/>
                    <a:pt x="9079" y="45148"/>
                    <a:pt x="10378" y="45148"/>
                  </a:cubicBezTo>
                  <a:cubicBezTo>
                    <a:pt x="15691" y="45148"/>
                    <a:pt x="20982" y="44511"/>
                    <a:pt x="26159" y="43238"/>
                  </a:cubicBezTo>
                  <a:cubicBezTo>
                    <a:pt x="27673" y="42851"/>
                    <a:pt x="29222" y="42393"/>
                    <a:pt x="30208" y="41161"/>
                  </a:cubicBezTo>
                  <a:cubicBezTo>
                    <a:pt x="31053" y="40140"/>
                    <a:pt x="31300" y="38732"/>
                    <a:pt x="31511" y="37394"/>
                  </a:cubicBezTo>
                  <a:cubicBezTo>
                    <a:pt x="33060" y="27290"/>
                    <a:pt x="33553" y="17044"/>
                    <a:pt x="32954" y="6870"/>
                  </a:cubicBezTo>
                  <a:cubicBezTo>
                    <a:pt x="32849" y="5039"/>
                    <a:pt x="32637" y="3103"/>
                    <a:pt x="31405" y="1800"/>
                  </a:cubicBezTo>
                  <a:cubicBezTo>
                    <a:pt x="30067" y="356"/>
                    <a:pt x="27920" y="180"/>
                    <a:pt x="25983" y="110"/>
                  </a:cubicBezTo>
                  <a:cubicBezTo>
                    <a:pt x="24816" y="52"/>
                    <a:pt x="23649" y="1"/>
                    <a:pt x="22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48"/>
            <p:cNvSpPr/>
            <p:nvPr/>
          </p:nvSpPr>
          <p:spPr>
            <a:xfrm flipH="1">
              <a:off x="1337319" y="3149586"/>
              <a:ext cx="437593" cy="805462"/>
            </a:xfrm>
            <a:custGeom>
              <a:avLst/>
              <a:gdLst/>
              <a:ahLst/>
              <a:cxnLst/>
              <a:rect l="l" t="t" r="r" b="b"/>
              <a:pathLst>
                <a:path w="30489" h="56120" extrusionOk="0">
                  <a:moveTo>
                    <a:pt x="30489" y="0"/>
                  </a:moveTo>
                  <a:lnTo>
                    <a:pt x="30489" y="0"/>
                  </a:lnTo>
                  <a:cubicBezTo>
                    <a:pt x="24081" y="705"/>
                    <a:pt x="17779" y="2078"/>
                    <a:pt x="11654" y="4084"/>
                  </a:cubicBezTo>
                  <a:cubicBezTo>
                    <a:pt x="6971" y="5598"/>
                    <a:pt x="1796" y="8168"/>
                    <a:pt x="775" y="12992"/>
                  </a:cubicBezTo>
                  <a:cubicBezTo>
                    <a:pt x="0" y="16618"/>
                    <a:pt x="1937" y="20209"/>
                    <a:pt x="3486" y="23554"/>
                  </a:cubicBezTo>
                  <a:cubicBezTo>
                    <a:pt x="8168" y="33728"/>
                    <a:pt x="9964" y="44994"/>
                    <a:pt x="8696" y="56120"/>
                  </a:cubicBezTo>
                  <a:lnTo>
                    <a:pt x="28201" y="21476"/>
                  </a:lnTo>
                  <a:lnTo>
                    <a:pt x="304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48"/>
            <p:cNvSpPr/>
            <p:nvPr/>
          </p:nvSpPr>
          <p:spPr>
            <a:xfrm flipH="1">
              <a:off x="1226646" y="3159692"/>
              <a:ext cx="542711" cy="1138971"/>
            </a:xfrm>
            <a:custGeom>
              <a:avLst/>
              <a:gdLst/>
              <a:ahLst/>
              <a:cxnLst/>
              <a:rect l="l" t="t" r="r" b="b"/>
              <a:pathLst>
                <a:path w="37813" h="79357" extrusionOk="0">
                  <a:moveTo>
                    <a:pt x="29292" y="1"/>
                  </a:moveTo>
                  <a:cubicBezTo>
                    <a:pt x="29222" y="212"/>
                    <a:pt x="23025" y="18378"/>
                    <a:pt x="18449" y="27955"/>
                  </a:cubicBezTo>
                  <a:lnTo>
                    <a:pt x="18378" y="28131"/>
                  </a:lnTo>
                  <a:lnTo>
                    <a:pt x="24117" y="32074"/>
                  </a:lnTo>
                  <a:lnTo>
                    <a:pt x="17392" y="48128"/>
                  </a:lnTo>
                  <a:lnTo>
                    <a:pt x="12921" y="49431"/>
                  </a:lnTo>
                  <a:lnTo>
                    <a:pt x="12886" y="49571"/>
                  </a:lnTo>
                  <a:cubicBezTo>
                    <a:pt x="12851" y="49748"/>
                    <a:pt x="8626" y="69111"/>
                    <a:pt x="352" y="78969"/>
                  </a:cubicBezTo>
                  <a:lnTo>
                    <a:pt x="0" y="79356"/>
                  </a:lnTo>
                  <a:lnTo>
                    <a:pt x="37812" y="77631"/>
                  </a:lnTo>
                  <a:lnTo>
                    <a:pt x="37812" y="77209"/>
                  </a:lnTo>
                  <a:lnTo>
                    <a:pt x="986" y="78863"/>
                  </a:lnTo>
                  <a:cubicBezTo>
                    <a:pt x="8767" y="69252"/>
                    <a:pt x="12921" y="51473"/>
                    <a:pt x="13308" y="49818"/>
                  </a:cubicBezTo>
                  <a:lnTo>
                    <a:pt x="17709" y="48480"/>
                  </a:lnTo>
                  <a:lnTo>
                    <a:pt x="24610" y="32109"/>
                  </a:lnTo>
                  <a:lnTo>
                    <a:pt x="24680" y="31933"/>
                  </a:lnTo>
                  <a:lnTo>
                    <a:pt x="18906" y="27990"/>
                  </a:lnTo>
                  <a:cubicBezTo>
                    <a:pt x="23518" y="18343"/>
                    <a:pt x="29644" y="353"/>
                    <a:pt x="29715" y="141"/>
                  </a:cubicBezTo>
                  <a:lnTo>
                    <a:pt x="29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48"/>
            <p:cNvSpPr/>
            <p:nvPr/>
          </p:nvSpPr>
          <p:spPr>
            <a:xfrm flipH="1">
              <a:off x="1105795" y="4242725"/>
              <a:ext cx="32853" cy="25777"/>
            </a:xfrm>
            <a:custGeom>
              <a:avLst/>
              <a:gdLst/>
              <a:ahLst/>
              <a:cxnLst/>
              <a:rect l="l" t="t" r="r" b="b"/>
              <a:pathLst>
                <a:path w="2289" h="1796" extrusionOk="0">
                  <a:moveTo>
                    <a:pt x="2042" y="0"/>
                  </a:moveTo>
                  <a:lnTo>
                    <a:pt x="0" y="1444"/>
                  </a:lnTo>
                  <a:lnTo>
                    <a:pt x="247" y="1796"/>
                  </a:lnTo>
                  <a:lnTo>
                    <a:pt x="2289" y="352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48"/>
            <p:cNvSpPr/>
            <p:nvPr/>
          </p:nvSpPr>
          <p:spPr>
            <a:xfrm flipH="1">
              <a:off x="977985" y="3113614"/>
              <a:ext cx="360291" cy="39010"/>
            </a:xfrm>
            <a:custGeom>
              <a:avLst/>
              <a:gdLst/>
              <a:ahLst/>
              <a:cxnLst/>
              <a:rect l="l" t="t" r="r" b="b"/>
              <a:pathLst>
                <a:path w="25103" h="2718" extrusionOk="0">
                  <a:moveTo>
                    <a:pt x="20965" y="0"/>
                  </a:moveTo>
                  <a:cubicBezTo>
                    <a:pt x="20782" y="0"/>
                    <a:pt x="20600" y="3"/>
                    <a:pt x="20420" y="7"/>
                  </a:cubicBezTo>
                  <a:lnTo>
                    <a:pt x="5035" y="359"/>
                  </a:lnTo>
                  <a:cubicBezTo>
                    <a:pt x="3240" y="429"/>
                    <a:pt x="775" y="676"/>
                    <a:pt x="1" y="2577"/>
                  </a:cubicBezTo>
                  <a:lnTo>
                    <a:pt x="388" y="2718"/>
                  </a:lnTo>
                  <a:cubicBezTo>
                    <a:pt x="1092" y="1098"/>
                    <a:pt x="3380" y="852"/>
                    <a:pt x="5035" y="816"/>
                  </a:cubicBezTo>
                  <a:lnTo>
                    <a:pt x="20420" y="429"/>
                  </a:lnTo>
                  <a:cubicBezTo>
                    <a:pt x="20599" y="425"/>
                    <a:pt x="20779" y="423"/>
                    <a:pt x="20959" y="423"/>
                  </a:cubicBezTo>
                  <a:cubicBezTo>
                    <a:pt x="22418" y="423"/>
                    <a:pt x="23909" y="592"/>
                    <a:pt x="24786" y="1626"/>
                  </a:cubicBezTo>
                  <a:lnTo>
                    <a:pt x="25103" y="1345"/>
                  </a:lnTo>
                  <a:cubicBezTo>
                    <a:pt x="24128" y="180"/>
                    <a:pt x="22506" y="0"/>
                    <a:pt x="20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48"/>
            <p:cNvSpPr/>
            <p:nvPr/>
          </p:nvSpPr>
          <p:spPr>
            <a:xfrm flipH="1">
              <a:off x="1647085" y="3757048"/>
              <a:ext cx="302694" cy="496955"/>
            </a:xfrm>
            <a:custGeom>
              <a:avLst/>
              <a:gdLst/>
              <a:ahLst/>
              <a:cxnLst/>
              <a:rect l="l" t="t" r="r" b="b"/>
              <a:pathLst>
                <a:path w="21090" h="34625" extrusionOk="0">
                  <a:moveTo>
                    <a:pt x="20984" y="1"/>
                  </a:moveTo>
                  <a:lnTo>
                    <a:pt x="20984" y="1"/>
                  </a:lnTo>
                  <a:cubicBezTo>
                    <a:pt x="19787" y="423"/>
                    <a:pt x="18695" y="1127"/>
                    <a:pt x="17780" y="2043"/>
                  </a:cubicBezTo>
                  <a:lnTo>
                    <a:pt x="15069" y="5071"/>
                  </a:lnTo>
                  <a:cubicBezTo>
                    <a:pt x="10211" y="11689"/>
                    <a:pt x="5739" y="18555"/>
                    <a:pt x="1691" y="25702"/>
                  </a:cubicBezTo>
                  <a:cubicBezTo>
                    <a:pt x="846" y="27180"/>
                    <a:pt x="1" y="28905"/>
                    <a:pt x="634" y="30490"/>
                  </a:cubicBezTo>
                  <a:cubicBezTo>
                    <a:pt x="1163" y="31863"/>
                    <a:pt x="2641" y="32602"/>
                    <a:pt x="3979" y="33201"/>
                  </a:cubicBezTo>
                  <a:cubicBezTo>
                    <a:pt x="5569" y="33913"/>
                    <a:pt x="7352" y="34625"/>
                    <a:pt x="9035" y="34625"/>
                  </a:cubicBezTo>
                  <a:cubicBezTo>
                    <a:pt x="9848" y="34625"/>
                    <a:pt x="10638" y="34459"/>
                    <a:pt x="11372" y="34046"/>
                  </a:cubicBezTo>
                  <a:cubicBezTo>
                    <a:pt x="12710" y="33271"/>
                    <a:pt x="13520" y="31828"/>
                    <a:pt x="14189" y="30419"/>
                  </a:cubicBezTo>
                  <a:cubicBezTo>
                    <a:pt x="18766" y="20949"/>
                    <a:pt x="21089" y="10528"/>
                    <a:pt x="209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48"/>
            <p:cNvSpPr/>
            <p:nvPr/>
          </p:nvSpPr>
          <p:spPr>
            <a:xfrm flipH="1">
              <a:off x="1647077" y="3757048"/>
              <a:ext cx="245586" cy="496955"/>
            </a:xfrm>
            <a:custGeom>
              <a:avLst/>
              <a:gdLst/>
              <a:ahLst/>
              <a:cxnLst/>
              <a:rect l="l" t="t" r="r" b="b"/>
              <a:pathLst>
                <a:path w="17111" h="34625" extrusionOk="0">
                  <a:moveTo>
                    <a:pt x="16970" y="1"/>
                  </a:moveTo>
                  <a:cubicBezTo>
                    <a:pt x="15773" y="423"/>
                    <a:pt x="14681" y="1127"/>
                    <a:pt x="13801" y="2043"/>
                  </a:cubicBezTo>
                  <a:lnTo>
                    <a:pt x="13062" y="2923"/>
                  </a:lnTo>
                  <a:cubicBezTo>
                    <a:pt x="10914" y="10844"/>
                    <a:pt x="8238" y="22498"/>
                    <a:pt x="3450" y="30877"/>
                  </a:cubicBezTo>
                  <a:cubicBezTo>
                    <a:pt x="2641" y="32497"/>
                    <a:pt x="1831" y="33165"/>
                    <a:pt x="0" y="33201"/>
                  </a:cubicBezTo>
                  <a:cubicBezTo>
                    <a:pt x="1567" y="33913"/>
                    <a:pt x="3357" y="34625"/>
                    <a:pt x="5037" y="34625"/>
                  </a:cubicBezTo>
                  <a:cubicBezTo>
                    <a:pt x="5849" y="34625"/>
                    <a:pt x="6636" y="34459"/>
                    <a:pt x="7358" y="34046"/>
                  </a:cubicBezTo>
                  <a:cubicBezTo>
                    <a:pt x="8731" y="33271"/>
                    <a:pt x="9541" y="31828"/>
                    <a:pt x="10210" y="30419"/>
                  </a:cubicBezTo>
                  <a:cubicBezTo>
                    <a:pt x="14787" y="20949"/>
                    <a:pt x="17110" y="10528"/>
                    <a:pt x="16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48"/>
            <p:cNvSpPr/>
            <p:nvPr/>
          </p:nvSpPr>
          <p:spPr>
            <a:xfrm flipH="1">
              <a:off x="1680427" y="3776255"/>
              <a:ext cx="174842" cy="472987"/>
            </a:xfrm>
            <a:custGeom>
              <a:avLst/>
              <a:gdLst/>
              <a:ahLst/>
              <a:cxnLst/>
              <a:rect l="l" t="t" r="r" b="b"/>
              <a:pathLst>
                <a:path w="12182" h="32955" extrusionOk="0">
                  <a:moveTo>
                    <a:pt x="11724" y="1"/>
                  </a:moveTo>
                  <a:cubicBezTo>
                    <a:pt x="10245" y="5563"/>
                    <a:pt x="8696" y="11196"/>
                    <a:pt x="7112" y="16724"/>
                  </a:cubicBezTo>
                  <a:cubicBezTo>
                    <a:pt x="6232" y="20068"/>
                    <a:pt x="5140" y="23343"/>
                    <a:pt x="3873" y="26582"/>
                  </a:cubicBezTo>
                  <a:cubicBezTo>
                    <a:pt x="3028" y="28624"/>
                    <a:pt x="1901" y="30947"/>
                    <a:pt x="0" y="32602"/>
                  </a:cubicBezTo>
                  <a:lnTo>
                    <a:pt x="282" y="32954"/>
                  </a:lnTo>
                  <a:cubicBezTo>
                    <a:pt x="2254" y="31194"/>
                    <a:pt x="3451" y="28694"/>
                    <a:pt x="4260" y="26722"/>
                  </a:cubicBezTo>
                  <a:cubicBezTo>
                    <a:pt x="5563" y="23519"/>
                    <a:pt x="6654" y="20209"/>
                    <a:pt x="7535" y="16865"/>
                  </a:cubicBezTo>
                  <a:cubicBezTo>
                    <a:pt x="9119" y="11302"/>
                    <a:pt x="10703" y="5669"/>
                    <a:pt x="12182" y="141"/>
                  </a:cubicBezTo>
                  <a:lnTo>
                    <a:pt x="11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48"/>
            <p:cNvSpPr/>
            <p:nvPr/>
          </p:nvSpPr>
          <p:spPr>
            <a:xfrm flipH="1">
              <a:off x="1422682" y="3197330"/>
              <a:ext cx="214771" cy="303139"/>
            </a:xfrm>
            <a:custGeom>
              <a:avLst/>
              <a:gdLst/>
              <a:ahLst/>
              <a:cxnLst/>
              <a:rect l="l" t="t" r="r" b="b"/>
              <a:pathLst>
                <a:path w="14964" h="21121" extrusionOk="0">
                  <a:moveTo>
                    <a:pt x="12698" y="1"/>
                  </a:moveTo>
                  <a:cubicBezTo>
                    <a:pt x="12246" y="1"/>
                    <a:pt x="11775" y="94"/>
                    <a:pt x="11337" y="195"/>
                  </a:cubicBezTo>
                  <a:cubicBezTo>
                    <a:pt x="9224" y="688"/>
                    <a:pt x="7182" y="1322"/>
                    <a:pt x="5211" y="2167"/>
                  </a:cubicBezTo>
                  <a:cubicBezTo>
                    <a:pt x="3521" y="2871"/>
                    <a:pt x="1796" y="3751"/>
                    <a:pt x="951" y="5370"/>
                  </a:cubicBezTo>
                  <a:cubicBezTo>
                    <a:pt x="0" y="7201"/>
                    <a:pt x="493" y="9454"/>
                    <a:pt x="1233" y="11356"/>
                  </a:cubicBezTo>
                  <a:cubicBezTo>
                    <a:pt x="1972" y="13292"/>
                    <a:pt x="2993" y="15193"/>
                    <a:pt x="3028" y="17235"/>
                  </a:cubicBezTo>
                  <a:cubicBezTo>
                    <a:pt x="2993" y="18010"/>
                    <a:pt x="3028" y="18784"/>
                    <a:pt x="3099" y="19524"/>
                  </a:cubicBezTo>
                  <a:cubicBezTo>
                    <a:pt x="3275" y="20263"/>
                    <a:pt x="3803" y="21037"/>
                    <a:pt x="4577" y="21108"/>
                  </a:cubicBezTo>
                  <a:cubicBezTo>
                    <a:pt x="4641" y="21117"/>
                    <a:pt x="4704" y="21121"/>
                    <a:pt x="4767" y="21121"/>
                  </a:cubicBezTo>
                  <a:cubicBezTo>
                    <a:pt x="5695" y="21121"/>
                    <a:pt x="6406" y="20172"/>
                    <a:pt x="6901" y="19347"/>
                  </a:cubicBezTo>
                  <a:cubicBezTo>
                    <a:pt x="9823" y="14383"/>
                    <a:pt x="12745" y="9314"/>
                    <a:pt x="14435" y="3786"/>
                  </a:cubicBezTo>
                  <a:cubicBezTo>
                    <a:pt x="14752" y="2624"/>
                    <a:pt x="14963" y="1181"/>
                    <a:pt x="14048" y="441"/>
                  </a:cubicBezTo>
                  <a:cubicBezTo>
                    <a:pt x="13662" y="111"/>
                    <a:pt x="13191" y="1"/>
                    <a:pt x="1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48"/>
            <p:cNvSpPr/>
            <p:nvPr/>
          </p:nvSpPr>
          <p:spPr>
            <a:xfrm flipH="1">
              <a:off x="1422676" y="3197273"/>
              <a:ext cx="169804" cy="303197"/>
            </a:xfrm>
            <a:custGeom>
              <a:avLst/>
              <a:gdLst/>
              <a:ahLst/>
              <a:cxnLst/>
              <a:rect l="l" t="t" r="r" b="b"/>
              <a:pathLst>
                <a:path w="11831" h="21125" extrusionOk="0">
                  <a:moveTo>
                    <a:pt x="9594" y="1"/>
                  </a:moveTo>
                  <a:cubicBezTo>
                    <a:pt x="9133" y="1"/>
                    <a:pt x="8651" y="96"/>
                    <a:pt x="8204" y="199"/>
                  </a:cubicBezTo>
                  <a:cubicBezTo>
                    <a:pt x="7711" y="305"/>
                    <a:pt x="7218" y="445"/>
                    <a:pt x="6725" y="586"/>
                  </a:cubicBezTo>
                  <a:cubicBezTo>
                    <a:pt x="9788" y="1290"/>
                    <a:pt x="986" y="17873"/>
                    <a:pt x="1" y="19492"/>
                  </a:cubicBezTo>
                  <a:cubicBezTo>
                    <a:pt x="1" y="19492"/>
                    <a:pt x="1" y="19528"/>
                    <a:pt x="1" y="19528"/>
                  </a:cubicBezTo>
                  <a:cubicBezTo>
                    <a:pt x="142" y="20267"/>
                    <a:pt x="670" y="21006"/>
                    <a:pt x="1444" y="21112"/>
                  </a:cubicBezTo>
                  <a:cubicBezTo>
                    <a:pt x="1508" y="21121"/>
                    <a:pt x="1571" y="21125"/>
                    <a:pt x="1634" y="21125"/>
                  </a:cubicBezTo>
                  <a:cubicBezTo>
                    <a:pt x="2562" y="21125"/>
                    <a:pt x="3273" y="20176"/>
                    <a:pt x="3768" y="19351"/>
                  </a:cubicBezTo>
                  <a:cubicBezTo>
                    <a:pt x="6690" y="14352"/>
                    <a:pt x="9647" y="9318"/>
                    <a:pt x="11302" y="3790"/>
                  </a:cubicBezTo>
                  <a:cubicBezTo>
                    <a:pt x="11619" y="2628"/>
                    <a:pt x="11830" y="1185"/>
                    <a:pt x="10915" y="410"/>
                  </a:cubicBezTo>
                  <a:cubicBezTo>
                    <a:pt x="10537" y="104"/>
                    <a:pt x="10076" y="1"/>
                    <a:pt x="9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48"/>
            <p:cNvSpPr/>
            <p:nvPr/>
          </p:nvSpPr>
          <p:spPr>
            <a:xfrm flipH="1">
              <a:off x="1460079" y="3198608"/>
              <a:ext cx="133909" cy="295618"/>
            </a:xfrm>
            <a:custGeom>
              <a:avLst/>
              <a:gdLst/>
              <a:ahLst/>
              <a:cxnLst/>
              <a:rect l="l" t="t" r="r" b="b"/>
              <a:pathLst>
                <a:path w="9330" h="20597" extrusionOk="0">
                  <a:moveTo>
                    <a:pt x="8555" y="0"/>
                  </a:moveTo>
                  <a:lnTo>
                    <a:pt x="8168" y="212"/>
                  </a:lnTo>
                  <a:cubicBezTo>
                    <a:pt x="8907" y="1655"/>
                    <a:pt x="8309" y="3380"/>
                    <a:pt x="7675" y="4894"/>
                  </a:cubicBezTo>
                  <a:cubicBezTo>
                    <a:pt x="6267" y="8415"/>
                    <a:pt x="4683" y="11935"/>
                    <a:pt x="3169" y="15351"/>
                  </a:cubicBezTo>
                  <a:cubicBezTo>
                    <a:pt x="2429" y="17040"/>
                    <a:pt x="1549" y="19012"/>
                    <a:pt x="0" y="20279"/>
                  </a:cubicBezTo>
                  <a:lnTo>
                    <a:pt x="282" y="20596"/>
                  </a:lnTo>
                  <a:cubicBezTo>
                    <a:pt x="1901" y="19258"/>
                    <a:pt x="2817" y="17287"/>
                    <a:pt x="3591" y="15527"/>
                  </a:cubicBezTo>
                  <a:cubicBezTo>
                    <a:pt x="5105" y="12112"/>
                    <a:pt x="6689" y="8591"/>
                    <a:pt x="8098" y="5070"/>
                  </a:cubicBezTo>
                  <a:cubicBezTo>
                    <a:pt x="8802" y="3345"/>
                    <a:pt x="9330" y="1514"/>
                    <a:pt x="8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48"/>
            <p:cNvSpPr/>
            <p:nvPr/>
          </p:nvSpPr>
          <p:spPr>
            <a:xfrm flipH="1">
              <a:off x="970383" y="2767522"/>
              <a:ext cx="197577" cy="328959"/>
            </a:xfrm>
            <a:custGeom>
              <a:avLst/>
              <a:gdLst/>
              <a:ahLst/>
              <a:cxnLst/>
              <a:rect l="l" t="t" r="r" b="b"/>
              <a:pathLst>
                <a:path w="13766" h="22920" extrusionOk="0">
                  <a:moveTo>
                    <a:pt x="3310" y="0"/>
                  </a:moveTo>
                  <a:cubicBezTo>
                    <a:pt x="1796" y="0"/>
                    <a:pt x="528" y="1127"/>
                    <a:pt x="352" y="2605"/>
                  </a:cubicBezTo>
                  <a:lnTo>
                    <a:pt x="35" y="5809"/>
                  </a:lnTo>
                  <a:cubicBezTo>
                    <a:pt x="0" y="6126"/>
                    <a:pt x="0" y="6478"/>
                    <a:pt x="71" y="6795"/>
                  </a:cubicBezTo>
                  <a:lnTo>
                    <a:pt x="3732" y="22920"/>
                  </a:lnTo>
                  <a:lnTo>
                    <a:pt x="8168" y="22356"/>
                  </a:lnTo>
                  <a:lnTo>
                    <a:pt x="13555" y="5598"/>
                  </a:lnTo>
                  <a:cubicBezTo>
                    <a:pt x="13766" y="4929"/>
                    <a:pt x="13731" y="4190"/>
                    <a:pt x="13414" y="3521"/>
                  </a:cubicBezTo>
                  <a:lnTo>
                    <a:pt x="12428" y="1620"/>
                  </a:lnTo>
                  <a:cubicBezTo>
                    <a:pt x="11970" y="704"/>
                    <a:pt x="11055" y="106"/>
                    <a:pt x="10034" y="106"/>
                  </a:cubicBezTo>
                  <a:cubicBezTo>
                    <a:pt x="8239" y="71"/>
                    <a:pt x="5387" y="0"/>
                    <a:pt x="3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48"/>
            <p:cNvSpPr/>
            <p:nvPr/>
          </p:nvSpPr>
          <p:spPr>
            <a:xfrm flipH="1">
              <a:off x="1092663" y="2760947"/>
              <a:ext cx="55587" cy="339078"/>
            </a:xfrm>
            <a:custGeom>
              <a:avLst/>
              <a:gdLst/>
              <a:ahLst/>
              <a:cxnLst/>
              <a:rect l="l" t="t" r="r" b="b"/>
              <a:pathLst>
                <a:path w="3873" h="23625" extrusionOk="0">
                  <a:moveTo>
                    <a:pt x="1866" y="0"/>
                  </a:moveTo>
                  <a:cubicBezTo>
                    <a:pt x="775" y="1655"/>
                    <a:pt x="176" y="3592"/>
                    <a:pt x="106" y="5563"/>
                  </a:cubicBezTo>
                  <a:cubicBezTo>
                    <a:pt x="0" y="7464"/>
                    <a:pt x="423" y="9330"/>
                    <a:pt x="810" y="11161"/>
                  </a:cubicBezTo>
                  <a:lnTo>
                    <a:pt x="3450" y="23624"/>
                  </a:lnTo>
                  <a:lnTo>
                    <a:pt x="3873" y="23519"/>
                  </a:lnTo>
                  <a:lnTo>
                    <a:pt x="1197" y="11055"/>
                  </a:lnTo>
                  <a:cubicBezTo>
                    <a:pt x="810" y="9260"/>
                    <a:pt x="423" y="7429"/>
                    <a:pt x="528" y="5563"/>
                  </a:cubicBezTo>
                  <a:cubicBezTo>
                    <a:pt x="599" y="3662"/>
                    <a:pt x="1197" y="1831"/>
                    <a:pt x="2218" y="247"/>
                  </a:cubicBezTo>
                  <a:lnTo>
                    <a:pt x="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48"/>
            <p:cNvSpPr/>
            <p:nvPr/>
          </p:nvSpPr>
          <p:spPr>
            <a:xfrm flipH="1">
              <a:off x="2014517" y="4015246"/>
              <a:ext cx="504304" cy="250753"/>
            </a:xfrm>
            <a:custGeom>
              <a:avLst/>
              <a:gdLst/>
              <a:ahLst/>
              <a:cxnLst/>
              <a:rect l="l" t="t" r="r" b="b"/>
              <a:pathLst>
                <a:path w="35137" h="17471" extrusionOk="0">
                  <a:moveTo>
                    <a:pt x="28672" y="1"/>
                  </a:moveTo>
                  <a:cubicBezTo>
                    <a:pt x="26297" y="1"/>
                    <a:pt x="23952" y="2240"/>
                    <a:pt x="24433" y="4546"/>
                  </a:cubicBezTo>
                  <a:lnTo>
                    <a:pt x="7253" y="1448"/>
                  </a:lnTo>
                  <a:cubicBezTo>
                    <a:pt x="6315" y="1280"/>
                    <a:pt x="5360" y="1111"/>
                    <a:pt x="4423" y="1111"/>
                  </a:cubicBezTo>
                  <a:cubicBezTo>
                    <a:pt x="3988" y="1111"/>
                    <a:pt x="3557" y="1147"/>
                    <a:pt x="3134" y="1237"/>
                  </a:cubicBezTo>
                  <a:cubicBezTo>
                    <a:pt x="1760" y="1553"/>
                    <a:pt x="493" y="2504"/>
                    <a:pt x="211" y="3877"/>
                  </a:cubicBezTo>
                  <a:cubicBezTo>
                    <a:pt x="0" y="5109"/>
                    <a:pt x="704" y="6342"/>
                    <a:pt x="1655" y="7116"/>
                  </a:cubicBezTo>
                  <a:cubicBezTo>
                    <a:pt x="2676" y="7855"/>
                    <a:pt x="3802" y="8384"/>
                    <a:pt x="4999" y="8736"/>
                  </a:cubicBezTo>
                  <a:lnTo>
                    <a:pt x="29996" y="17291"/>
                  </a:lnTo>
                  <a:cubicBezTo>
                    <a:pt x="30363" y="17413"/>
                    <a:pt x="30733" y="17471"/>
                    <a:pt x="31095" y="17471"/>
                  </a:cubicBezTo>
                  <a:cubicBezTo>
                    <a:pt x="32818" y="17471"/>
                    <a:pt x="34363" y="16167"/>
                    <a:pt x="34538" y="14333"/>
                  </a:cubicBezTo>
                  <a:cubicBezTo>
                    <a:pt x="34643" y="13418"/>
                    <a:pt x="34749" y="12468"/>
                    <a:pt x="34855" y="11517"/>
                  </a:cubicBezTo>
                  <a:cubicBezTo>
                    <a:pt x="35066" y="9123"/>
                    <a:pt x="35136" y="6588"/>
                    <a:pt x="34221" y="4335"/>
                  </a:cubicBezTo>
                  <a:cubicBezTo>
                    <a:pt x="33341" y="2082"/>
                    <a:pt x="31264" y="110"/>
                    <a:pt x="28834" y="4"/>
                  </a:cubicBezTo>
                  <a:cubicBezTo>
                    <a:pt x="28780" y="2"/>
                    <a:pt x="28726" y="1"/>
                    <a:pt x="28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48"/>
            <p:cNvSpPr/>
            <p:nvPr/>
          </p:nvSpPr>
          <p:spPr>
            <a:xfrm flipH="1">
              <a:off x="2152474" y="4049066"/>
              <a:ext cx="367367" cy="90062"/>
            </a:xfrm>
            <a:custGeom>
              <a:avLst/>
              <a:gdLst/>
              <a:ahLst/>
              <a:cxnLst/>
              <a:rect l="l" t="t" r="r" b="b"/>
              <a:pathLst>
                <a:path w="25596" h="6275" extrusionOk="0">
                  <a:moveTo>
                    <a:pt x="2064" y="1"/>
                  </a:moveTo>
                  <a:cubicBezTo>
                    <a:pt x="1975" y="1"/>
                    <a:pt x="1886" y="3"/>
                    <a:pt x="1796" y="7"/>
                  </a:cubicBezTo>
                  <a:cubicBezTo>
                    <a:pt x="1057" y="42"/>
                    <a:pt x="388" y="500"/>
                    <a:pt x="1" y="1134"/>
                  </a:cubicBezTo>
                  <a:lnTo>
                    <a:pt x="423" y="1345"/>
                  </a:lnTo>
                  <a:cubicBezTo>
                    <a:pt x="705" y="817"/>
                    <a:pt x="1233" y="465"/>
                    <a:pt x="1867" y="465"/>
                  </a:cubicBezTo>
                  <a:cubicBezTo>
                    <a:pt x="1949" y="460"/>
                    <a:pt x="2030" y="458"/>
                    <a:pt x="2112" y="458"/>
                  </a:cubicBezTo>
                  <a:cubicBezTo>
                    <a:pt x="2664" y="458"/>
                    <a:pt x="3216" y="558"/>
                    <a:pt x="3768" y="711"/>
                  </a:cubicBezTo>
                  <a:lnTo>
                    <a:pt x="25490" y="6274"/>
                  </a:lnTo>
                  <a:lnTo>
                    <a:pt x="25596" y="5816"/>
                  </a:lnTo>
                  <a:lnTo>
                    <a:pt x="3873" y="289"/>
                  </a:lnTo>
                  <a:cubicBezTo>
                    <a:pt x="3289" y="104"/>
                    <a:pt x="2679" y="1"/>
                    <a:pt x="2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48"/>
            <p:cNvSpPr/>
            <p:nvPr/>
          </p:nvSpPr>
          <p:spPr>
            <a:xfrm flipH="1">
              <a:off x="2048826" y="4029615"/>
              <a:ext cx="107141" cy="233802"/>
            </a:xfrm>
            <a:custGeom>
              <a:avLst/>
              <a:gdLst/>
              <a:ahLst/>
              <a:cxnLst/>
              <a:rect l="l" t="t" r="r" b="b"/>
              <a:pathLst>
                <a:path w="7465" h="16290" extrusionOk="0">
                  <a:moveTo>
                    <a:pt x="2756" y="0"/>
                  </a:moveTo>
                  <a:cubicBezTo>
                    <a:pt x="1641" y="0"/>
                    <a:pt x="560" y="497"/>
                    <a:pt x="0" y="1397"/>
                  </a:cubicBezTo>
                  <a:lnTo>
                    <a:pt x="388" y="1609"/>
                  </a:lnTo>
                  <a:cubicBezTo>
                    <a:pt x="849" y="855"/>
                    <a:pt x="1798" y="421"/>
                    <a:pt x="2770" y="421"/>
                  </a:cubicBezTo>
                  <a:cubicBezTo>
                    <a:pt x="3205" y="421"/>
                    <a:pt x="3646" y="508"/>
                    <a:pt x="4049" y="693"/>
                  </a:cubicBezTo>
                  <a:cubicBezTo>
                    <a:pt x="5352" y="1362"/>
                    <a:pt x="6267" y="2559"/>
                    <a:pt x="6584" y="3968"/>
                  </a:cubicBezTo>
                  <a:cubicBezTo>
                    <a:pt x="6901" y="5376"/>
                    <a:pt x="7007" y="6819"/>
                    <a:pt x="6901" y="8298"/>
                  </a:cubicBezTo>
                  <a:cubicBezTo>
                    <a:pt x="6830" y="9988"/>
                    <a:pt x="6760" y="11678"/>
                    <a:pt x="6654" y="13368"/>
                  </a:cubicBezTo>
                  <a:cubicBezTo>
                    <a:pt x="6584" y="14353"/>
                    <a:pt x="6478" y="15374"/>
                    <a:pt x="5810" y="15973"/>
                  </a:cubicBezTo>
                  <a:lnTo>
                    <a:pt x="6091" y="16290"/>
                  </a:lnTo>
                  <a:cubicBezTo>
                    <a:pt x="6901" y="15586"/>
                    <a:pt x="7042" y="14424"/>
                    <a:pt x="7112" y="13403"/>
                  </a:cubicBezTo>
                  <a:cubicBezTo>
                    <a:pt x="7218" y="11713"/>
                    <a:pt x="7288" y="9988"/>
                    <a:pt x="7323" y="8298"/>
                  </a:cubicBezTo>
                  <a:cubicBezTo>
                    <a:pt x="7464" y="6784"/>
                    <a:pt x="7359" y="5305"/>
                    <a:pt x="7007" y="3827"/>
                  </a:cubicBezTo>
                  <a:cubicBezTo>
                    <a:pt x="6654" y="2313"/>
                    <a:pt x="5633" y="1010"/>
                    <a:pt x="4225" y="306"/>
                  </a:cubicBezTo>
                  <a:cubicBezTo>
                    <a:pt x="3758" y="99"/>
                    <a:pt x="3253" y="0"/>
                    <a:pt x="2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649" name="Google Shape;649;p48"/>
          <p:cNvCxnSpPr/>
          <p:nvPr/>
        </p:nvCxnSpPr>
        <p:spPr>
          <a:xfrm>
            <a:off x="-3175" y="2701925"/>
            <a:ext cx="4564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0" name="Google Shape;650;p48"/>
          <p:cNvGrpSpPr/>
          <p:nvPr/>
        </p:nvGrpSpPr>
        <p:grpSpPr>
          <a:xfrm>
            <a:off x="513075" y="852100"/>
            <a:ext cx="8082200" cy="3384525"/>
            <a:chOff x="513075" y="852100"/>
            <a:chExt cx="8082200" cy="3384525"/>
          </a:xfrm>
        </p:grpSpPr>
        <p:sp>
          <p:nvSpPr>
            <p:cNvPr id="651" name="Google Shape;651;p48"/>
            <p:cNvSpPr/>
            <p:nvPr/>
          </p:nvSpPr>
          <p:spPr>
            <a:xfrm>
              <a:off x="7189925" y="19037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513075" y="17141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6709213" y="8521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48"/>
            <p:cNvSpPr/>
            <p:nvPr/>
          </p:nvSpPr>
          <p:spPr>
            <a:xfrm rot="10800000" flipH="1">
              <a:off x="2127125" y="33803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48"/>
            <p:cNvSpPr/>
            <p:nvPr/>
          </p:nvSpPr>
          <p:spPr>
            <a:xfrm rot="10800000" flipH="1">
              <a:off x="3747975" y="40953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48"/>
            <p:cNvSpPr/>
            <p:nvPr/>
          </p:nvSpPr>
          <p:spPr>
            <a:xfrm rot="10800000" flipH="1">
              <a:off x="8453975" y="14473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57" name="Google Shape;657;p48"/>
            <p:cNvGrpSpPr/>
            <p:nvPr/>
          </p:nvGrpSpPr>
          <p:grpSpPr>
            <a:xfrm rot="-7546048">
              <a:off x="3607059" y="3077631"/>
              <a:ext cx="161701" cy="641985"/>
              <a:chOff x="7004550" y="3676293"/>
              <a:chExt cx="161700" cy="641982"/>
            </a:xfrm>
          </p:grpSpPr>
          <p:sp>
            <p:nvSpPr>
              <p:cNvPr id="658" name="Google Shape;658;p48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9" name="Google Shape;659;p48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0" name="Google Shape;660;p48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1" name="Google Shape;661;p48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62" name="Google Shape;662;p48"/>
            <p:cNvGrpSpPr/>
            <p:nvPr/>
          </p:nvGrpSpPr>
          <p:grpSpPr>
            <a:xfrm>
              <a:off x="1135320" y="2873426"/>
              <a:ext cx="545147" cy="506901"/>
              <a:chOff x="4818730" y="3307263"/>
              <a:chExt cx="1827512" cy="1699300"/>
            </a:xfrm>
          </p:grpSpPr>
          <p:sp>
            <p:nvSpPr>
              <p:cNvPr id="663" name="Google Shape;663;p48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4" name="Google Shape;664;p48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5" name="Google Shape;665;p48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6" name="Google Shape;666;p48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7" name="Google Shape;667;p48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8" name="Google Shape;668;p48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9" name="Google Shape;669;p48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0" name="Google Shape;670;p48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1" name="Google Shape;671;p48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2" name="Google Shape;672;p48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3" name="Google Shape;673;p48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4" name="Google Shape;674;p48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5" name="Google Shape;675;p48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6" name="Google Shape;676;p48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7" name="Google Shape;677;p48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8" name="Google Shape;678;p48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9" name="Google Shape;679;p48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0" name="Google Shape;680;p48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1" name="Google Shape;681;p48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2" name="Google Shape;682;p48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3" name="Google Shape;683;p48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4" name="Google Shape;684;p48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5" name="Google Shape;685;p48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6" name="Google Shape;686;p48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7" name="Google Shape;687;p48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155710" y="4304268"/>
            <a:ext cx="2320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MEHMOOD SHEIKH </a:t>
            </a:r>
          </a:p>
          <a:p>
            <a:r>
              <a:rPr lang="en-US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(21A-001-SE)</a:t>
            </a:r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9"/>
          <p:cNvSpPr txBox="1">
            <a:spLocks noGrp="1"/>
          </p:cNvSpPr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INTRODUCTION</a:t>
            </a:r>
            <a:endParaRPr sz="4400" dirty="0"/>
          </a:p>
        </p:txBody>
      </p:sp>
      <p:sp>
        <p:nvSpPr>
          <p:cNvPr id="693" name="Google Shape;693;p49"/>
          <p:cNvSpPr txBox="1">
            <a:spLocks noGrp="1"/>
          </p:cNvSpPr>
          <p:nvPr>
            <p:ph type="body" idx="1"/>
          </p:nvPr>
        </p:nvSpPr>
        <p:spPr>
          <a:xfrm>
            <a:off x="717425" y="1381308"/>
            <a:ext cx="8016857" cy="832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b="1" dirty="0" smtClean="0"/>
              <a:t>PACMAN, </a:t>
            </a: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objective of the game is to eat all of the dots placed in the maze while avoiding </a:t>
            </a:r>
            <a:r>
              <a:rPr lang="en-US" sz="1600" dirty="0" smtClean="0"/>
              <a:t>ghosts</a:t>
            </a:r>
            <a:endParaRPr sz="2000" dirty="0"/>
          </a:p>
        </p:txBody>
      </p:sp>
      <p:grpSp>
        <p:nvGrpSpPr>
          <p:cNvPr id="694" name="Google Shape;694;p49"/>
          <p:cNvGrpSpPr/>
          <p:nvPr/>
        </p:nvGrpSpPr>
        <p:grpSpPr>
          <a:xfrm>
            <a:off x="516195" y="1233425"/>
            <a:ext cx="8218086" cy="3526925"/>
            <a:chOff x="516195" y="1233425"/>
            <a:chExt cx="8218086" cy="3526925"/>
          </a:xfrm>
        </p:grpSpPr>
        <p:grpSp>
          <p:nvGrpSpPr>
            <p:cNvPr id="695" name="Google Shape;695;p49"/>
            <p:cNvGrpSpPr/>
            <p:nvPr/>
          </p:nvGrpSpPr>
          <p:grpSpPr>
            <a:xfrm>
              <a:off x="516195" y="3488626"/>
              <a:ext cx="545147" cy="506901"/>
              <a:chOff x="4818730" y="3307263"/>
              <a:chExt cx="1827512" cy="1699300"/>
            </a:xfrm>
          </p:grpSpPr>
          <p:sp>
            <p:nvSpPr>
              <p:cNvPr id="696" name="Google Shape;696;p49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7" name="Google Shape;697;p49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8" name="Google Shape;698;p49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9" name="Google Shape;699;p49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0" name="Google Shape;700;p49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1" name="Google Shape;701;p49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2" name="Google Shape;702;p49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3" name="Google Shape;703;p49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4" name="Google Shape;704;p49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5" name="Google Shape;705;p49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6" name="Google Shape;706;p49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7" name="Google Shape;707;p49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8" name="Google Shape;708;p49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9" name="Google Shape;709;p49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0" name="Google Shape;710;p49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1" name="Google Shape;711;p49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2" name="Google Shape;712;p49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3" name="Google Shape;713;p49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4" name="Google Shape;714;p49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5" name="Google Shape;715;p49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6" name="Google Shape;716;p49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7" name="Google Shape;717;p49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8" name="Google Shape;718;p49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9" name="Google Shape;719;p49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0" name="Google Shape;720;p49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21" name="Google Shape;721;p49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722" name="Google Shape;722;p49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3" name="Google Shape;723;p49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4" name="Google Shape;724;p49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5" name="Google Shape;725;p49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26" name="Google Shape;726;p49"/>
            <p:cNvSpPr/>
            <p:nvPr/>
          </p:nvSpPr>
          <p:spPr>
            <a:xfrm>
              <a:off x="5760100" y="12334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6509650" y="45707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7871225" y="26857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394" y="2220394"/>
            <a:ext cx="2683386" cy="2764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9"/>
          <p:cNvSpPr txBox="1">
            <a:spLocks noGrp="1"/>
          </p:cNvSpPr>
          <p:nvPr>
            <p:ph type="body" idx="1"/>
          </p:nvPr>
        </p:nvSpPr>
        <p:spPr>
          <a:xfrm>
            <a:off x="724566" y="1629549"/>
            <a:ext cx="8016857" cy="832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US" sz="3200" b="1" dirty="0" smtClean="0"/>
              <a:t>How the Pacman game works?</a:t>
            </a:r>
            <a:endParaRPr sz="3200" dirty="0"/>
          </a:p>
        </p:txBody>
      </p:sp>
      <p:grpSp>
        <p:nvGrpSpPr>
          <p:cNvPr id="694" name="Google Shape;694;p49"/>
          <p:cNvGrpSpPr/>
          <p:nvPr/>
        </p:nvGrpSpPr>
        <p:grpSpPr>
          <a:xfrm>
            <a:off x="516195" y="1233425"/>
            <a:ext cx="8218086" cy="3526925"/>
            <a:chOff x="516195" y="1233425"/>
            <a:chExt cx="8218086" cy="3526925"/>
          </a:xfrm>
        </p:grpSpPr>
        <p:grpSp>
          <p:nvGrpSpPr>
            <p:cNvPr id="695" name="Google Shape;695;p49"/>
            <p:cNvGrpSpPr/>
            <p:nvPr/>
          </p:nvGrpSpPr>
          <p:grpSpPr>
            <a:xfrm>
              <a:off x="516195" y="3488626"/>
              <a:ext cx="545147" cy="506901"/>
              <a:chOff x="4818730" y="3307263"/>
              <a:chExt cx="1827512" cy="1699300"/>
            </a:xfrm>
          </p:grpSpPr>
          <p:sp>
            <p:nvSpPr>
              <p:cNvPr id="696" name="Google Shape;696;p49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7" name="Google Shape;697;p49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8" name="Google Shape;698;p49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9" name="Google Shape;699;p49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0" name="Google Shape;700;p49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1" name="Google Shape;701;p49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2" name="Google Shape;702;p49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3" name="Google Shape;703;p49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4" name="Google Shape;704;p49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5" name="Google Shape;705;p49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6" name="Google Shape;706;p49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7" name="Google Shape;707;p49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8" name="Google Shape;708;p49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9" name="Google Shape;709;p49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0" name="Google Shape;710;p49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1" name="Google Shape;711;p49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2" name="Google Shape;712;p49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3" name="Google Shape;713;p49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4" name="Google Shape;714;p49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5" name="Google Shape;715;p49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6" name="Google Shape;716;p49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7" name="Google Shape;717;p49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8" name="Google Shape;718;p49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9" name="Google Shape;719;p49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0" name="Google Shape;720;p49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21" name="Google Shape;721;p49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722" name="Google Shape;722;p49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3" name="Google Shape;723;p49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4" name="Google Shape;724;p49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5" name="Google Shape;725;p49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26" name="Google Shape;726;p49"/>
            <p:cNvSpPr/>
            <p:nvPr/>
          </p:nvSpPr>
          <p:spPr>
            <a:xfrm>
              <a:off x="5760100" y="12334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6509650" y="45707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7871225" y="26857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0980" y="3075017"/>
            <a:ext cx="2304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Bahnschrift" panose="020B0502040204020203" pitchFamily="34" charset="0"/>
              </a:rPr>
              <a:t>ALGORITHM</a:t>
            </a:r>
            <a:endParaRPr lang="en-US" sz="2800" b="1" dirty="0">
              <a:latin typeface="Bahnschrift" panose="020B0502040204020203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134386" y="3687436"/>
            <a:ext cx="955651" cy="1297075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5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  <a:effectLst/>
      </p:bgPr>
    </p:bg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1"/>
          <p:cNvSpPr/>
          <p:nvPr/>
        </p:nvSpPr>
        <p:spPr>
          <a:xfrm>
            <a:off x="695013" y="774450"/>
            <a:ext cx="659940" cy="381955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7" name="Google Shape;777;p51"/>
          <p:cNvSpPr/>
          <p:nvPr/>
        </p:nvSpPr>
        <p:spPr>
          <a:xfrm>
            <a:off x="695013" y="1578994"/>
            <a:ext cx="659940" cy="381955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8" name="Google Shape;778;p51"/>
          <p:cNvSpPr/>
          <p:nvPr/>
        </p:nvSpPr>
        <p:spPr>
          <a:xfrm>
            <a:off x="695013" y="2314788"/>
            <a:ext cx="659940" cy="381955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9" name="Google Shape;779;p51"/>
          <p:cNvSpPr/>
          <p:nvPr/>
        </p:nvSpPr>
        <p:spPr>
          <a:xfrm>
            <a:off x="4727413" y="788738"/>
            <a:ext cx="659940" cy="381955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0" name="Google Shape;780;p51"/>
          <p:cNvSpPr/>
          <p:nvPr/>
        </p:nvSpPr>
        <p:spPr>
          <a:xfrm>
            <a:off x="4727413" y="1593281"/>
            <a:ext cx="659940" cy="381955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1" name="Google Shape;781;p51"/>
          <p:cNvSpPr/>
          <p:nvPr/>
        </p:nvSpPr>
        <p:spPr>
          <a:xfrm>
            <a:off x="4727413" y="2329075"/>
            <a:ext cx="659940" cy="381955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2" name="Google Shape;782;p51"/>
          <p:cNvSpPr txBox="1">
            <a:spLocks noGrp="1"/>
          </p:cNvSpPr>
          <p:nvPr>
            <p:ph type="title" idx="8"/>
          </p:nvPr>
        </p:nvSpPr>
        <p:spPr>
          <a:xfrm>
            <a:off x="646935" y="777875"/>
            <a:ext cx="714351" cy="4321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01</a:t>
            </a:r>
            <a:endParaRPr sz="2000" dirty="0"/>
          </a:p>
        </p:txBody>
      </p:sp>
      <p:sp>
        <p:nvSpPr>
          <p:cNvPr id="783" name="Google Shape;783;p51"/>
          <p:cNvSpPr txBox="1">
            <a:spLocks noGrp="1"/>
          </p:cNvSpPr>
          <p:nvPr>
            <p:ph type="title" idx="9"/>
          </p:nvPr>
        </p:nvSpPr>
        <p:spPr>
          <a:xfrm>
            <a:off x="646936" y="1580608"/>
            <a:ext cx="698836" cy="4350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02</a:t>
            </a:r>
            <a:endParaRPr sz="2000" dirty="0"/>
          </a:p>
        </p:txBody>
      </p:sp>
      <p:sp>
        <p:nvSpPr>
          <p:cNvPr id="784" name="Google Shape;784;p51"/>
          <p:cNvSpPr txBox="1">
            <a:spLocks noGrp="1"/>
          </p:cNvSpPr>
          <p:nvPr>
            <p:ph type="title" idx="13"/>
          </p:nvPr>
        </p:nvSpPr>
        <p:spPr>
          <a:xfrm>
            <a:off x="4698187" y="1584075"/>
            <a:ext cx="698836" cy="4350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07</a:t>
            </a:r>
            <a:endParaRPr sz="2000" dirty="0"/>
          </a:p>
        </p:txBody>
      </p:sp>
      <p:sp>
        <p:nvSpPr>
          <p:cNvPr id="785" name="Google Shape;785;p51"/>
          <p:cNvSpPr txBox="1">
            <a:spLocks noGrp="1"/>
          </p:cNvSpPr>
          <p:nvPr>
            <p:ph type="title" idx="14"/>
          </p:nvPr>
        </p:nvSpPr>
        <p:spPr>
          <a:xfrm>
            <a:off x="4675128" y="775274"/>
            <a:ext cx="718635" cy="4473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06</a:t>
            </a:r>
            <a:endParaRPr sz="2000" dirty="0"/>
          </a:p>
        </p:txBody>
      </p:sp>
      <p:sp>
        <p:nvSpPr>
          <p:cNvPr id="786" name="Google Shape;786;p51"/>
          <p:cNvSpPr txBox="1">
            <a:spLocks noGrp="1"/>
          </p:cNvSpPr>
          <p:nvPr>
            <p:ph type="title" idx="19"/>
          </p:nvPr>
        </p:nvSpPr>
        <p:spPr>
          <a:xfrm>
            <a:off x="665050" y="2314590"/>
            <a:ext cx="698836" cy="4350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03</a:t>
            </a:r>
            <a:endParaRPr sz="2000" dirty="0"/>
          </a:p>
        </p:txBody>
      </p:sp>
      <p:sp>
        <p:nvSpPr>
          <p:cNvPr id="787" name="Google Shape;787;p51"/>
          <p:cNvSpPr txBox="1">
            <a:spLocks noGrp="1"/>
          </p:cNvSpPr>
          <p:nvPr>
            <p:ph type="title" idx="20"/>
          </p:nvPr>
        </p:nvSpPr>
        <p:spPr>
          <a:xfrm>
            <a:off x="4698187" y="2324126"/>
            <a:ext cx="698836" cy="4350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08</a:t>
            </a:r>
            <a:endParaRPr sz="2000" dirty="0"/>
          </a:p>
        </p:txBody>
      </p:sp>
      <p:sp>
        <p:nvSpPr>
          <p:cNvPr id="788" name="Google Shape;788;p51"/>
          <p:cNvSpPr txBox="1">
            <a:spLocks noGrp="1"/>
          </p:cNvSpPr>
          <p:nvPr>
            <p:ph type="title" idx="21"/>
          </p:nvPr>
        </p:nvSpPr>
        <p:spPr>
          <a:xfrm>
            <a:off x="377859" y="154904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STEPS:</a:t>
            </a:r>
            <a:endParaRPr dirty="0"/>
          </a:p>
        </p:txBody>
      </p:sp>
      <p:sp>
        <p:nvSpPr>
          <p:cNvPr id="790" name="Google Shape;790;p51"/>
          <p:cNvSpPr txBox="1">
            <a:spLocks noGrp="1"/>
          </p:cNvSpPr>
          <p:nvPr>
            <p:ph type="title"/>
          </p:nvPr>
        </p:nvSpPr>
        <p:spPr>
          <a:xfrm>
            <a:off x="1562500" y="909965"/>
            <a:ext cx="2679172" cy="169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/>
              <a:t>DESINGING</a:t>
            </a:r>
            <a:endParaRPr sz="1600" dirty="0"/>
          </a:p>
        </p:txBody>
      </p:sp>
      <p:sp>
        <p:nvSpPr>
          <p:cNvPr id="791" name="Google Shape;791;p51"/>
          <p:cNvSpPr txBox="1">
            <a:spLocks noGrp="1"/>
          </p:cNvSpPr>
          <p:nvPr>
            <p:ph type="title" idx="2"/>
          </p:nvPr>
        </p:nvSpPr>
        <p:spPr>
          <a:xfrm>
            <a:off x="1562500" y="1684326"/>
            <a:ext cx="2679172" cy="1696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/>
              <a:t>LEVEL</a:t>
            </a:r>
            <a:endParaRPr sz="1600" dirty="0"/>
          </a:p>
        </p:txBody>
      </p:sp>
      <p:sp>
        <p:nvSpPr>
          <p:cNvPr id="793" name="Google Shape;793;p51"/>
          <p:cNvSpPr txBox="1">
            <a:spLocks noGrp="1"/>
          </p:cNvSpPr>
          <p:nvPr>
            <p:ph type="title" idx="4"/>
          </p:nvPr>
        </p:nvSpPr>
        <p:spPr>
          <a:xfrm>
            <a:off x="5588280" y="880476"/>
            <a:ext cx="2679172" cy="169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/>
              <a:t>MOVE GHOST</a:t>
            </a:r>
            <a:endParaRPr sz="1600" dirty="0"/>
          </a:p>
        </p:txBody>
      </p:sp>
      <p:sp>
        <p:nvSpPr>
          <p:cNvPr id="795" name="Google Shape;795;p51"/>
          <p:cNvSpPr txBox="1">
            <a:spLocks noGrp="1"/>
          </p:cNvSpPr>
          <p:nvPr>
            <p:ph type="title" idx="6"/>
          </p:nvPr>
        </p:nvSpPr>
        <p:spPr>
          <a:xfrm>
            <a:off x="5588280" y="1685493"/>
            <a:ext cx="2679172" cy="1696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/>
              <a:t>DRAWN PACMAN</a:t>
            </a:r>
            <a:endParaRPr sz="1600" dirty="0"/>
          </a:p>
        </p:txBody>
      </p:sp>
      <p:sp>
        <p:nvSpPr>
          <p:cNvPr id="797" name="Google Shape;797;p51"/>
          <p:cNvSpPr txBox="1">
            <a:spLocks noGrp="1"/>
          </p:cNvSpPr>
          <p:nvPr>
            <p:ph type="title" idx="15"/>
          </p:nvPr>
        </p:nvSpPr>
        <p:spPr>
          <a:xfrm>
            <a:off x="1562500" y="2417926"/>
            <a:ext cx="2679172" cy="1702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/>
              <a:t>CHECK-MAZE</a:t>
            </a:r>
            <a:endParaRPr sz="1600" dirty="0"/>
          </a:p>
        </p:txBody>
      </p:sp>
      <p:sp>
        <p:nvSpPr>
          <p:cNvPr id="799" name="Google Shape;799;p51"/>
          <p:cNvSpPr txBox="1">
            <a:spLocks noGrp="1"/>
          </p:cNvSpPr>
          <p:nvPr>
            <p:ph type="title" idx="17"/>
          </p:nvPr>
        </p:nvSpPr>
        <p:spPr>
          <a:xfrm>
            <a:off x="5588277" y="2421946"/>
            <a:ext cx="2679172" cy="1702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/>
              <a:t>MAIN</a:t>
            </a:r>
            <a:endParaRPr sz="1600" dirty="0"/>
          </a:p>
        </p:txBody>
      </p:sp>
      <p:grpSp>
        <p:nvGrpSpPr>
          <p:cNvPr id="801" name="Google Shape;801;p51"/>
          <p:cNvGrpSpPr/>
          <p:nvPr/>
        </p:nvGrpSpPr>
        <p:grpSpPr>
          <a:xfrm>
            <a:off x="422800" y="796200"/>
            <a:ext cx="8378293" cy="3152852"/>
            <a:chOff x="422800" y="796200"/>
            <a:chExt cx="8378293" cy="3152852"/>
          </a:xfrm>
        </p:grpSpPr>
        <p:grpSp>
          <p:nvGrpSpPr>
            <p:cNvPr id="802" name="Google Shape;802;p51"/>
            <p:cNvGrpSpPr/>
            <p:nvPr/>
          </p:nvGrpSpPr>
          <p:grpSpPr>
            <a:xfrm>
              <a:off x="7926645" y="3442151"/>
              <a:ext cx="545147" cy="506901"/>
              <a:chOff x="4818730" y="3307263"/>
              <a:chExt cx="1827512" cy="1699300"/>
            </a:xfrm>
          </p:grpSpPr>
          <p:sp>
            <p:nvSpPr>
              <p:cNvPr id="803" name="Google Shape;803;p5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" name="Google Shape;804;p5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" name="Google Shape;805;p5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" name="Google Shape;806;p5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" name="Google Shape;807;p5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" name="Google Shape;808;p5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" name="Google Shape;809;p5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" name="Google Shape;810;p5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" name="Google Shape;811;p5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2" name="Google Shape;812;p5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" name="Google Shape;813;p5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" name="Google Shape;814;p5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5" name="Google Shape;815;p5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" name="Google Shape;816;p5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" name="Google Shape;817;p5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8" name="Google Shape;818;p5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9" name="Google Shape;819;p5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" name="Google Shape;820;p5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" name="Google Shape;821;p5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" name="Google Shape;822;p5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3" name="Google Shape;823;p5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4" name="Google Shape;824;p5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5" name="Google Shape;825;p5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6" name="Google Shape;826;p5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7" name="Google Shape;827;p5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28" name="Google Shape;828;p51"/>
            <p:cNvSpPr/>
            <p:nvPr/>
          </p:nvSpPr>
          <p:spPr>
            <a:xfrm>
              <a:off x="422800" y="36249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5322475" y="7962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4150575" y="36657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31" name="Google Shape;831;p51"/>
            <p:cNvGrpSpPr/>
            <p:nvPr/>
          </p:nvGrpSpPr>
          <p:grpSpPr>
            <a:xfrm rot="-7546048">
              <a:off x="8412534" y="1743468"/>
              <a:ext cx="161701" cy="641985"/>
              <a:chOff x="7004550" y="3676293"/>
              <a:chExt cx="161700" cy="641982"/>
            </a:xfrm>
          </p:grpSpPr>
          <p:sp>
            <p:nvSpPr>
              <p:cNvPr id="832" name="Google Shape;832;p51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3" name="Google Shape;833;p51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4" name="Google Shape;834;p51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5" name="Google Shape;835;p51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3" name="Google Shape;778;p51"/>
          <p:cNvSpPr/>
          <p:nvPr/>
        </p:nvSpPr>
        <p:spPr>
          <a:xfrm>
            <a:off x="716788" y="3099688"/>
            <a:ext cx="659940" cy="381955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81;p51"/>
          <p:cNvSpPr/>
          <p:nvPr/>
        </p:nvSpPr>
        <p:spPr>
          <a:xfrm>
            <a:off x="4749188" y="3113975"/>
            <a:ext cx="659940" cy="381955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86;p51"/>
          <p:cNvSpPr txBox="1">
            <a:spLocks/>
          </p:cNvSpPr>
          <p:nvPr/>
        </p:nvSpPr>
        <p:spPr>
          <a:xfrm>
            <a:off x="686825" y="3099490"/>
            <a:ext cx="698836" cy="43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0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>
            <a:r>
              <a:rPr lang="en" sz="2000" dirty="0" smtClean="0"/>
              <a:t>04</a:t>
            </a:r>
            <a:endParaRPr lang="en" sz="2000" dirty="0"/>
          </a:p>
        </p:txBody>
      </p:sp>
      <p:sp>
        <p:nvSpPr>
          <p:cNvPr id="76" name="Google Shape;787;p51"/>
          <p:cNvSpPr txBox="1">
            <a:spLocks/>
          </p:cNvSpPr>
          <p:nvPr/>
        </p:nvSpPr>
        <p:spPr>
          <a:xfrm>
            <a:off x="4719962" y="3109026"/>
            <a:ext cx="698836" cy="43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0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>
            <a:r>
              <a:rPr lang="en" sz="2000" dirty="0" smtClean="0"/>
              <a:t>09</a:t>
            </a:r>
            <a:endParaRPr lang="en" sz="2000" dirty="0"/>
          </a:p>
        </p:txBody>
      </p:sp>
      <p:sp>
        <p:nvSpPr>
          <p:cNvPr id="77" name="Google Shape;797;p51"/>
          <p:cNvSpPr txBox="1">
            <a:spLocks/>
          </p:cNvSpPr>
          <p:nvPr/>
        </p:nvSpPr>
        <p:spPr>
          <a:xfrm>
            <a:off x="1584275" y="3202826"/>
            <a:ext cx="2679172" cy="17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400" b="0" i="0" u="none" strike="noStrike" cap="none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 sz="1600" b="1" dirty="0"/>
              <a:t>CHANGING LEVEL</a:t>
            </a:r>
            <a:endParaRPr lang="en-US" sz="1600" dirty="0"/>
          </a:p>
        </p:txBody>
      </p:sp>
      <p:sp>
        <p:nvSpPr>
          <p:cNvPr id="78" name="Google Shape;799;p51"/>
          <p:cNvSpPr txBox="1">
            <a:spLocks/>
          </p:cNvSpPr>
          <p:nvPr/>
        </p:nvSpPr>
        <p:spPr>
          <a:xfrm>
            <a:off x="5610052" y="3206846"/>
            <a:ext cx="2679172" cy="17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400" b="0" i="0" u="none" strike="noStrike" cap="none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 sz="1600" b="1" dirty="0"/>
              <a:t>INITIALIZE</a:t>
            </a:r>
            <a:endParaRPr lang="en-US" sz="1600" dirty="0"/>
          </a:p>
        </p:txBody>
      </p:sp>
      <p:sp>
        <p:nvSpPr>
          <p:cNvPr id="79" name="Google Shape;778;p51"/>
          <p:cNvSpPr/>
          <p:nvPr/>
        </p:nvSpPr>
        <p:spPr>
          <a:xfrm>
            <a:off x="731688" y="4063338"/>
            <a:ext cx="659940" cy="381955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786;p51"/>
          <p:cNvSpPr txBox="1">
            <a:spLocks/>
          </p:cNvSpPr>
          <p:nvPr/>
        </p:nvSpPr>
        <p:spPr>
          <a:xfrm>
            <a:off x="701725" y="4063140"/>
            <a:ext cx="698836" cy="43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0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Saira SemiCondensed ExtraBold"/>
              <a:buNone/>
              <a:defRPr sz="3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>
            <a:r>
              <a:rPr lang="en" sz="2000" dirty="0" smtClean="0"/>
              <a:t>05</a:t>
            </a:r>
            <a:endParaRPr lang="en" sz="2000" dirty="0"/>
          </a:p>
        </p:txBody>
      </p:sp>
      <p:sp>
        <p:nvSpPr>
          <p:cNvPr id="83" name="Google Shape;797;p51"/>
          <p:cNvSpPr txBox="1">
            <a:spLocks/>
          </p:cNvSpPr>
          <p:nvPr/>
        </p:nvSpPr>
        <p:spPr>
          <a:xfrm>
            <a:off x="1599175" y="4166476"/>
            <a:ext cx="2679172" cy="17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400" b="0" i="0" u="none" strike="noStrike" cap="none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 sz="1600" b="1" dirty="0"/>
              <a:t>DEATH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9"/>
          <p:cNvSpPr txBox="1">
            <a:spLocks noGrp="1"/>
          </p:cNvSpPr>
          <p:nvPr>
            <p:ph type="body" idx="1"/>
          </p:nvPr>
        </p:nvSpPr>
        <p:spPr>
          <a:xfrm>
            <a:off x="102006" y="261386"/>
            <a:ext cx="6407643" cy="4739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3200" b="1" dirty="0" smtClean="0">
                <a:latin typeface="Bahnschrift" panose="020B0502040204020203" pitchFamily="34" charset="0"/>
              </a:rPr>
              <a:t>ALGORITHM:</a:t>
            </a:r>
          </a:p>
          <a:p>
            <a:pPr marL="152400" lvl="0" indent="0">
              <a:lnSpc>
                <a:spcPct val="200000"/>
              </a:lnSpc>
              <a:buNone/>
            </a:pPr>
            <a:r>
              <a:rPr lang="en-US" sz="1000" b="1" dirty="0" smtClean="0"/>
              <a:t>STEP 1:[DESINGING] </a:t>
            </a:r>
            <a:r>
              <a:rPr lang="en-US" sz="1000" dirty="0" smtClean="0"/>
              <a:t>Create </a:t>
            </a:r>
            <a:r>
              <a:rPr lang="en-US" sz="1000" dirty="0"/>
              <a:t>model class to design interface.</a:t>
            </a:r>
          </a:p>
          <a:p>
            <a:pPr marL="152400" lvl="0" indent="0">
              <a:lnSpc>
                <a:spcPct val="200000"/>
              </a:lnSpc>
              <a:buNone/>
            </a:pPr>
            <a:r>
              <a:rPr lang="en-US" sz="1000" b="1" dirty="0" smtClean="0"/>
              <a:t>STEP 2:[LEVEL</a:t>
            </a:r>
            <a:r>
              <a:rPr lang="en-US" sz="1000" b="1" dirty="0"/>
              <a:t>] </a:t>
            </a:r>
            <a:r>
              <a:rPr lang="en-US" sz="1000" dirty="0"/>
              <a:t>Set leveldata[] = []</a:t>
            </a:r>
          </a:p>
          <a:p>
            <a:pPr marL="152400" indent="0">
              <a:lnSpc>
                <a:spcPct val="200000"/>
              </a:lnSpc>
              <a:buNone/>
            </a:pPr>
            <a:r>
              <a:rPr lang="en-US" sz="1000" dirty="0"/>
              <a:t>[0 = blue block, 16 = white dots ,2 = top border , 4 = right border, 8 = bottom borders, 1 = left borders]</a:t>
            </a:r>
          </a:p>
          <a:p>
            <a:pPr marL="152400" lvl="0" indent="0">
              <a:lnSpc>
                <a:spcPct val="200000"/>
              </a:lnSpc>
              <a:buNone/>
            </a:pPr>
            <a:r>
              <a:rPr lang="en-US" sz="1000" b="1" dirty="0" smtClean="0"/>
              <a:t>STEP 3: [CHECK-MAZE</a:t>
            </a:r>
            <a:r>
              <a:rPr lang="en-US" sz="1000" b="1" dirty="0"/>
              <a:t>] </a:t>
            </a:r>
            <a:endParaRPr lang="en-US" sz="1000" dirty="0"/>
          </a:p>
          <a:p>
            <a:pPr marL="152400" indent="0">
              <a:lnSpc>
                <a:spcPct val="200000"/>
              </a:lnSpc>
              <a:buNone/>
            </a:pPr>
            <a:r>
              <a:rPr lang="en-US" sz="1000" dirty="0"/>
              <a:t>TILL (i &lt; N_BLOCKS * N_BLOCKS &amp;&amp; finished):</a:t>
            </a:r>
          </a:p>
          <a:p>
            <a:pPr marL="152400" indent="0">
              <a:lnSpc>
                <a:spcPct val="200000"/>
              </a:lnSpc>
              <a:buNone/>
            </a:pPr>
            <a:r>
              <a:rPr lang="en-US" sz="1000" dirty="0"/>
              <a:t>if ((screenData[i]) != 0)then :</a:t>
            </a:r>
          </a:p>
          <a:p>
            <a:pPr marL="152400" indent="0">
              <a:lnSpc>
                <a:spcPct val="200000"/>
              </a:lnSpc>
              <a:buNone/>
            </a:pPr>
            <a:r>
              <a:rPr lang="en-US" sz="1000" dirty="0"/>
              <a:t> Set  finished = false</a:t>
            </a:r>
          </a:p>
          <a:p>
            <a:pPr marL="152400" indent="0">
              <a:lnSpc>
                <a:spcPct val="200000"/>
              </a:lnSpc>
              <a:buNone/>
            </a:pPr>
            <a:r>
              <a:rPr lang="en-US" sz="1000" dirty="0"/>
              <a:t>i++</a:t>
            </a:r>
          </a:p>
          <a:p>
            <a:pPr marL="152400" indent="0">
              <a:lnSpc>
                <a:spcPct val="200000"/>
              </a:lnSpc>
              <a:buNone/>
            </a:pPr>
            <a:r>
              <a:rPr lang="en-US" sz="1000" dirty="0"/>
              <a:t>[LOOP ENDS]</a:t>
            </a:r>
          </a:p>
          <a:p>
            <a:pPr marL="152400" indent="0">
              <a:lnSpc>
                <a:spcPct val="200000"/>
              </a:lnSpc>
              <a:buNone/>
            </a:pPr>
            <a:r>
              <a:rPr lang="en-US" sz="1000" dirty="0"/>
              <a:t>[N_BLOCKS = no. of boxes (225</a:t>
            </a:r>
            <a:r>
              <a:rPr lang="en-US" sz="1000" dirty="0" smtClean="0"/>
              <a:t>)]</a:t>
            </a:r>
          </a:p>
          <a:p>
            <a:pPr marL="152400" lvl="0" indent="0">
              <a:lnSpc>
                <a:spcPct val="200000"/>
              </a:lnSpc>
              <a:buNone/>
            </a:pPr>
            <a:r>
              <a:rPr lang="en-US" sz="1000" b="1" dirty="0">
                <a:solidFill>
                  <a:schemeClr val="accent6">
                    <a:lumMod val="95000"/>
                  </a:schemeClr>
                </a:solidFill>
              </a:rPr>
              <a:t>STEP 4:[CHANGING LEVEL]</a:t>
            </a:r>
            <a:endParaRPr lang="en-US" sz="1000" dirty="0">
              <a:solidFill>
                <a:schemeClr val="accent6">
                  <a:lumMod val="95000"/>
                </a:schemeClr>
              </a:solidFill>
            </a:endParaRPr>
          </a:p>
          <a:p>
            <a:pPr marL="152400" indent="0">
              <a:lnSpc>
                <a:spcPct val="200000"/>
              </a:lnSpc>
              <a:buNone/>
            </a:pPr>
            <a:r>
              <a:rPr lang="en-US" sz="1000" dirty="0">
                <a:solidFill>
                  <a:schemeClr val="accent6">
                    <a:lumMod val="95000"/>
                  </a:schemeClr>
                </a:solidFill>
              </a:rPr>
              <a:t>if (N_GHOSTS &lt; MAX_GHOSTS) then:</a:t>
            </a:r>
          </a:p>
          <a:p>
            <a:pPr marL="152400" indent="0">
              <a:lnSpc>
                <a:spcPct val="200000"/>
              </a:lnSpc>
              <a:buNone/>
            </a:pPr>
            <a:endParaRPr lang="en-US" sz="1000" dirty="0"/>
          </a:p>
        </p:txBody>
      </p:sp>
      <p:grpSp>
        <p:nvGrpSpPr>
          <p:cNvPr id="694" name="Google Shape;694;p49"/>
          <p:cNvGrpSpPr/>
          <p:nvPr/>
        </p:nvGrpSpPr>
        <p:grpSpPr>
          <a:xfrm>
            <a:off x="6007607" y="1794424"/>
            <a:ext cx="2987465" cy="3206558"/>
            <a:chOff x="5760100" y="1233425"/>
            <a:chExt cx="2987465" cy="3526925"/>
          </a:xfrm>
        </p:grpSpPr>
        <p:grpSp>
          <p:nvGrpSpPr>
            <p:cNvPr id="721" name="Google Shape;721;p49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722" name="Google Shape;722;p49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3" name="Google Shape;723;p49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4" name="Google Shape;724;p49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5" name="Google Shape;725;p49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26" name="Google Shape;726;p49"/>
            <p:cNvSpPr/>
            <p:nvPr/>
          </p:nvSpPr>
          <p:spPr>
            <a:xfrm>
              <a:off x="5760100" y="12334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6509650" y="45707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31" y="1709634"/>
            <a:ext cx="2689917" cy="275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36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6877" y="0"/>
            <a:ext cx="5328271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indent="0">
              <a:lnSpc>
                <a:spcPct val="200000"/>
              </a:lnSpc>
              <a:buNone/>
            </a:pPr>
            <a:r>
              <a:rPr lang="en-US" sz="1000" dirty="0" smtClean="0">
                <a:solidFill>
                  <a:schemeClr val="accent6">
                    <a:lumMod val="95000"/>
                  </a:schemeClr>
                </a:solidFill>
              </a:rPr>
              <a:t>Set </a:t>
            </a:r>
            <a:r>
              <a:rPr lang="en-US" sz="1000" dirty="0">
                <a:solidFill>
                  <a:schemeClr val="accent6">
                    <a:lumMod val="95000"/>
                  </a:schemeClr>
                </a:solidFill>
              </a:rPr>
              <a:t>N_GHOSTS++</a:t>
            </a:r>
          </a:p>
          <a:p>
            <a:pPr marL="152400" indent="0">
              <a:lnSpc>
                <a:spcPct val="200000"/>
              </a:lnSpc>
              <a:buNone/>
            </a:pPr>
            <a:r>
              <a:rPr lang="en-US" sz="1000" dirty="0">
                <a:solidFill>
                  <a:schemeClr val="accent6">
                    <a:lumMod val="95000"/>
                  </a:schemeClr>
                </a:solidFill>
              </a:rPr>
              <a:t>      [END OF IF STRUCTURE]</a:t>
            </a:r>
          </a:p>
          <a:p>
            <a:pPr marL="152400" indent="0">
              <a:lnSpc>
                <a:spcPct val="200000"/>
              </a:lnSpc>
              <a:buNone/>
            </a:pPr>
            <a:r>
              <a:rPr lang="en-US" sz="1000" dirty="0">
                <a:solidFill>
                  <a:schemeClr val="accent6">
                    <a:lumMod val="95000"/>
                  </a:schemeClr>
                </a:solidFill>
              </a:rPr>
              <a:t>if (currentSpeed &lt; maxSpeed)then:</a:t>
            </a:r>
          </a:p>
          <a:p>
            <a:pPr marL="152400" indent="0">
              <a:lnSpc>
                <a:spcPct val="200000"/>
              </a:lnSpc>
              <a:buNone/>
            </a:pPr>
            <a:r>
              <a:rPr lang="en-US" sz="1000" dirty="0">
                <a:solidFill>
                  <a:schemeClr val="accent6">
                    <a:lumMod val="95000"/>
                  </a:schemeClr>
                </a:solidFill>
              </a:rPr>
              <a:t>             Set currentSpeed++</a:t>
            </a:r>
          </a:p>
          <a:p>
            <a:pPr marL="152400" indent="0">
              <a:lnSpc>
                <a:spcPct val="200000"/>
              </a:lnSpc>
              <a:buNone/>
            </a:pPr>
            <a:r>
              <a:rPr lang="en-US" sz="1000" dirty="0">
                <a:solidFill>
                  <a:schemeClr val="accent6">
                    <a:lumMod val="95000"/>
                  </a:schemeClr>
                </a:solidFill>
              </a:rPr>
              <a:t> [END OF IF STRUCTURE</a:t>
            </a:r>
            <a:r>
              <a:rPr lang="en-US" sz="1000" dirty="0" smtClean="0">
                <a:solidFill>
                  <a:schemeClr val="accent6">
                    <a:lumMod val="95000"/>
                  </a:schemeClr>
                </a:solidFill>
              </a:rPr>
              <a:t>]</a:t>
            </a:r>
          </a:p>
          <a:p>
            <a:pPr marL="152400" lvl="0" indent="0">
              <a:lnSpc>
                <a:spcPct val="200000"/>
              </a:lnSpc>
              <a:buNone/>
            </a:pPr>
            <a:r>
              <a:rPr lang="en-US" sz="1000" b="1" dirty="0">
                <a:solidFill>
                  <a:schemeClr val="accent6"/>
                </a:solidFill>
              </a:rPr>
              <a:t>STEP 5:[DEATH]</a:t>
            </a:r>
            <a:endParaRPr lang="en-US" sz="1000" dirty="0">
              <a:solidFill>
                <a:schemeClr val="accent6"/>
              </a:solidFill>
            </a:endParaRPr>
          </a:p>
          <a:p>
            <a:pPr marL="152400" indent="0">
              <a:lnSpc>
                <a:spcPct val="200000"/>
              </a:lnSpc>
              <a:buNone/>
            </a:pPr>
            <a:r>
              <a:rPr lang="en-US" sz="1000" dirty="0">
                <a:solidFill>
                  <a:schemeClr val="accent6"/>
                </a:solidFill>
              </a:rPr>
              <a:t>if (lives == 0) then:</a:t>
            </a:r>
          </a:p>
          <a:p>
            <a:pPr marL="152400" indent="0">
              <a:lnSpc>
                <a:spcPct val="200000"/>
              </a:lnSpc>
              <a:buNone/>
            </a:pPr>
            <a:r>
              <a:rPr lang="en-US" sz="1000" dirty="0">
                <a:solidFill>
                  <a:schemeClr val="accent6"/>
                </a:solidFill>
              </a:rPr>
              <a:t>     Set inGame = </a:t>
            </a:r>
            <a:r>
              <a:rPr lang="en-US" sz="1000" dirty="0" smtClean="0">
                <a:solidFill>
                  <a:schemeClr val="accent6"/>
                </a:solidFill>
              </a:rPr>
              <a:t>false  </a:t>
            </a:r>
          </a:p>
          <a:p>
            <a:pPr marL="152400" indent="0">
              <a:lnSpc>
                <a:spcPct val="200000"/>
              </a:lnSpc>
              <a:buNone/>
            </a:pPr>
            <a:r>
              <a:rPr lang="en-US" sz="1000" dirty="0" smtClean="0">
                <a:solidFill>
                  <a:schemeClr val="accent6"/>
                </a:solidFill>
              </a:rPr>
              <a:t>[</a:t>
            </a:r>
            <a:r>
              <a:rPr lang="en-US" sz="1000" dirty="0">
                <a:solidFill>
                  <a:schemeClr val="accent6"/>
                </a:solidFill>
              </a:rPr>
              <a:t>END OF IF </a:t>
            </a:r>
            <a:r>
              <a:rPr lang="en-US" sz="1000" dirty="0" smtClean="0">
                <a:solidFill>
                  <a:schemeClr val="accent6"/>
                </a:solidFill>
              </a:rPr>
              <a:t>STRUCTURE]</a:t>
            </a:r>
          </a:p>
          <a:p>
            <a:pPr lvl="3">
              <a:lnSpc>
                <a:spcPct val="150000"/>
              </a:lnSpc>
            </a:pPr>
            <a:endParaRPr lang="en-US" sz="1000" b="1" dirty="0" smtClean="0">
              <a:solidFill>
                <a:schemeClr val="accent6"/>
              </a:solidFill>
            </a:endParaRPr>
          </a:p>
          <a:p>
            <a:pPr lvl="8">
              <a:lnSpc>
                <a:spcPct val="150000"/>
              </a:lnSpc>
            </a:pPr>
            <a:r>
              <a:rPr lang="en-US" sz="1000" b="1" dirty="0" smtClean="0">
                <a:solidFill>
                  <a:schemeClr val="accent6"/>
                </a:solidFill>
              </a:rPr>
              <a:t>    STEP 6 : [MOVE GHOST]</a:t>
            </a:r>
            <a:endParaRPr lang="en-US" sz="1000" dirty="0" smtClean="0">
              <a:solidFill>
                <a:schemeClr val="accent6"/>
              </a:solidFill>
            </a:endParaRPr>
          </a:p>
          <a:p>
            <a:pPr lvl="8">
              <a:lnSpc>
                <a:spcPct val="150000"/>
              </a:lnSpc>
            </a:pPr>
            <a:r>
              <a:rPr lang="en-US" sz="1000" dirty="0" smtClean="0">
                <a:solidFill>
                  <a:schemeClr val="accent6"/>
                </a:solidFill>
              </a:rPr>
              <a:t>    if (</a:t>
            </a:r>
            <a:r>
              <a:rPr lang="en-US" sz="1000" dirty="0" err="1" smtClean="0">
                <a:solidFill>
                  <a:schemeClr val="accent6"/>
                </a:solidFill>
              </a:rPr>
              <a:t>pacman_x</a:t>
            </a:r>
            <a:r>
              <a:rPr lang="en-US" sz="1000" dirty="0" smtClean="0">
                <a:solidFill>
                  <a:schemeClr val="accent6"/>
                </a:solidFill>
              </a:rPr>
              <a:t> &gt; (</a:t>
            </a:r>
            <a:r>
              <a:rPr lang="en-US" sz="1000" dirty="0" err="1" smtClean="0">
                <a:solidFill>
                  <a:schemeClr val="accent6"/>
                </a:solidFill>
              </a:rPr>
              <a:t>ghost_x</a:t>
            </a:r>
            <a:r>
              <a:rPr lang="en-US" sz="1000" dirty="0" smtClean="0">
                <a:solidFill>
                  <a:schemeClr val="accent6"/>
                </a:solidFill>
              </a:rPr>
              <a:t>[i] - 12) &amp;&amp; </a:t>
            </a:r>
            <a:r>
              <a:rPr lang="en-US" sz="1000" dirty="0" err="1" smtClean="0">
                <a:solidFill>
                  <a:schemeClr val="accent6"/>
                </a:solidFill>
              </a:rPr>
              <a:t>pacman_x</a:t>
            </a:r>
            <a:r>
              <a:rPr lang="en-US" sz="1000" dirty="0" smtClean="0">
                <a:solidFill>
                  <a:schemeClr val="accent6"/>
                </a:solidFill>
              </a:rPr>
              <a:t> &lt; (</a:t>
            </a:r>
            <a:r>
              <a:rPr lang="en-US" sz="1000" dirty="0" err="1" smtClean="0">
                <a:solidFill>
                  <a:schemeClr val="accent6"/>
                </a:solidFill>
              </a:rPr>
              <a:t>ghost_x</a:t>
            </a:r>
            <a:r>
              <a:rPr lang="en-US" sz="1000" dirty="0" smtClean="0">
                <a:solidFill>
                  <a:schemeClr val="accent6"/>
                </a:solidFill>
              </a:rPr>
              <a:t>[i] + 12)</a:t>
            </a:r>
          </a:p>
          <a:p>
            <a:pPr lvl="8">
              <a:lnSpc>
                <a:spcPct val="150000"/>
              </a:lnSpc>
            </a:pPr>
            <a:r>
              <a:rPr lang="en-US" sz="1000" dirty="0" smtClean="0">
                <a:solidFill>
                  <a:schemeClr val="accent6"/>
                </a:solidFill>
              </a:rPr>
              <a:t>    &amp;&amp; </a:t>
            </a:r>
            <a:r>
              <a:rPr lang="en-US" sz="1000" dirty="0" err="1" smtClean="0">
                <a:solidFill>
                  <a:schemeClr val="accent6"/>
                </a:solidFill>
              </a:rPr>
              <a:t>pacman_y</a:t>
            </a:r>
            <a:r>
              <a:rPr lang="en-US" sz="1000" dirty="0" smtClean="0">
                <a:solidFill>
                  <a:schemeClr val="accent6"/>
                </a:solidFill>
              </a:rPr>
              <a:t> &gt; (</a:t>
            </a:r>
            <a:r>
              <a:rPr lang="en-US" sz="1000" dirty="0" err="1" smtClean="0">
                <a:solidFill>
                  <a:schemeClr val="accent6"/>
                </a:solidFill>
              </a:rPr>
              <a:t>ghost_y</a:t>
            </a:r>
            <a:r>
              <a:rPr lang="en-US" sz="1000" dirty="0" smtClean="0">
                <a:solidFill>
                  <a:schemeClr val="accent6"/>
                </a:solidFill>
              </a:rPr>
              <a:t>[i] - 12) &amp;&amp; </a:t>
            </a:r>
            <a:r>
              <a:rPr lang="en-US" sz="1000" dirty="0" err="1" smtClean="0">
                <a:solidFill>
                  <a:schemeClr val="accent6"/>
                </a:solidFill>
              </a:rPr>
              <a:t>pacman_y</a:t>
            </a:r>
            <a:r>
              <a:rPr lang="en-US" sz="1000" dirty="0" smtClean="0">
                <a:solidFill>
                  <a:schemeClr val="accent6"/>
                </a:solidFill>
              </a:rPr>
              <a:t> &lt; (</a:t>
            </a:r>
            <a:r>
              <a:rPr lang="en-US" sz="1000" dirty="0" err="1" smtClean="0">
                <a:solidFill>
                  <a:schemeClr val="accent6"/>
                </a:solidFill>
              </a:rPr>
              <a:t>ghost_y</a:t>
            </a:r>
            <a:r>
              <a:rPr lang="en-US" sz="1000" dirty="0" smtClean="0">
                <a:solidFill>
                  <a:schemeClr val="accent6"/>
                </a:solidFill>
              </a:rPr>
              <a:t>[i] + 12) </a:t>
            </a:r>
          </a:p>
          <a:p>
            <a:pPr lvl="8">
              <a:lnSpc>
                <a:spcPct val="150000"/>
              </a:lnSpc>
            </a:pPr>
            <a:r>
              <a:rPr lang="en-US" sz="1000" dirty="0" smtClean="0">
                <a:solidFill>
                  <a:schemeClr val="accent6"/>
                </a:solidFill>
              </a:rPr>
              <a:t>    &amp;&amp; inGame) then:</a:t>
            </a:r>
          </a:p>
          <a:p>
            <a:pPr lvl="8">
              <a:lnSpc>
                <a:spcPct val="150000"/>
              </a:lnSpc>
            </a:pPr>
            <a:r>
              <a:rPr lang="en-US" sz="1000" dirty="0" smtClean="0">
                <a:solidFill>
                  <a:schemeClr val="accent6"/>
                </a:solidFill>
              </a:rPr>
              <a:t>            Set dying = true;</a:t>
            </a:r>
          </a:p>
          <a:p>
            <a:pPr lvl="8">
              <a:lnSpc>
                <a:spcPct val="150000"/>
              </a:lnSpc>
            </a:pPr>
            <a:r>
              <a:rPr lang="en-US" sz="1000" dirty="0" smtClean="0">
                <a:solidFill>
                  <a:schemeClr val="accent6"/>
                </a:solidFill>
              </a:rPr>
              <a:t>     [END OF IF STRUCTURE]</a:t>
            </a:r>
          </a:p>
          <a:p>
            <a:pPr marL="152400" indent="0">
              <a:lnSpc>
                <a:spcPct val="200000"/>
              </a:lnSpc>
              <a:buNone/>
            </a:pPr>
            <a:endParaRPr lang="en-US" sz="1000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120" y="1336050"/>
            <a:ext cx="2779534" cy="317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89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2;p49"/>
          <p:cNvSpPr/>
          <p:nvPr/>
        </p:nvSpPr>
        <p:spPr>
          <a:xfrm rot="14053952">
            <a:off x="8694308" y="4342964"/>
            <a:ext cx="147013" cy="13980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723;p49"/>
          <p:cNvSpPr/>
          <p:nvPr/>
        </p:nvSpPr>
        <p:spPr>
          <a:xfrm rot="14053952">
            <a:off x="8558485" y="4440805"/>
            <a:ext cx="147013" cy="13980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724;p49"/>
          <p:cNvSpPr/>
          <p:nvPr/>
        </p:nvSpPr>
        <p:spPr>
          <a:xfrm rot="14053952">
            <a:off x="8422661" y="4538647"/>
            <a:ext cx="147013" cy="13980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725;p49"/>
          <p:cNvSpPr/>
          <p:nvPr/>
        </p:nvSpPr>
        <p:spPr>
          <a:xfrm rot="14053952">
            <a:off x="8286838" y="4636489"/>
            <a:ext cx="147013" cy="13980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727;p49"/>
          <p:cNvSpPr/>
          <p:nvPr/>
        </p:nvSpPr>
        <p:spPr>
          <a:xfrm>
            <a:off x="6647157" y="4677354"/>
            <a:ext cx="189600" cy="172378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85630" y="275008"/>
            <a:ext cx="472325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STEP 7 : [DRAWN PACMAN]</a:t>
            </a:r>
            <a:endParaRPr lang="en-US" sz="10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accent6"/>
                </a:solidFill>
              </a:rPr>
              <a:t>if (</a:t>
            </a:r>
            <a:r>
              <a:rPr lang="en-US" sz="1000" dirty="0" err="1">
                <a:solidFill>
                  <a:schemeClr val="accent6"/>
                </a:solidFill>
              </a:rPr>
              <a:t>req_dx</a:t>
            </a:r>
            <a:r>
              <a:rPr lang="en-US" sz="1000" dirty="0">
                <a:solidFill>
                  <a:schemeClr val="accent6"/>
                </a:solidFill>
              </a:rPr>
              <a:t> == -1) then: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accent6"/>
                </a:solidFill>
              </a:rPr>
              <a:t>        </a:t>
            </a:r>
            <a:r>
              <a:rPr lang="en-US" sz="1000" dirty="0" smtClean="0">
                <a:solidFill>
                  <a:schemeClr val="accent6"/>
                </a:solidFill>
              </a:rPr>
              <a:t>   Set </a:t>
            </a:r>
            <a:r>
              <a:rPr lang="en-US" sz="1000" dirty="0">
                <a:solidFill>
                  <a:schemeClr val="accent6"/>
                </a:solidFill>
              </a:rPr>
              <a:t>g2d.drawImage(left, </a:t>
            </a:r>
            <a:r>
              <a:rPr lang="en-US" sz="1000" dirty="0" err="1">
                <a:solidFill>
                  <a:schemeClr val="accent6"/>
                </a:solidFill>
              </a:rPr>
              <a:t>pacman_x</a:t>
            </a:r>
            <a:r>
              <a:rPr lang="en-US" sz="1000" dirty="0">
                <a:solidFill>
                  <a:schemeClr val="accent6"/>
                </a:solidFill>
              </a:rPr>
              <a:t> + 1, </a:t>
            </a:r>
            <a:r>
              <a:rPr lang="en-US" sz="1000" dirty="0" err="1">
                <a:solidFill>
                  <a:schemeClr val="accent6"/>
                </a:solidFill>
              </a:rPr>
              <a:t>pacman_y</a:t>
            </a:r>
            <a:r>
              <a:rPr lang="en-US" sz="1000" dirty="0">
                <a:solidFill>
                  <a:schemeClr val="accent6"/>
                </a:solidFill>
              </a:rPr>
              <a:t> + 1, this);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accent6"/>
                </a:solidFill>
              </a:rPr>
              <a:t>else if (</a:t>
            </a:r>
            <a:r>
              <a:rPr lang="en-US" sz="1000" dirty="0" err="1">
                <a:solidFill>
                  <a:schemeClr val="accent6"/>
                </a:solidFill>
              </a:rPr>
              <a:t>req_dx</a:t>
            </a:r>
            <a:r>
              <a:rPr lang="en-US" sz="1000" dirty="0">
                <a:solidFill>
                  <a:schemeClr val="accent6"/>
                </a:solidFill>
              </a:rPr>
              <a:t> == 1) then: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accent6"/>
                </a:solidFill>
              </a:rPr>
              <a:t>           Set g2d.drawImage(right, </a:t>
            </a:r>
            <a:r>
              <a:rPr lang="en-US" sz="1000" dirty="0" err="1">
                <a:solidFill>
                  <a:schemeClr val="accent6"/>
                </a:solidFill>
              </a:rPr>
              <a:t>pacman_x</a:t>
            </a:r>
            <a:r>
              <a:rPr lang="en-US" sz="1000" dirty="0">
                <a:solidFill>
                  <a:schemeClr val="accent6"/>
                </a:solidFill>
              </a:rPr>
              <a:t> + 1, </a:t>
            </a:r>
            <a:r>
              <a:rPr lang="en-US" sz="1000" dirty="0" err="1">
                <a:solidFill>
                  <a:schemeClr val="accent6"/>
                </a:solidFill>
              </a:rPr>
              <a:t>pacman_y</a:t>
            </a:r>
            <a:r>
              <a:rPr lang="en-US" sz="1000" dirty="0">
                <a:solidFill>
                  <a:schemeClr val="accent6"/>
                </a:solidFill>
              </a:rPr>
              <a:t> + 1, this);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accent6"/>
                </a:solidFill>
              </a:rPr>
              <a:t>else if (</a:t>
            </a:r>
            <a:r>
              <a:rPr lang="en-US" sz="1000" dirty="0" err="1">
                <a:solidFill>
                  <a:schemeClr val="accent6"/>
                </a:solidFill>
              </a:rPr>
              <a:t>req_dy</a:t>
            </a:r>
            <a:r>
              <a:rPr lang="en-US" sz="1000" dirty="0">
                <a:solidFill>
                  <a:schemeClr val="accent6"/>
                </a:solidFill>
              </a:rPr>
              <a:t> == -1) then: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accent6"/>
                </a:solidFill>
              </a:rPr>
              <a:t>        </a:t>
            </a:r>
            <a:r>
              <a:rPr lang="en-US" sz="1000" dirty="0" smtClean="0">
                <a:solidFill>
                  <a:schemeClr val="accent6"/>
                </a:solidFill>
              </a:rPr>
              <a:t>   Set </a:t>
            </a:r>
            <a:r>
              <a:rPr lang="en-US" sz="1000" dirty="0">
                <a:solidFill>
                  <a:schemeClr val="accent6"/>
                </a:solidFill>
              </a:rPr>
              <a:t>g2d.drawImage(up, </a:t>
            </a:r>
            <a:r>
              <a:rPr lang="en-US" sz="1000" dirty="0" err="1">
                <a:solidFill>
                  <a:schemeClr val="accent6"/>
                </a:solidFill>
              </a:rPr>
              <a:t>pacman_x</a:t>
            </a:r>
            <a:r>
              <a:rPr lang="en-US" sz="1000" dirty="0">
                <a:solidFill>
                  <a:schemeClr val="accent6"/>
                </a:solidFill>
              </a:rPr>
              <a:t> + 1, </a:t>
            </a:r>
            <a:r>
              <a:rPr lang="en-US" sz="1000" dirty="0" err="1">
                <a:solidFill>
                  <a:schemeClr val="accent6"/>
                </a:solidFill>
              </a:rPr>
              <a:t>pacman_y</a:t>
            </a:r>
            <a:r>
              <a:rPr lang="en-US" sz="1000" dirty="0">
                <a:solidFill>
                  <a:schemeClr val="accent6"/>
                </a:solidFill>
              </a:rPr>
              <a:t> + 1, this);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accent6"/>
                </a:solidFill>
              </a:rPr>
              <a:t>else then: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accent6"/>
                </a:solidFill>
              </a:rPr>
              <a:t>           Set g2d.drawImage(down, </a:t>
            </a:r>
            <a:r>
              <a:rPr lang="en-US" sz="1000" dirty="0" err="1">
                <a:solidFill>
                  <a:schemeClr val="accent6"/>
                </a:solidFill>
              </a:rPr>
              <a:t>pacman_x</a:t>
            </a:r>
            <a:r>
              <a:rPr lang="en-US" sz="1000" dirty="0">
                <a:solidFill>
                  <a:schemeClr val="accent6"/>
                </a:solidFill>
              </a:rPr>
              <a:t> + 1, </a:t>
            </a:r>
            <a:r>
              <a:rPr lang="en-US" sz="1000" dirty="0" err="1">
                <a:solidFill>
                  <a:schemeClr val="accent6"/>
                </a:solidFill>
              </a:rPr>
              <a:t>pacman_y</a:t>
            </a:r>
            <a:r>
              <a:rPr lang="en-US" sz="1000" dirty="0">
                <a:solidFill>
                  <a:schemeClr val="accent6"/>
                </a:solidFill>
              </a:rPr>
              <a:t> + 1, this</a:t>
            </a:r>
            <a:r>
              <a:rPr lang="en-US" sz="1000" dirty="0" smtClean="0">
                <a:solidFill>
                  <a:schemeClr val="accent6"/>
                </a:solidFill>
              </a:rPr>
              <a:t>);</a:t>
            </a:r>
            <a:endParaRPr lang="en-US" sz="10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accent6"/>
                </a:solidFill>
              </a:rPr>
              <a:t>[END OF IF STRUCTURE]</a:t>
            </a:r>
          </a:p>
          <a:p>
            <a:pPr>
              <a:lnSpc>
                <a:spcPct val="150000"/>
              </a:lnSpc>
            </a:pPr>
            <a:endParaRPr lang="en-US" sz="1000" dirty="0" smtClean="0">
              <a:solidFill>
                <a:schemeClr val="accent6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1000" b="1" dirty="0" smtClean="0">
                <a:solidFill>
                  <a:schemeClr val="accent6"/>
                </a:solidFill>
              </a:rPr>
              <a:t>STEP 8 : [MAIN</a:t>
            </a:r>
            <a:r>
              <a:rPr lang="en-US" sz="1000" b="1" dirty="0">
                <a:solidFill>
                  <a:schemeClr val="accent6"/>
                </a:solidFill>
              </a:rPr>
              <a:t>]</a:t>
            </a:r>
            <a:endParaRPr lang="en-US" sz="10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accent6"/>
                </a:solidFill>
              </a:rPr>
              <a:t>Main class is created to initiate Pacman game.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accent6"/>
                </a:solidFill>
              </a:rPr>
              <a:t> </a:t>
            </a:r>
          </a:p>
          <a:p>
            <a:pPr lvl="0">
              <a:lnSpc>
                <a:spcPct val="150000"/>
              </a:lnSpc>
            </a:pPr>
            <a:r>
              <a:rPr lang="en-US" sz="1000" b="1" dirty="0" smtClean="0">
                <a:solidFill>
                  <a:schemeClr val="accent6"/>
                </a:solidFill>
              </a:rPr>
              <a:t>STEP 9 : [INITIALIZE</a:t>
            </a:r>
            <a:r>
              <a:rPr lang="en-US" sz="1000" b="1" dirty="0">
                <a:solidFill>
                  <a:schemeClr val="accent6"/>
                </a:solidFill>
              </a:rPr>
              <a:t>]</a:t>
            </a:r>
            <a:endParaRPr lang="en-US" sz="10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accent6"/>
                </a:solidFill>
              </a:rPr>
              <a:t>Pacman </a:t>
            </a:r>
            <a:r>
              <a:rPr lang="en-US" sz="1000" dirty="0" err="1">
                <a:solidFill>
                  <a:schemeClr val="accent6"/>
                </a:solidFill>
              </a:rPr>
              <a:t>pac</a:t>
            </a:r>
            <a:r>
              <a:rPr lang="en-US" sz="1000" dirty="0">
                <a:solidFill>
                  <a:schemeClr val="accent6"/>
                </a:solidFill>
              </a:rPr>
              <a:t> = new </a:t>
            </a:r>
            <a:r>
              <a:rPr lang="en-US" sz="1000" dirty="0" smtClean="0">
                <a:solidFill>
                  <a:schemeClr val="accent6"/>
                </a:solidFill>
              </a:rPr>
              <a:t>Pacman;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03" y="1464273"/>
            <a:ext cx="2621766" cy="29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35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49"/>
          <p:cNvGrpSpPr/>
          <p:nvPr/>
        </p:nvGrpSpPr>
        <p:grpSpPr>
          <a:xfrm>
            <a:off x="530269" y="1233425"/>
            <a:ext cx="8217296" cy="3288686"/>
            <a:chOff x="530269" y="1233425"/>
            <a:chExt cx="8217296" cy="3288686"/>
          </a:xfrm>
        </p:grpSpPr>
        <p:grpSp>
          <p:nvGrpSpPr>
            <p:cNvPr id="695" name="Google Shape;695;p49"/>
            <p:cNvGrpSpPr/>
            <p:nvPr/>
          </p:nvGrpSpPr>
          <p:grpSpPr>
            <a:xfrm>
              <a:off x="530269" y="3708096"/>
              <a:ext cx="516996" cy="273356"/>
              <a:chOff x="4865915" y="4042998"/>
              <a:chExt cx="1733142" cy="916380"/>
            </a:xfrm>
          </p:grpSpPr>
          <p:sp>
            <p:nvSpPr>
              <p:cNvPr id="706" name="Google Shape;706;p49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7" name="Google Shape;707;p49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8" name="Google Shape;708;p49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9" name="Google Shape;709;p49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0" name="Google Shape;710;p49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1" name="Google Shape;711;p49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2" name="Google Shape;712;p49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3" name="Google Shape;713;p49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4" name="Google Shape;714;p49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6" name="Google Shape;716;p49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7" name="Google Shape;717;p49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8" name="Google Shape;718;p49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9" name="Google Shape;719;p49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21" name="Google Shape;721;p49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722" name="Google Shape;722;p49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3" name="Google Shape;723;p49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4" name="Google Shape;724;p49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5" name="Google Shape;725;p49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26" name="Google Shape;726;p49"/>
            <p:cNvSpPr/>
            <p:nvPr/>
          </p:nvSpPr>
          <p:spPr>
            <a:xfrm>
              <a:off x="5760100" y="12334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7871225" y="26857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" name="Google Shape;434;p48"/>
          <p:cNvSpPr txBox="1">
            <a:spLocks/>
          </p:cNvSpPr>
          <p:nvPr/>
        </p:nvSpPr>
        <p:spPr>
          <a:xfrm>
            <a:off x="1609966" y="1962325"/>
            <a:ext cx="5770800" cy="8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35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 b="0" i="0" u="none" strike="noStrike" cap="none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>
            <a:pPr algn="ctr"/>
            <a:r>
              <a:rPr lang="en-US" sz="7200" dirty="0" smtClean="0"/>
              <a:t>THANKYOU!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3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ctronic Sports Company Project Proposal by Slidesgo">
  <a:themeElements>
    <a:clrScheme name="Simple Light">
      <a:dk1>
        <a:srgbClr val="000000"/>
      </a:dk1>
      <a:lt1>
        <a:srgbClr val="241454"/>
      </a:lt1>
      <a:dk2>
        <a:srgbClr val="4E2CB3"/>
      </a:dk2>
      <a:lt2>
        <a:srgbClr val="5C2FDF"/>
      </a:lt2>
      <a:accent1>
        <a:srgbClr val="8EB8DE"/>
      </a:accent1>
      <a:accent2>
        <a:srgbClr val="4D4DD0"/>
      </a:accent2>
      <a:accent3>
        <a:srgbClr val="B961EB"/>
      </a:accent3>
      <a:accent4>
        <a:srgbClr val="F7743C"/>
      </a:accent4>
      <a:accent5>
        <a:srgbClr val="CB480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386</Words>
  <Application>Microsoft Office PowerPoint</Application>
  <PresentationFormat>On-screen Show (16:9)</PresentationFormat>
  <Paragraphs>72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Sora</vt:lpstr>
      <vt:lpstr>Arial</vt:lpstr>
      <vt:lpstr>Bahnschrift</vt:lpstr>
      <vt:lpstr>Saira SemiCondensed ExtraBold</vt:lpstr>
      <vt:lpstr>Roboto Condensed Light</vt:lpstr>
      <vt:lpstr>Courier New</vt:lpstr>
      <vt:lpstr>Electronic Sports Company Project Proposal by Slidesgo</vt:lpstr>
      <vt:lpstr>PACMAN</vt:lpstr>
      <vt:lpstr>INTRODUCTION</vt:lpstr>
      <vt:lpstr>PowerPoint Presentation</vt:lpstr>
      <vt:lpstr>01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HP</dc:creator>
  <cp:lastModifiedBy>Microsoft account</cp:lastModifiedBy>
  <cp:revision>12</cp:revision>
  <dcterms:modified xsi:type="dcterms:W3CDTF">2022-07-01T18:51:11Z</dcterms:modified>
</cp:coreProperties>
</file>