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310" r:id="rId26"/>
    <p:sldId id="284" r:id="rId27"/>
    <p:sldId id="288" r:id="rId28"/>
    <p:sldId id="287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291" r:id="rId41"/>
    <p:sldId id="304" r:id="rId42"/>
    <p:sldId id="30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E50"/>
    <a:srgbClr val="EF4380"/>
    <a:srgbClr val="D4D834"/>
    <a:srgbClr val="DADD51"/>
    <a:srgbClr val="E1E476"/>
    <a:srgbClr val="E9EB99"/>
    <a:srgbClr val="F1F98B"/>
    <a:srgbClr val="FAA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6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2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AD36-C671-4AA7-8D4A-C8B4BFD593F5}" type="datetimeFigureOut">
              <a:rPr lang="ko-KR" altLang="en-US" smtClean="0"/>
              <a:t>2018-10-17-Wed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28CB-D8C5-4323-8DC4-ED930CD6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ev.moongh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bit.ly/&#47928;&#44288;&#54840;_&#54252;&#53944;&#54260;&#47532;&#50724;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156960"/>
            <a:ext cx="9144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82834" y="1926183"/>
            <a:ext cx="2978332" cy="23083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</a:t>
            </a:r>
            <a:endParaRPr lang="en-US" altLang="ko-KR" sz="24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소개서 </a:t>
            </a:r>
            <a:endParaRPr lang="en-US" altLang="ko-KR" sz="24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1038" y="4745729"/>
            <a:ext cx="3434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Moon 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Gwan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Ho</a:t>
            </a:r>
          </a:p>
        </p:txBody>
      </p:sp>
    </p:spTree>
    <p:extLst>
      <p:ext uri="{BB962C8B-B14F-4D97-AF65-F5344CB8AC3E}">
        <p14:creationId xmlns:p14="http://schemas.microsoft.com/office/powerpoint/2010/main" val="18413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041" y="1062450"/>
            <a:ext cx="7924268" cy="451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Spring Framework 4.3.13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yBatis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3.4.1 (</a:t>
            </a: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-spring 1.3.1)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jUnit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4.12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Log4j 1.2.17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Maven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jQuery 3.2.1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jQuery UI 1.12.1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jqGrid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4.4.3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Putty SSH Client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1" y="168229"/>
            <a:ext cx="468000" cy="46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80" y="1194397"/>
            <a:ext cx="3837799" cy="46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화면 설계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041" y="1062450"/>
            <a:ext cx="79242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메인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(Main-01) – 1p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로그인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(Login-01) – 1p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 회원가입 페이지   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(Register-01) – 1p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 페이지           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(Notice-01 ~ 05) – 5p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 페이지        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(Board-01 ~ 05) – 5p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노트 페이지          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(DEVNOTE-01)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1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연락처 페이지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Contact-01) – 1p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회원관리 페이지             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(Member-01 ~ 02) –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2p</a:t>
            </a:r>
          </a:p>
        </p:txBody>
      </p:sp>
    </p:spTree>
    <p:extLst>
      <p:ext uri="{BB962C8B-B14F-4D97-AF65-F5344CB8AC3E}">
        <p14:creationId xmlns:p14="http://schemas.microsoft.com/office/powerpoint/2010/main" val="19400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88821"/>
              </p:ext>
            </p:extLst>
          </p:nvPr>
        </p:nvGraphicFramePr>
        <p:xfrm>
          <a:off x="0" y="1"/>
          <a:ext cx="9144000" cy="685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264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PF-MAIN-01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264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Main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(INDEX)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264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사이트 접속 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최초로 보여지는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 [HOME]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첫 화면으로 이동한다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[Notice-01]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자유게시판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[Board-01]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4.(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개발 노트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  -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[DEV_NOTE-01]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이동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 [CONTACT]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[Contact-01]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6. 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회원가입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[RESISTER-01]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이동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7. 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[Login-01]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6065831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295028" y="2078999"/>
            <a:ext cx="6471532" cy="774877"/>
          </a:xfrm>
          <a:prstGeom prst="rect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Image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5078" y="3312696"/>
            <a:ext cx="2414977" cy="202381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공지사항 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최신 글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0763" y="3324550"/>
            <a:ext cx="2380140" cy="202381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 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최신 글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grpSp>
        <p:nvGrpSpPr>
          <p:cNvPr id="8" name="그룹 7"/>
          <p:cNvGrpSpPr/>
          <p:nvPr/>
        </p:nvGrpSpPr>
        <p:grpSpPr>
          <a:xfrm>
            <a:off x="139337" y="1359334"/>
            <a:ext cx="6810103" cy="400595"/>
            <a:chOff x="139337" y="1924600"/>
            <a:chExt cx="6810103" cy="400595"/>
          </a:xfrm>
        </p:grpSpPr>
        <p:sp>
          <p:nvSpPr>
            <p:cNvPr id="26" name="직사각형 25"/>
            <p:cNvSpPr/>
            <p:nvPr/>
          </p:nvSpPr>
          <p:spPr>
            <a:xfrm>
              <a:off x="2756054" y="2004451"/>
              <a:ext cx="641734" cy="24576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Home</a:t>
              </a:r>
              <a:endParaRPr lang="en-US" altLang="ko-KR" sz="9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076" y="2052897"/>
              <a:ext cx="144000" cy="144000"/>
            </a:xfrm>
            <a:prstGeom prst="rect">
              <a:avLst/>
            </a:prstGeom>
            <a:noFill/>
          </p:spPr>
        </p:pic>
        <p:sp>
          <p:nvSpPr>
            <p:cNvPr id="25" name="직사각형 24"/>
            <p:cNvSpPr/>
            <p:nvPr/>
          </p:nvSpPr>
          <p:spPr>
            <a:xfrm>
              <a:off x="139337" y="1924600"/>
              <a:ext cx="6810103" cy="40059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93783" y="2002311"/>
              <a:ext cx="669566" cy="24576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41697" y="2002311"/>
              <a:ext cx="641734" cy="24576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CONCACT</a:t>
              </a:r>
              <a:endParaRPr lang="ko-KR" altLang="en-US" sz="9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028" y="2003539"/>
              <a:ext cx="641734" cy="24576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Logo</a:t>
              </a:r>
              <a:endParaRPr lang="ko-KR" altLang="en-US" sz="9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592" y="2052897"/>
              <a:ext cx="144000" cy="144000"/>
            </a:xfrm>
            <a:prstGeom prst="rect">
              <a:avLst/>
            </a:prstGeom>
            <a:noFill/>
          </p:spPr>
        </p:pic>
        <p:grpSp>
          <p:nvGrpSpPr>
            <p:cNvPr id="2" name="그룹 1"/>
            <p:cNvGrpSpPr/>
            <p:nvPr/>
          </p:nvGrpSpPr>
          <p:grpSpPr>
            <a:xfrm>
              <a:off x="4202929" y="2002311"/>
              <a:ext cx="903148" cy="245760"/>
              <a:chOff x="4344246" y="2002311"/>
              <a:chExt cx="903148" cy="24576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403131" y="2002311"/>
                <a:ext cx="844263" cy="24576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자유게시판</a:t>
                </a:r>
                <a:endParaRPr lang="ko-KR" altLang="en-US" sz="9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246" y="2052897"/>
                <a:ext cx="144000" cy="144000"/>
              </a:xfrm>
              <a:prstGeom prst="rect">
                <a:avLst/>
              </a:prstGeom>
              <a:noFill/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5150455" y="2002311"/>
              <a:ext cx="758243" cy="245760"/>
              <a:chOff x="5233582" y="2002311"/>
              <a:chExt cx="758243" cy="24576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313031" y="2002311"/>
                <a:ext cx="678794" cy="24576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개발 노트</a:t>
                </a:r>
                <a:endParaRPr lang="ko-KR" altLang="en-US" sz="9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582" y="2052897"/>
                <a:ext cx="144000" cy="144000"/>
              </a:xfrm>
              <a:prstGeom prst="rect">
                <a:avLst/>
              </a:prstGeom>
              <a:noFill/>
            </p:spPr>
          </p:pic>
        </p:grp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95" y="2053215"/>
              <a:ext cx="144000" cy="144000"/>
            </a:xfrm>
            <a:prstGeom prst="rect">
              <a:avLst/>
            </a:prstGeom>
            <a:noFill/>
          </p:spPr>
        </p:pic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634142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02540" y="5871667"/>
            <a:ext cx="6810103" cy="78682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59162" y="1051276"/>
            <a:ext cx="1483475" cy="247269"/>
            <a:chOff x="5459162" y="1616542"/>
            <a:chExt cx="1483475" cy="247269"/>
          </a:xfrm>
        </p:grpSpPr>
        <p:grpSp>
          <p:nvGrpSpPr>
            <p:cNvPr id="4" name="그룹 3"/>
            <p:cNvGrpSpPr/>
            <p:nvPr/>
          </p:nvGrpSpPr>
          <p:grpSpPr>
            <a:xfrm>
              <a:off x="5459162" y="1618051"/>
              <a:ext cx="707615" cy="245760"/>
              <a:chOff x="5417597" y="1618051"/>
              <a:chExt cx="707615" cy="24576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483478" y="1618051"/>
                <a:ext cx="641734" cy="24576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회원가입</a:t>
                </a:r>
                <a:endParaRPr lang="en-US" altLang="ko-KR" sz="9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7597" y="1669745"/>
                <a:ext cx="144000" cy="144000"/>
              </a:xfrm>
              <a:prstGeom prst="rect">
                <a:avLst/>
              </a:prstGeom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6231645" y="1616542"/>
              <a:ext cx="710992" cy="245760"/>
              <a:chOff x="6248270" y="1616542"/>
              <a:chExt cx="710992" cy="24576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317528" y="1616542"/>
                <a:ext cx="641734" cy="24576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로그인</a:t>
                </a:r>
                <a:endParaRPr lang="ko-KR" altLang="en-US" sz="9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8270" y="1668965"/>
                <a:ext cx="146317" cy="1463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317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89896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PF-Login-01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Login-01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로그인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ID/PW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 시 첫 화면으로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[Main-01]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 실패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현재 화면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회원가입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[Register-01]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11382" y="2417339"/>
            <a:ext cx="3918857" cy="334626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81480" y="3214139"/>
            <a:ext cx="2421743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 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81479" y="3895095"/>
            <a:ext cx="2421743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PW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 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25764" y="4829351"/>
            <a:ext cx="1333172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36947" y="6035185"/>
            <a:ext cx="910806" cy="2383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43653" y="3290794"/>
            <a:ext cx="636487" cy="2383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02088" y="3971294"/>
            <a:ext cx="737826" cy="2383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비밀번호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0" y="4938650"/>
            <a:ext cx="144000" cy="144000"/>
          </a:xfrm>
          <a:prstGeom prst="rect">
            <a:avLst/>
          </a:prstGeom>
          <a:noFill/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64" y="6093707"/>
            <a:ext cx="144000" cy="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81172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PF-Register-01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Register-01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회원가입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신규 회원가입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 및 숫자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6~12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PW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 및 숫자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6~12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닉네임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한글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숫자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2~12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이메일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유효한 이메일 형식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생년월일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유효한 생년월일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(2000-01-01)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형식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회원가입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회원가입 시도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완료 시 첫 화면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[Main-01]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실패 시 현재 화면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 회원의 경우 로그인 화면 전환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[Login-01]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28800" y="1837509"/>
            <a:ext cx="3901440" cy="436743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81480" y="2186526"/>
            <a:ext cx="2421743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 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81479" y="2867482"/>
            <a:ext cx="2421743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PW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 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25764" y="5613129"/>
            <a:ext cx="1333172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회원가입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36947" y="6400949"/>
            <a:ext cx="910806" cy="2383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43653" y="2263181"/>
            <a:ext cx="636487" cy="2383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43653" y="2943681"/>
            <a:ext cx="636487" cy="2383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비밀번호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99" y="2315183"/>
            <a:ext cx="144000" cy="144000"/>
          </a:xfrm>
          <a:prstGeom prst="rect">
            <a:avLst/>
          </a:prstGeom>
          <a:noFill/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34" y="2990858"/>
            <a:ext cx="144000" cy="144000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81480" y="3477133"/>
            <a:ext cx="2421743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닉네임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 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81479" y="4158089"/>
            <a:ext cx="2421743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이메일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 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43653" y="3553788"/>
            <a:ext cx="636487" cy="2383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닉네임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43653" y="4234288"/>
            <a:ext cx="636487" cy="2383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이메일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81479" y="4767740"/>
            <a:ext cx="2421743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생년월일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입력 칸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43653" y="4843939"/>
            <a:ext cx="636487" cy="2383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생년월일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3600510"/>
            <a:ext cx="144000" cy="144000"/>
          </a:xfrm>
          <a:prstGeom prst="rect">
            <a:avLst/>
          </a:prstGeom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99" y="4283319"/>
            <a:ext cx="144000" cy="144000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02" y="4878542"/>
            <a:ext cx="144000" cy="144000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99" y="5736506"/>
            <a:ext cx="144000" cy="144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52" y="6445353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53931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PF-Notice-01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Notice-01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리스트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리스트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Select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Box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조회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입력된 내용으로 검색하여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 결과를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목록에 표시한다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행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(row)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클릭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해당 게시물을 조회한다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해당 게시물의 조회수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+1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[Notice-02]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작성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관리자 계정 로그인 필수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[Notice-03]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52353" y="2432428"/>
            <a:ext cx="5492686" cy="4512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ㅈ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3400" y="2277952"/>
            <a:ext cx="4392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</a:t>
            </a:r>
            <a:endParaRPr lang="ko-KR" altLang="en-US" sz="1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33782" y="2584819"/>
            <a:ext cx="748536" cy="217098"/>
            <a:chOff x="2832550" y="1373084"/>
            <a:chExt cx="824306" cy="238043"/>
          </a:xfrm>
        </p:grpSpPr>
        <p:sp>
          <p:nvSpPr>
            <p:cNvPr id="57" name="직사각형 56"/>
            <p:cNvSpPr/>
            <p:nvPr/>
          </p:nvSpPr>
          <p:spPr>
            <a:xfrm>
              <a:off x="2832550" y="1373084"/>
              <a:ext cx="824306" cy="23804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제목</a:t>
              </a:r>
              <a:endParaRPr lang="ko-KR" altLang="en-US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3450714" y="1436679"/>
              <a:ext cx="134134" cy="1108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764944" y="2584819"/>
            <a:ext cx="3917076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56292" y="2573964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조회</a:t>
            </a:r>
            <a:endParaRPr lang="ko-KR" altLang="en-US" sz="1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07399"/>
              </p:ext>
            </p:extLst>
          </p:nvPr>
        </p:nvGraphicFramePr>
        <p:xfrm>
          <a:off x="902909" y="3142139"/>
          <a:ext cx="5399282" cy="188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작성자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조회수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작성일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385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평가 중입니다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평가자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2018-10-14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11:49:29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382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글쓴이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2018-10-10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12:16:38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381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글쓴이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2018-10-10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11:09:04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380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나도 </a:t>
                      </a:r>
                      <a:r>
                        <a:rPr lang="ko-KR" altLang="en-US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모르겠다</a:t>
                      </a:r>
                      <a:endParaRPr lang="en-US" altLang="ko-KR" sz="11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test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2018-10-10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10:50:36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378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연승</a:t>
                      </a:r>
                      <a:endParaRPr lang="en-US" altLang="ko-KR" sz="11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test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2018-10-10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10:45:26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374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비밀번호는 </a:t>
                      </a:r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1234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연습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2018-10-08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20:25:17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2"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" b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400" b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46"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" b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400" b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394055" y="3557429"/>
            <a:ext cx="2016224" cy="22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756292" y="5308666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</a:t>
            </a:r>
            <a:r>
              <a:rPr lang="ko-KR" altLang="en-US" sz="1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성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6" y="2610519"/>
            <a:ext cx="144000" cy="144000"/>
          </a:xfrm>
          <a:prstGeom prst="rect">
            <a:avLst/>
          </a:prstGeom>
          <a:noFill/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56" y="2626813"/>
            <a:ext cx="144000" cy="144000"/>
          </a:xfrm>
          <a:prstGeom prst="rect">
            <a:avLst/>
          </a:prstGeom>
          <a:noFill/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5" y="3596245"/>
            <a:ext cx="144000" cy="144000"/>
          </a:xfrm>
          <a:prstGeom prst="rect">
            <a:avLst/>
          </a:prstGeom>
          <a:noFill/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56" y="5356069"/>
            <a:ext cx="144000" cy="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28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78327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PF-Notice-02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Notice-02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읽기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읽기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존재 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하이퍼링크 연결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다운로드 기능 제공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미 존재 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메시지만 표시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관리자 계정 로그인 필수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자신이 작성한 게시물 일 경우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수정 화면으로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[Notice-04]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관리자 계정 로그인 필수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사용자에게 삭제 확인을 한 후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공지사항을 삭제한다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[Notice-03]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뒤로 가기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[Notice-01]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5515" y="1902537"/>
            <a:ext cx="5730399" cy="4244051"/>
          </a:xfrm>
          <a:prstGeom prst="roundRect">
            <a:avLst>
              <a:gd name="adj" fmla="val 6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5517" y="1902537"/>
            <a:ext cx="5730398" cy="345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382</a:t>
            </a:r>
            <a:r>
              <a:rPr lang="ko-KR" altLang="en-US" sz="1200" dirty="0" smtClean="0">
                <a:solidFill>
                  <a:schemeClr val="tx1"/>
                </a:solidFill>
              </a:rPr>
              <a:t>번 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19060" y="5745770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</a:t>
            </a:r>
            <a:r>
              <a:rPr lang="ko-KR" altLang="en-US" sz="1000" b="1" dirty="0"/>
              <a:t>제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59567" y="5745770"/>
            <a:ext cx="746664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뒤로 가기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03387" y="246561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03387" y="27186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작성시간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3387" y="29701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3387" y="51697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15517" y="5529747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55675" y="246561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55675" y="2710330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2017-11-10 12:16:38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2255675" y="296305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03387" y="3232724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본문입니다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57493" y="5169707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첨부파일이 없습니다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41305" y="5745770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</a:t>
            </a:r>
            <a:r>
              <a:rPr lang="ko-KR" altLang="en-US" sz="1000" b="1" dirty="0"/>
              <a:t>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3387" y="46835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57493" y="4683590"/>
            <a:ext cx="1888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이미지 </a:t>
            </a:r>
            <a:r>
              <a:rPr lang="en-US" altLang="ko-KR" sz="1000" b="1" dirty="0">
                <a:solidFill>
                  <a:srgbClr val="0070C0"/>
                </a:solidFill>
              </a:rPr>
              <a:t>1.jpg   </a:t>
            </a:r>
            <a:r>
              <a:rPr lang="en-US" altLang="ko-KR" sz="1000" dirty="0"/>
              <a:t>(483324 bytes)</a:t>
            </a:r>
            <a:endParaRPr lang="ko-KR" altLang="en-US" sz="1000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815517" y="2718628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15517" y="2964849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15517" y="3228226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15517" y="4651069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75" y="4733752"/>
            <a:ext cx="144000" cy="144000"/>
          </a:xfrm>
          <a:prstGeom prst="rect">
            <a:avLst/>
          </a:prstGeom>
          <a:noFill/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75" y="5231065"/>
            <a:ext cx="144000" cy="1440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0" y="5684430"/>
            <a:ext cx="144000" cy="1440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77" y="5684430"/>
            <a:ext cx="144000" cy="144000"/>
          </a:xfrm>
          <a:prstGeom prst="rect">
            <a:avLst/>
          </a:prstGeom>
          <a:noFill/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38" y="5684430"/>
            <a:ext cx="144000" cy="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77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81370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PF-Notice-03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Notice-03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삭제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삭제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*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관리자 계정 로그인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삭제 확인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현재 읽고 있는 공지사항을 삭제한다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삭제 시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[Notice-01]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취소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다이얼로그 닫기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97198" y="2075143"/>
            <a:ext cx="5730399" cy="4244051"/>
          </a:xfrm>
          <a:prstGeom prst="roundRect">
            <a:avLst>
              <a:gd name="adj" fmla="val 6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97200" y="2075143"/>
            <a:ext cx="5730398" cy="345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382</a:t>
            </a:r>
            <a:r>
              <a:rPr lang="ko-KR" altLang="en-US" sz="1200" dirty="0" smtClean="0">
                <a:solidFill>
                  <a:schemeClr val="tx1"/>
                </a:solidFill>
              </a:rPr>
              <a:t>번 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100743" y="5918376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</a:t>
            </a:r>
            <a:r>
              <a:rPr lang="ko-KR" altLang="en-US" sz="1000" b="1" dirty="0"/>
              <a:t>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741250" y="5918376"/>
            <a:ext cx="746664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뒤로 가기</a:t>
            </a:r>
            <a:endParaRPr lang="ko-KR" alt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85070" y="263822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085070" y="28912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작성시간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85070" y="31427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85070" y="53423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cxnSp>
        <p:nvCxnSpPr>
          <p:cNvPr id="68" name="직선 연결선 67"/>
          <p:cNvCxnSpPr/>
          <p:nvPr/>
        </p:nvCxnSpPr>
        <p:spPr>
          <a:xfrm>
            <a:off x="897200" y="5702353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37358" y="263822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337358" y="2882936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2017-11-10 12:16:38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337358" y="313566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85070" y="340533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본문입니다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2339176" y="5342313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첨부파일이 없습니다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422988" y="5918376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</a:t>
            </a:r>
            <a:r>
              <a:rPr lang="ko-KR" altLang="en-US" sz="1000" b="1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85070" y="48561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39176" y="4856196"/>
            <a:ext cx="1888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이미지 </a:t>
            </a:r>
            <a:r>
              <a:rPr lang="en-US" altLang="ko-KR" sz="1000" b="1" dirty="0">
                <a:solidFill>
                  <a:srgbClr val="0070C0"/>
                </a:solidFill>
              </a:rPr>
              <a:t>1.jpg   </a:t>
            </a:r>
            <a:r>
              <a:rPr lang="en-US" altLang="ko-KR" sz="1000" dirty="0"/>
              <a:t>(483324 bytes)</a:t>
            </a:r>
            <a:endParaRPr lang="ko-KR" altLang="en-US" sz="10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897200" y="2891234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97200" y="3137455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97200" y="3400832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897200" y="4823675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2351926" y="2820636"/>
            <a:ext cx="3021618" cy="1651817"/>
            <a:chOff x="5522387" y="625076"/>
            <a:chExt cx="3021618" cy="1651817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5522387" y="625077"/>
              <a:ext cx="3021617" cy="1651816"/>
            </a:xfrm>
            <a:prstGeom prst="roundRect">
              <a:avLst>
                <a:gd name="adj" fmla="val 66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5522389" y="625076"/>
              <a:ext cx="3021616" cy="3004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공지사항 삭제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07691" y="1173986"/>
              <a:ext cx="18485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정말 삭제하시겠습니까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7118739" y="1894049"/>
              <a:ext cx="525339" cy="23880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확</a:t>
              </a:r>
              <a:r>
                <a:rPr lang="ko-KR" altLang="en-US" sz="1000" b="1" dirty="0"/>
                <a:t>인</a:t>
              </a: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7863252" y="1894049"/>
              <a:ext cx="525339" cy="23880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취</a:t>
              </a:r>
              <a:r>
                <a:rPr lang="ko-KR" altLang="en-US" sz="1000" b="1" dirty="0"/>
                <a:t>소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5522389" y="1741516"/>
              <a:ext cx="302161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그림 9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9" y="4025772"/>
            <a:ext cx="144000" cy="144000"/>
          </a:xfrm>
          <a:prstGeom prst="rect">
            <a:avLst/>
          </a:prstGeom>
          <a:noFill/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72" y="4029497"/>
            <a:ext cx="144000" cy="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18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22572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PF-Notice-04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Notice-04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수정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수정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*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관리자 계정 로그인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글쓴이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 사용자 닉네임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ReadOnly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한글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숫자 포함 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본문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CKEditor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적용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한글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숫자 포함 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존재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하이퍼링크 연결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다운로드 기능 제공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클릭 시 첨부파일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삭제 후 현재 화면 재진입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미 존재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 파일 첨부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아래 조건 첨부 불가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확장자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exe,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sh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bat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확장자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없는 파일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수정 완료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아래 조건 충족 시 저장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외 모든 값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 완료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en-US" altLang="ko-KR" sz="9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[Notice-02]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뒤로 가기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읽기 중인 공지사항으로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[Notice-02]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58192" y="1902537"/>
            <a:ext cx="5730399" cy="4332741"/>
          </a:xfrm>
          <a:prstGeom prst="roundRect">
            <a:avLst>
              <a:gd name="adj" fmla="val 6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8194" y="1902537"/>
            <a:ext cx="5730398" cy="345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98352" y="2341162"/>
            <a:ext cx="4176464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글쓴</a:t>
            </a:r>
            <a:r>
              <a:rPr lang="ko-KR" altLang="en-US" sz="1050" dirty="0">
                <a:solidFill>
                  <a:schemeClr val="tx1"/>
                </a:solidFill>
              </a:rPr>
              <a:t>이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128961" y="5897274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완</a:t>
            </a:r>
            <a:r>
              <a:rPr lang="ko-KR" altLang="en-US" sz="1000" b="1" dirty="0"/>
              <a:t>료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82528" y="5897274"/>
            <a:ext cx="746664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뒤로 가기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46064" y="234116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946064" y="25578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2198352" y="2564519"/>
            <a:ext cx="4176464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제목</a:t>
            </a:r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63" y="2851088"/>
            <a:ext cx="5342753" cy="206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946064" y="50559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004815" y="5047312"/>
            <a:ext cx="524377" cy="2388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12178" y="5057641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이미지 </a:t>
            </a:r>
            <a:r>
              <a:rPr lang="en-US" altLang="ko-KR" sz="1000" b="1" dirty="0">
                <a:solidFill>
                  <a:srgbClr val="0070C0"/>
                </a:solidFill>
              </a:rPr>
              <a:t>1.jpg  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483,324 </a:t>
            </a:r>
            <a:r>
              <a:rPr lang="en-US" altLang="ko-KR" sz="1000" dirty="0"/>
              <a:t>bytes)</a:t>
            </a:r>
            <a:endParaRPr lang="ko-KR" altLang="en-US" sz="10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758194" y="5803274"/>
            <a:ext cx="57303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15422" y="3426199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본문입니다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46064" y="54605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98352" y="5451916"/>
            <a:ext cx="765834" cy="2388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파일선택</a:t>
            </a:r>
            <a:endParaRPr lang="ko-KR" alt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036011" y="5451916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선택된 파일 없음</a:t>
            </a:r>
            <a:endParaRPr lang="ko-KR" altLang="en-US" sz="1000" dirty="0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67" y="2390768"/>
            <a:ext cx="144000" cy="144000"/>
          </a:xfrm>
          <a:prstGeom prst="rect">
            <a:avLst/>
          </a:prstGeom>
          <a:noFill/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67" y="2596015"/>
            <a:ext cx="144000" cy="144000"/>
          </a:xfrm>
          <a:prstGeom prst="rect">
            <a:avLst/>
          </a:prstGeom>
          <a:noFill/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9" y="3462201"/>
            <a:ext cx="144000" cy="144000"/>
          </a:xfrm>
          <a:prstGeom prst="rect">
            <a:avLst/>
          </a:prstGeom>
          <a:noFill/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39" y="5094715"/>
            <a:ext cx="144000" cy="144000"/>
          </a:xfrm>
          <a:prstGeom prst="rect">
            <a:avLst/>
          </a:prstGeom>
          <a:noFill/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31" y="5089651"/>
            <a:ext cx="144000" cy="144000"/>
          </a:xfrm>
          <a:prstGeom prst="rect">
            <a:avLst/>
          </a:prstGeom>
          <a:noFill/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67" y="5472697"/>
            <a:ext cx="144000" cy="144000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49" y="5842138"/>
            <a:ext cx="144000" cy="14400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48" y="5842138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50128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PF-Notice-05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Notice-05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작성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작성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*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관리자 계정 로그인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글쓴이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 사용자 닉네임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ReadOnly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한글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숫자 포함 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본문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CKEditor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적용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한글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숫자 포함 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미 존재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 파일 첨부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아래 조건 첨부 불가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확장자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exe,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sh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bat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확장자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없는 파일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수정 완료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아래 조건 충족 시 저장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외 모든 값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 완료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en-US" altLang="ko-KR" sz="9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[Notice-01]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뒤로 가기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공지사항 리스트로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[Notice-01]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9975" y="2012265"/>
            <a:ext cx="5730399" cy="4332741"/>
          </a:xfrm>
          <a:prstGeom prst="roundRect">
            <a:avLst>
              <a:gd name="adj" fmla="val 6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9977" y="2012265"/>
            <a:ext cx="5730398" cy="345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70135" y="2423447"/>
            <a:ext cx="4176464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00744" y="5972704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완료</a:t>
            </a:r>
            <a:endParaRPr lang="ko-KR" altLang="en-US" sz="10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54311" y="5972704"/>
            <a:ext cx="746664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뒤로 가기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17847" y="242344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17847" y="27075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917847" y="29537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본문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2170135" y="2714249"/>
            <a:ext cx="4176464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6" y="3191768"/>
            <a:ext cx="5342753" cy="206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917847" y="539664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70135" y="5387992"/>
            <a:ext cx="765834" cy="2388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파일선택</a:t>
            </a:r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007794" y="539664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선택된 파일 없음</a:t>
            </a:r>
            <a:endParaRPr lang="ko-KR" altLang="en-US" sz="10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729977" y="5756681"/>
            <a:ext cx="57303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0" y="2459444"/>
            <a:ext cx="144000" cy="144000"/>
          </a:xfrm>
          <a:prstGeom prst="rect">
            <a:avLst/>
          </a:prstGeom>
          <a:noFill/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0" y="2744499"/>
            <a:ext cx="144000" cy="144000"/>
          </a:xfrm>
          <a:prstGeom prst="rect">
            <a:avLst/>
          </a:prstGeom>
          <a:noFill/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60" y="3802834"/>
            <a:ext cx="144000" cy="144000"/>
          </a:xfrm>
          <a:prstGeom prst="rect">
            <a:avLst/>
          </a:prstGeom>
          <a:noFill/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08" y="5310507"/>
            <a:ext cx="144000" cy="144000"/>
          </a:xfrm>
          <a:prstGeom prst="rect">
            <a:avLst/>
          </a:prstGeom>
          <a:noFill/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32" y="5908889"/>
            <a:ext cx="144000" cy="144000"/>
          </a:xfrm>
          <a:prstGeom prst="rect">
            <a:avLst/>
          </a:prstGeom>
          <a:noFill/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57" y="5908889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4" y="16822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9889" y="1446214"/>
            <a:ext cx="3204222" cy="449353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Ⅰ.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개발자 소개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Ⅱ.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교육일정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Ⅲ.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목표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Ⅳ.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서버 환경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Ⅴ. DB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Ⅵ.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Ⅶ.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화면 설계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Ⅷ.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44015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PF-Board-01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Board-01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자유게시판 리스트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자유게시판 리스트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Select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Box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조회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입력된 내용으로 검색하여 그 결과를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목록에 표시한다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행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(row)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클릭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해당 게시물을 조회한다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해당 게시물의 조회수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+1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[Board-02]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자유게시판 작성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로그인 필수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[Board-03]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52353" y="2432428"/>
            <a:ext cx="5492686" cy="4512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ㅈ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3400" y="2277952"/>
            <a:ext cx="4392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</a:t>
            </a:r>
            <a:endParaRPr lang="ko-KR" altLang="en-US" sz="1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33782" y="2584819"/>
            <a:ext cx="748536" cy="217098"/>
            <a:chOff x="2832550" y="1373084"/>
            <a:chExt cx="824306" cy="238043"/>
          </a:xfrm>
        </p:grpSpPr>
        <p:sp>
          <p:nvSpPr>
            <p:cNvPr id="57" name="직사각형 56"/>
            <p:cNvSpPr/>
            <p:nvPr/>
          </p:nvSpPr>
          <p:spPr>
            <a:xfrm>
              <a:off x="2832550" y="1373084"/>
              <a:ext cx="824306" cy="23804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제목</a:t>
              </a:r>
              <a:endParaRPr lang="ko-KR" altLang="en-US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3450714" y="1436679"/>
              <a:ext cx="134134" cy="1108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764944" y="2584819"/>
            <a:ext cx="3917076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56292" y="2573964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조회</a:t>
            </a:r>
            <a:endParaRPr lang="ko-KR" altLang="en-US" sz="1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81911"/>
              </p:ext>
            </p:extLst>
          </p:nvPr>
        </p:nvGraphicFramePr>
        <p:xfrm>
          <a:off x="902909" y="3142139"/>
          <a:ext cx="5399282" cy="188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작성자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조회수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작성일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385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평가 중입니다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평가자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2018-10-14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11:49:29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382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글쓴이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2018-10-10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12:16:38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381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글쓴이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2018-10-10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11:09:04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380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나도 </a:t>
                      </a:r>
                      <a:r>
                        <a:rPr lang="ko-KR" altLang="en-US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모르겠다</a:t>
                      </a:r>
                      <a:endParaRPr lang="en-US" altLang="ko-KR" sz="11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test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2018-10-10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10:50:36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378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연승</a:t>
                      </a:r>
                      <a:endParaRPr lang="en-US" altLang="ko-KR" sz="11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test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2018-10-10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10:45:26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374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비밀번호는 </a:t>
                      </a:r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1234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연습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</a:t>
                      </a: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2018-10-08 </a:t>
                      </a:r>
                      <a:r>
                        <a:rPr lang="en-US" altLang="ko-KR" sz="1100" b="0" dirty="0"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20:25:17</a:t>
                      </a: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2"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" b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400" b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46"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" b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400" b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400" b="0" dirty="0"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2700" marR="127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394055" y="3557429"/>
            <a:ext cx="2016224" cy="22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756292" y="5308666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</a:t>
            </a:r>
            <a:r>
              <a:rPr lang="ko-KR" altLang="en-US" sz="1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성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6" y="2610519"/>
            <a:ext cx="144000" cy="144000"/>
          </a:xfrm>
          <a:prstGeom prst="rect">
            <a:avLst/>
          </a:prstGeom>
          <a:noFill/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56" y="2626813"/>
            <a:ext cx="144000" cy="144000"/>
          </a:xfrm>
          <a:prstGeom prst="rect">
            <a:avLst/>
          </a:prstGeom>
          <a:noFill/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5" y="3596245"/>
            <a:ext cx="144000" cy="144000"/>
          </a:xfrm>
          <a:prstGeom prst="rect">
            <a:avLst/>
          </a:prstGeom>
          <a:noFill/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56" y="5356069"/>
            <a:ext cx="144000" cy="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27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52200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PF-Board-02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Board-02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자유게시판 읽기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자유게시판 읽기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존재 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하이퍼링크 연결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다운로드 기능 제공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미 존재 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메시지만 표시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회원로그인 필수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자신이 작성한 게시물 일 경우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수정 화면으로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[Board-04]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로그인 필수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사용자에게 삭제 확인을 한 후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게시글을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삭제한다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[Board-03]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뒤로 가기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[Board-01]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5515" y="1902537"/>
            <a:ext cx="5730399" cy="4244051"/>
          </a:xfrm>
          <a:prstGeom prst="roundRect">
            <a:avLst>
              <a:gd name="adj" fmla="val 6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5517" y="1902537"/>
            <a:ext cx="5730398" cy="345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382</a:t>
            </a:r>
            <a:r>
              <a:rPr lang="ko-KR" altLang="en-US" sz="1200" dirty="0" smtClean="0">
                <a:solidFill>
                  <a:schemeClr val="tx1"/>
                </a:solidFill>
              </a:rPr>
              <a:t>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19060" y="5745770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</a:t>
            </a:r>
            <a:r>
              <a:rPr lang="ko-KR" altLang="en-US" sz="1000" b="1" dirty="0"/>
              <a:t>제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59567" y="5745770"/>
            <a:ext cx="746664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뒤로 가기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03387" y="246561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03387" y="27186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작성시간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3387" y="29701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3387" y="51697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15517" y="5529747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55675" y="246561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55675" y="2710330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2017-11-10 12:16:38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2255675" y="296305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03387" y="3232724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본문입니다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57493" y="5169707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첨부파일이 없습니다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41305" y="5745770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</a:t>
            </a:r>
            <a:r>
              <a:rPr lang="ko-KR" altLang="en-US" sz="1000" b="1" dirty="0"/>
              <a:t>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3387" y="46835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57493" y="4683590"/>
            <a:ext cx="1888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이미지 </a:t>
            </a:r>
            <a:r>
              <a:rPr lang="en-US" altLang="ko-KR" sz="1000" b="1" dirty="0">
                <a:solidFill>
                  <a:srgbClr val="0070C0"/>
                </a:solidFill>
              </a:rPr>
              <a:t>1.jpg   </a:t>
            </a:r>
            <a:r>
              <a:rPr lang="en-US" altLang="ko-KR" sz="1000" dirty="0"/>
              <a:t>(483324 bytes)</a:t>
            </a:r>
            <a:endParaRPr lang="ko-KR" altLang="en-US" sz="1000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815517" y="2718628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15517" y="2964849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15517" y="3228226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15517" y="4651069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75" y="4733752"/>
            <a:ext cx="144000" cy="144000"/>
          </a:xfrm>
          <a:prstGeom prst="rect">
            <a:avLst/>
          </a:prstGeom>
          <a:noFill/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75" y="5231065"/>
            <a:ext cx="144000" cy="144000"/>
          </a:xfrm>
          <a:prstGeom prst="rect">
            <a:avLst/>
          </a:prstGeom>
          <a:noFill/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0" y="5684430"/>
            <a:ext cx="144000" cy="144000"/>
          </a:xfrm>
          <a:prstGeom prst="rect">
            <a:avLst/>
          </a:prstGeom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77" y="5684430"/>
            <a:ext cx="144000" cy="144000"/>
          </a:xfrm>
          <a:prstGeom prst="rect">
            <a:avLst/>
          </a:prstGeom>
          <a:noFill/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38" y="5684430"/>
            <a:ext cx="144000" cy="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80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78514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PF-Board-03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Board-03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게시글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삭제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게시글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삭제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*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로그인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삭제 확인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현재 읽고 있는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게시글을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삭제한다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삭제 시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[Board-01]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취소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다이얼로그 닫기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97198" y="2075143"/>
            <a:ext cx="5730399" cy="4244051"/>
          </a:xfrm>
          <a:prstGeom prst="roundRect">
            <a:avLst>
              <a:gd name="adj" fmla="val 6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97200" y="2075143"/>
            <a:ext cx="5730398" cy="345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382</a:t>
            </a:r>
            <a:r>
              <a:rPr lang="ko-KR" altLang="en-US" sz="1200" dirty="0" smtClean="0">
                <a:solidFill>
                  <a:schemeClr val="tx1"/>
                </a:solidFill>
              </a:rPr>
              <a:t>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100743" y="5918376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</a:t>
            </a:r>
            <a:r>
              <a:rPr lang="ko-KR" altLang="en-US" sz="1000" b="1" dirty="0"/>
              <a:t>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741250" y="5918376"/>
            <a:ext cx="746664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뒤로 가기</a:t>
            </a:r>
            <a:endParaRPr lang="ko-KR" alt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85070" y="263822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085070" y="28912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작성시간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85070" y="31427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85070" y="53423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cxnSp>
        <p:nvCxnSpPr>
          <p:cNvPr id="68" name="직선 연결선 67"/>
          <p:cNvCxnSpPr/>
          <p:nvPr/>
        </p:nvCxnSpPr>
        <p:spPr>
          <a:xfrm>
            <a:off x="897200" y="5702353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37358" y="263822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337358" y="2882936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2017-11-10 12:16:38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337358" y="313566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85070" y="340533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본문입니다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2339176" y="5342313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첨부파일이 없습니다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422988" y="5918376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</a:t>
            </a:r>
            <a:r>
              <a:rPr lang="ko-KR" altLang="en-US" sz="1000" b="1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85070" y="48561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39176" y="4856196"/>
            <a:ext cx="1888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이미지 </a:t>
            </a:r>
            <a:r>
              <a:rPr lang="en-US" altLang="ko-KR" sz="1000" b="1" dirty="0">
                <a:solidFill>
                  <a:srgbClr val="0070C0"/>
                </a:solidFill>
              </a:rPr>
              <a:t>1.jpg   </a:t>
            </a:r>
            <a:r>
              <a:rPr lang="en-US" altLang="ko-KR" sz="1000" dirty="0"/>
              <a:t>(483324 bytes)</a:t>
            </a:r>
            <a:endParaRPr lang="ko-KR" altLang="en-US" sz="10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897200" y="2891234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97200" y="3137455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97200" y="3400832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897200" y="4823675"/>
            <a:ext cx="573039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2351926" y="2820636"/>
            <a:ext cx="3021618" cy="1651817"/>
            <a:chOff x="5522387" y="625076"/>
            <a:chExt cx="3021618" cy="1651817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5522387" y="625077"/>
              <a:ext cx="3021617" cy="1651816"/>
            </a:xfrm>
            <a:prstGeom prst="roundRect">
              <a:avLst>
                <a:gd name="adj" fmla="val 66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5522389" y="625076"/>
              <a:ext cx="3021616" cy="3004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게시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삭제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07691" y="1173986"/>
              <a:ext cx="18485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정말 삭제하시겠습니까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7118739" y="1894049"/>
              <a:ext cx="525339" cy="23880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확</a:t>
              </a:r>
              <a:r>
                <a:rPr lang="ko-KR" altLang="en-US" sz="1000" b="1" dirty="0"/>
                <a:t>인</a:t>
              </a: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7863252" y="1894049"/>
              <a:ext cx="525339" cy="23880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취</a:t>
              </a:r>
              <a:r>
                <a:rPr lang="ko-KR" altLang="en-US" sz="1000" b="1" dirty="0"/>
                <a:t>소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5522389" y="1741516"/>
              <a:ext cx="302161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그림 9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9" y="4025772"/>
            <a:ext cx="144000" cy="144000"/>
          </a:xfrm>
          <a:prstGeom prst="rect">
            <a:avLst/>
          </a:prstGeom>
          <a:noFill/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72" y="4029497"/>
            <a:ext cx="144000" cy="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5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25534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PF-Board-04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Board-04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게시글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수정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게시글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수정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*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로그인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글쓴이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 사용자 닉네임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ReadOnly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한글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숫자 포함 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본문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CKEditor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적용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한글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숫자 포함 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존재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하이퍼링크 연결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다운로드 기능 제공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클릭 시 첨부파일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삭제 후 현재 화면 재진입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미 존재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 파일 첨부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아래 조건 첨부 불가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확장자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exe,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sh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bat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확장자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없는 파일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수정 완료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아래 조건 충족 시 저장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외 모든 값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 완료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en-US" altLang="ko-KR" sz="9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[Board-02]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뒤로 가기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읽기 중인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게시글로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[Board-02]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58192" y="1902537"/>
            <a:ext cx="5730399" cy="4332741"/>
          </a:xfrm>
          <a:prstGeom prst="roundRect">
            <a:avLst>
              <a:gd name="adj" fmla="val 6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8194" y="1902537"/>
            <a:ext cx="5730398" cy="345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98352" y="2341162"/>
            <a:ext cx="4176464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글쓴</a:t>
            </a:r>
            <a:r>
              <a:rPr lang="ko-KR" altLang="en-US" sz="1050" dirty="0">
                <a:solidFill>
                  <a:schemeClr val="tx1"/>
                </a:solidFill>
              </a:rPr>
              <a:t>이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128961" y="5897274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완</a:t>
            </a:r>
            <a:r>
              <a:rPr lang="ko-KR" altLang="en-US" sz="1000" b="1" dirty="0"/>
              <a:t>료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82528" y="5897274"/>
            <a:ext cx="746664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뒤로 가기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46064" y="234116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946064" y="25578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2198352" y="2564519"/>
            <a:ext cx="4176464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제목</a:t>
            </a:r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63" y="2851088"/>
            <a:ext cx="5342753" cy="206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946064" y="50559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004815" y="5047312"/>
            <a:ext cx="524377" cy="2388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12178" y="5057641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이미지 </a:t>
            </a:r>
            <a:r>
              <a:rPr lang="en-US" altLang="ko-KR" sz="1000" b="1" dirty="0">
                <a:solidFill>
                  <a:srgbClr val="0070C0"/>
                </a:solidFill>
              </a:rPr>
              <a:t>1.jpg  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483,324 </a:t>
            </a:r>
            <a:r>
              <a:rPr lang="en-US" altLang="ko-KR" sz="1000" dirty="0"/>
              <a:t>bytes)</a:t>
            </a:r>
            <a:endParaRPr lang="ko-KR" altLang="en-US" sz="10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758194" y="5803274"/>
            <a:ext cx="57303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15422" y="3426199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본문입니다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46064" y="54605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98352" y="5451916"/>
            <a:ext cx="765834" cy="2388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파일선택</a:t>
            </a:r>
            <a:endParaRPr lang="ko-KR" alt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036011" y="5451916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선택된 파일 없음</a:t>
            </a:r>
            <a:endParaRPr lang="ko-KR" altLang="en-US" sz="1000" dirty="0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67" y="2390768"/>
            <a:ext cx="144000" cy="144000"/>
          </a:xfrm>
          <a:prstGeom prst="rect">
            <a:avLst/>
          </a:prstGeom>
          <a:noFill/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67" y="2596015"/>
            <a:ext cx="144000" cy="144000"/>
          </a:xfrm>
          <a:prstGeom prst="rect">
            <a:avLst/>
          </a:prstGeom>
          <a:noFill/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9" y="3462201"/>
            <a:ext cx="144000" cy="144000"/>
          </a:xfrm>
          <a:prstGeom prst="rect">
            <a:avLst/>
          </a:prstGeom>
          <a:noFill/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39" y="5094715"/>
            <a:ext cx="144000" cy="144000"/>
          </a:xfrm>
          <a:prstGeom prst="rect">
            <a:avLst/>
          </a:prstGeom>
          <a:noFill/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31" y="5089651"/>
            <a:ext cx="144000" cy="144000"/>
          </a:xfrm>
          <a:prstGeom prst="rect">
            <a:avLst/>
          </a:prstGeom>
          <a:noFill/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67" y="5472697"/>
            <a:ext cx="144000" cy="144000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49" y="5842138"/>
            <a:ext cx="144000" cy="14400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48" y="5842138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2874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PF-Board-05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Board-05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게시글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작성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게시글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작성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*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로그인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글쓴이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 사용자 닉네임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ReadOnly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한글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숫자 포함 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본문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CKEditor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적용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한글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숫자 포함 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만자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미 존재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 파일 첨부 가능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아래 조건 첨부 불가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확장자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exe,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sh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bat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확장자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없는 파일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수정 완료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아래 조건 충족 시 저장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첨부파일 외 모든 값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 완료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en-US" altLang="ko-KR" sz="9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[Board-01]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6. [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뒤로 가기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]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자유게시판 리스트로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  - </a:t>
                      </a:r>
                      <a:r>
                        <a:rPr lang="en-US" altLang="ko-KR" sz="9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[Board-01]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ALL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9975" y="2012265"/>
            <a:ext cx="5730399" cy="4332741"/>
          </a:xfrm>
          <a:prstGeom prst="roundRect">
            <a:avLst>
              <a:gd name="adj" fmla="val 6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9977" y="2012265"/>
            <a:ext cx="5730398" cy="345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70135" y="2423447"/>
            <a:ext cx="4176464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00744" y="5972704"/>
            <a:ext cx="523075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완료</a:t>
            </a:r>
            <a:endParaRPr lang="ko-KR" altLang="en-US" sz="10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54311" y="5972704"/>
            <a:ext cx="746664" cy="238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뒤로 가기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17847" y="242344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17847" y="27075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917847" y="29537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본문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2170135" y="2714249"/>
            <a:ext cx="4176464" cy="2170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6" y="3191768"/>
            <a:ext cx="5342753" cy="206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917847" y="539664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70135" y="5387992"/>
            <a:ext cx="765834" cy="2388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파일선택</a:t>
            </a:r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007794" y="539664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선택된 파일 없음</a:t>
            </a:r>
            <a:endParaRPr lang="ko-KR" altLang="en-US" sz="10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729977" y="5756681"/>
            <a:ext cx="57303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0" y="2459444"/>
            <a:ext cx="144000" cy="144000"/>
          </a:xfrm>
          <a:prstGeom prst="rect">
            <a:avLst/>
          </a:prstGeom>
          <a:noFill/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0" y="2744499"/>
            <a:ext cx="144000" cy="144000"/>
          </a:xfrm>
          <a:prstGeom prst="rect">
            <a:avLst/>
          </a:prstGeom>
          <a:noFill/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60" y="3802834"/>
            <a:ext cx="144000" cy="144000"/>
          </a:xfrm>
          <a:prstGeom prst="rect">
            <a:avLst/>
          </a:prstGeom>
          <a:noFill/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08" y="5310507"/>
            <a:ext cx="144000" cy="144000"/>
          </a:xfrm>
          <a:prstGeom prst="rect">
            <a:avLst/>
          </a:prstGeom>
          <a:noFill/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32" y="5908889"/>
            <a:ext cx="144000" cy="144000"/>
          </a:xfrm>
          <a:prstGeom prst="rect">
            <a:avLst/>
          </a:prstGeom>
          <a:noFill/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57" y="5908889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PF-DEVNOTE-01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DEVNOTE-01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노트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개발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노트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모델링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JPG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보기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20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DB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모델링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MWB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다운로드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20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에러 노트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word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다운로드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200000"/>
                        </a:lnSpc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 언어 및 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JPG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보기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95028" y="2971474"/>
            <a:ext cx="1429269" cy="350770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DB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모델링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(JPG)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028" y="1884243"/>
            <a:ext cx="6471532" cy="774877"/>
          </a:xfrm>
          <a:prstGeom prst="rect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Image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37291" y="2971474"/>
            <a:ext cx="1429269" cy="350770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포트폴리오 개발 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(JPG)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5782" y="2971474"/>
            <a:ext cx="1429269" cy="350770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DB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모델링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(MWB)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6536" y="2971473"/>
            <a:ext cx="1429269" cy="350770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포트폴리오 소개서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(</a:t>
            </a:r>
            <a:r>
              <a:rPr lang="en-US" altLang="ko-KR" sz="90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ppt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491583" y="1234332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ALL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6133" y="5976149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자세히 보기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16886" y="5976148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다운로드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97640" y="5976147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다운로드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78395" y="5976147"/>
            <a:ext cx="1147059" cy="3907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자세히 보기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3" y="6099524"/>
            <a:ext cx="144000" cy="144000"/>
          </a:xfrm>
          <a:prstGeom prst="rect">
            <a:avLst/>
          </a:prstGeom>
          <a:noFill/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51" y="6099524"/>
            <a:ext cx="144000" cy="144000"/>
          </a:xfrm>
          <a:prstGeom prst="rect">
            <a:avLst/>
          </a:prstGeom>
          <a:noFill/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9" y="6099524"/>
            <a:ext cx="144000" cy="144000"/>
          </a:xfrm>
          <a:prstGeom prst="rect">
            <a:avLst/>
          </a:prstGeom>
          <a:noFill/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74" y="6099524"/>
            <a:ext cx="144000" cy="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09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45405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09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25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3426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02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6250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6266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포트폴리오 화면 설계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최초 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2018-10-15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문서 번호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PF-Contact-01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442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Contact-01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화면 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연락처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문 관 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8146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개 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개발자 연락처 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*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관리자 계정 로그인 필수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개발자의 연락처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주소지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이메일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l" latinLnBrk="1">
                        <a:lnSpc>
                          <a:spcPct val="200000"/>
                        </a:lnSpc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개발자 사진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82416"/>
                  </a:ext>
                </a:extLst>
              </a:tr>
              <a:tr h="5486402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16003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47880" y="2350329"/>
            <a:ext cx="2658629" cy="350183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개발자 </a:t>
            </a:r>
            <a:endParaRPr lang="en-US" altLang="ko-KR" sz="900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연락처 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주소지 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이메일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29" y="2382720"/>
            <a:ext cx="144000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20" y="2899474"/>
            <a:ext cx="144000" cy="14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79" y="3142139"/>
            <a:ext cx="144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11" y="2634142"/>
            <a:ext cx="144000" cy="144000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83" y="2357476"/>
            <a:ext cx="144000" cy="144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83" y="3142139"/>
            <a:ext cx="144000" cy="144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49" y="2899474"/>
            <a:ext cx="144000" cy="144000"/>
          </a:xfrm>
          <a:prstGeom prst="rect">
            <a:avLst/>
          </a:prstGeom>
          <a:noFill/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7" y="2637124"/>
            <a:ext cx="144000" cy="144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11" y="2075143"/>
            <a:ext cx="144000" cy="144000"/>
          </a:xfrm>
          <a:prstGeom prst="rect">
            <a:avLst/>
          </a:prstGeom>
          <a:noFill/>
        </p:spPr>
      </p:pic>
      <p:sp>
        <p:nvSpPr>
          <p:cNvPr id="43" name="직사각형 42"/>
          <p:cNvSpPr/>
          <p:nvPr/>
        </p:nvSpPr>
        <p:spPr>
          <a:xfrm>
            <a:off x="3973484" y="2350330"/>
            <a:ext cx="2688573" cy="350183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개발자 사진</a:t>
            </a:r>
            <a:endParaRPr lang="ko-KR" altLang="en-US" sz="9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2" y="2433429"/>
            <a:ext cx="144000" cy="144000"/>
          </a:xfrm>
          <a:prstGeom prst="rect">
            <a:avLst/>
          </a:prstGeom>
          <a:noFill/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47" y="2454720"/>
            <a:ext cx="144000" cy="14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9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041" y="1062450"/>
            <a:ext cx="79242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메인 페이지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로그인 페이지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 회원가입 페이지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 페이지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 페이지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노트 페이지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연락처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회원관리 페이지</a:t>
            </a:r>
          </a:p>
        </p:txBody>
      </p:sp>
    </p:spTree>
    <p:extLst>
      <p:ext uri="{BB962C8B-B14F-4D97-AF65-F5344CB8AC3E}">
        <p14:creationId xmlns:p14="http://schemas.microsoft.com/office/powerpoint/2010/main" val="277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메인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(/index.do)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7993"/>
          <a:stretch/>
        </p:blipFill>
        <p:spPr>
          <a:xfrm>
            <a:off x="257168" y="1886989"/>
            <a:ext cx="8707036" cy="43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로그인 페이지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member/goLoginPage.do)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031"/>
          <a:stretch/>
        </p:blipFill>
        <p:spPr>
          <a:xfrm>
            <a:off x="255600" y="1886989"/>
            <a:ext cx="8686800" cy="42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77" y="2342020"/>
            <a:ext cx="1927650" cy="25702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소개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9958" y="2103982"/>
            <a:ext cx="5599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름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문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 이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27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(1992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생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락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처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010-4287-8584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메 일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dev.moongh@gmail.com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이수교육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(NCS) JAVA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앱개발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이수기관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더조은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아카데미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포트폴리오명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MO_ON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 :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http://bit.ly/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문관호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_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포트폴리오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1" y="168229"/>
            <a:ext cx="468000" cy="46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2846" y="1907177"/>
            <a:ext cx="8220891" cy="3439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 회원가입 페이지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(/member/goRegisterPage.do)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209"/>
          <a:stretch/>
        </p:blipFill>
        <p:spPr>
          <a:xfrm>
            <a:off x="255600" y="1895302"/>
            <a:ext cx="8686800" cy="42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 리스트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(/notice/list.do)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031"/>
          <a:stretch/>
        </p:blipFill>
        <p:spPr>
          <a:xfrm>
            <a:off x="255600" y="1886989"/>
            <a:ext cx="8686800" cy="42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 작성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(/notice/goWrite.do)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8209"/>
          <a:stretch/>
        </p:blipFill>
        <p:spPr>
          <a:xfrm>
            <a:off x="255600" y="1895302"/>
            <a:ext cx="8686800" cy="42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 삭제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(/notice/delete.do)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8031"/>
          <a:stretch/>
        </p:blipFill>
        <p:spPr>
          <a:xfrm>
            <a:off x="255600" y="1886989"/>
            <a:ext cx="8686800" cy="42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공지사항 수정 페이지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(/notice/goUpdate.do)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388"/>
          <a:stretch/>
        </p:blipFill>
        <p:spPr>
          <a:xfrm>
            <a:off x="255600" y="1903615"/>
            <a:ext cx="8686800" cy="42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 리스트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(/board/list.do)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853"/>
          <a:stretch/>
        </p:blipFill>
        <p:spPr>
          <a:xfrm>
            <a:off x="255600" y="1878676"/>
            <a:ext cx="8686800" cy="43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읽기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(/board/read.do)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853"/>
          <a:stretch/>
        </p:blipFill>
        <p:spPr>
          <a:xfrm>
            <a:off x="255600" y="1878676"/>
            <a:ext cx="8686800" cy="43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(/board/goWrite.do)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853"/>
          <a:stretch/>
        </p:blipFill>
        <p:spPr>
          <a:xfrm>
            <a:off x="255600" y="1878676"/>
            <a:ext cx="8686800" cy="43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수정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(/board/goUpdate.do)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853"/>
          <a:stretch/>
        </p:blipFill>
        <p:spPr>
          <a:xfrm>
            <a:off x="255600" y="1878676"/>
            <a:ext cx="8686800" cy="43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자유게시판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삭제 페이지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(/board/delete.do)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853"/>
          <a:stretch/>
        </p:blipFill>
        <p:spPr>
          <a:xfrm>
            <a:off x="255600" y="1878676"/>
            <a:ext cx="8686800" cy="43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교육과정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및 커리큘럼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1" y="135249"/>
            <a:ext cx="468000" cy="46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88880"/>
              </p:ext>
            </p:extLst>
          </p:nvPr>
        </p:nvGraphicFramePr>
        <p:xfrm>
          <a:off x="183402" y="1074479"/>
          <a:ext cx="8777186" cy="446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26">
                  <a:extLst>
                    <a:ext uri="{9D8B030D-6E8A-4147-A177-3AD203B41FA5}">
                      <a16:colId xmlns:a16="http://schemas.microsoft.com/office/drawing/2014/main" val="2578191022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523062140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778449304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89237590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3611113661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4181318010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3825792959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3983771455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459912326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2722632863"/>
                    </a:ext>
                  </a:extLst>
                </a:gridCol>
                <a:gridCol w="797926">
                  <a:extLst>
                    <a:ext uri="{9D8B030D-6E8A-4147-A177-3AD203B41FA5}">
                      <a16:colId xmlns:a16="http://schemas.microsoft.com/office/drawing/2014/main" val="3934020334"/>
                    </a:ext>
                  </a:extLst>
                </a:gridCol>
              </a:tblGrid>
              <a:tr h="55769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41816"/>
                  </a:ext>
                </a:extLst>
              </a:tr>
              <a:tr h="557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54819"/>
                  </a:ext>
                </a:extLst>
              </a:tr>
              <a:tr h="33461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5786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83403" y="2335619"/>
            <a:ext cx="2366053" cy="28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JAVA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00723" y="2335619"/>
            <a:ext cx="757746" cy="28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01142" y="2335619"/>
            <a:ext cx="1536618" cy="28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5044" y="2335619"/>
            <a:ext cx="2584475" cy="28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입출력 구현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50674" y="2328137"/>
            <a:ext cx="1121186" cy="3082201"/>
          </a:xfrm>
          <a:prstGeom prst="rect">
            <a:avLst/>
          </a:prstGeom>
          <a:solidFill>
            <a:srgbClr val="EF43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 강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3084" y="3693961"/>
            <a:ext cx="2366052" cy="1666164"/>
          </a:xfrm>
          <a:prstGeom prst="rect">
            <a:avLst/>
          </a:prstGeom>
          <a:solidFill>
            <a:srgbClr val="E05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Ⅱ(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상속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예외처리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00723" y="3510467"/>
            <a:ext cx="4988796" cy="28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ER-Modeling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39730" y="3942254"/>
            <a:ext cx="1498030" cy="141787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내장함수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5044" y="3942254"/>
            <a:ext cx="2584475" cy="141787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 쿼리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임포트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프로시저 작성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3402" y="5888178"/>
            <a:ext cx="1076438" cy="293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NCS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56269" y="5888178"/>
            <a:ext cx="1076438" cy="293475"/>
          </a:xfrm>
          <a:prstGeom prst="rect">
            <a:avLst/>
          </a:prstGeom>
          <a:solidFill>
            <a:srgbClr val="E05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Back-End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29136" y="5888178"/>
            <a:ext cx="1076438" cy="2934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Front-End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97281" y="5583132"/>
            <a:ext cx="2916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 강 </a:t>
            </a:r>
            <a:r>
              <a:rPr lang="en-US" altLang="ko-KR" sz="10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수술로 인한 휴강 발생</a:t>
            </a:r>
            <a:endParaRPr lang="ko-KR" altLang="en-US" sz="1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56269" y="6281996"/>
            <a:ext cx="1076438" cy="2934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29136" y="6281996"/>
            <a:ext cx="1076438" cy="29347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AWS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3401" y="2755692"/>
            <a:ext cx="2366055" cy="63168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입문 및 활용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중점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객체지향의 이해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402" y="6281996"/>
            <a:ext cx="1076438" cy="29347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 중점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69774" y="2760488"/>
            <a:ext cx="1322957" cy="63168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기초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중점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DB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정규화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39413" y="2767406"/>
            <a:ext cx="1521295" cy="63168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쿼리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95737" y="2767406"/>
            <a:ext cx="2093782" cy="63168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데이터 입력 및 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프로시저를 이용한 적재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1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노트 페이지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(/pageDevNote.do)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0" y="1512000"/>
            <a:ext cx="8686800" cy="46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8" y="135249"/>
            <a:ext cx="468000" cy="46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구현 화면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864046"/>
            <a:ext cx="792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연락처 페이지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(/pageContact.do)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853"/>
          <a:stretch/>
        </p:blipFill>
        <p:spPr>
          <a:xfrm>
            <a:off x="255600" y="1878676"/>
            <a:ext cx="8686800" cy="43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56411" y="2344503"/>
            <a:ext cx="34311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6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The End -</a:t>
            </a:r>
          </a:p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83412" y="6224401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4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교육과정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및 커리큘럼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1" y="135249"/>
            <a:ext cx="468000" cy="46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68130"/>
              </p:ext>
            </p:extLst>
          </p:nvPr>
        </p:nvGraphicFramePr>
        <p:xfrm>
          <a:off x="183402" y="1074479"/>
          <a:ext cx="8777184" cy="446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168">
                  <a:extLst>
                    <a:ext uri="{9D8B030D-6E8A-4147-A177-3AD203B41FA5}">
                      <a16:colId xmlns:a16="http://schemas.microsoft.com/office/drawing/2014/main" val="2578191022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523062140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778449304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89237590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3611113661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4181318010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3825792959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3983771455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459912326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2722632863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3934020334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2329243485"/>
                    </a:ext>
                  </a:extLst>
                </a:gridCol>
                <a:gridCol w="675168">
                  <a:extLst>
                    <a:ext uri="{9D8B030D-6E8A-4147-A177-3AD203B41FA5}">
                      <a16:colId xmlns:a16="http://schemas.microsoft.com/office/drawing/2014/main" val="3804597088"/>
                    </a:ext>
                  </a:extLst>
                </a:gridCol>
              </a:tblGrid>
              <a:tr h="557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altLang="en-US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r>
                        <a:rPr lang="ko-KR" altLang="en-US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1816"/>
                  </a:ext>
                </a:extLst>
              </a:tr>
              <a:tr h="557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4~5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54819"/>
                  </a:ext>
                </a:extLst>
              </a:tr>
              <a:tr h="33461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5786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17064" y="2264499"/>
            <a:ext cx="5251096" cy="28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6720" y="2609352"/>
            <a:ext cx="3081650" cy="63168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구현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중점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파라미터의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전달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3402" y="5888178"/>
            <a:ext cx="1076438" cy="293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NCS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56269" y="5888178"/>
            <a:ext cx="1076438" cy="293475"/>
          </a:xfrm>
          <a:prstGeom prst="rect">
            <a:avLst/>
          </a:prstGeom>
          <a:solidFill>
            <a:srgbClr val="E05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Back-End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29136" y="5888178"/>
            <a:ext cx="1076438" cy="2934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Front-End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56269" y="6281996"/>
            <a:ext cx="1076438" cy="2934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9136" y="6281996"/>
            <a:ext cx="1076438" cy="29347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AWS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3402" y="2264499"/>
            <a:ext cx="668823" cy="28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0233" y="2264499"/>
            <a:ext cx="668823" cy="28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화면구현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402" y="6281996"/>
            <a:ext cx="1076438" cy="29347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 중점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720" y="3310904"/>
            <a:ext cx="6441440" cy="28229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JSP / JSTL / Tag Library / jQuery / 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jqGrid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ajax / plugins /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디버깅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52226" y="3642816"/>
            <a:ext cx="2656144" cy="711296"/>
          </a:xfrm>
          <a:prstGeom prst="rect">
            <a:avLst/>
          </a:prstGeom>
          <a:solidFill>
            <a:srgbClr val="E05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Servlet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DAO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JDBC,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Collection(List/Map)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05574" y="2610594"/>
            <a:ext cx="3262586" cy="63168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공지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자유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첨부파일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중점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파라미터의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전달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25040" y="4426315"/>
            <a:ext cx="1283328" cy="470806"/>
          </a:xfrm>
          <a:prstGeom prst="rect">
            <a:avLst/>
          </a:prstGeom>
          <a:solidFill>
            <a:srgbClr val="E05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기초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Ioc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Jdbc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58872" y="3642816"/>
            <a:ext cx="3309288" cy="711296"/>
          </a:xfrm>
          <a:prstGeom prst="rect">
            <a:avLst/>
          </a:prstGeom>
          <a:solidFill>
            <a:srgbClr val="E05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</a:t>
            </a:r>
            <a:r>
              <a:rPr lang="en-US" altLang="ko-KR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Ioc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/DI, @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활용법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ApplicationContext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(Root/Child)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ClassPath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이해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log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중요성 등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58872" y="4426315"/>
            <a:ext cx="2679368" cy="470806"/>
          </a:xfrm>
          <a:prstGeom prst="rect">
            <a:avLst/>
          </a:prstGeom>
          <a:solidFill>
            <a:srgbClr val="E05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MVC / </a:t>
            </a:r>
            <a:r>
              <a:rPr lang="en-US" altLang="ko-KR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MyBatis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File I-O / Log4j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58872" y="4997464"/>
            <a:ext cx="677848" cy="47080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SVN </a:t>
            </a: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9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버전관리</a:t>
            </a: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38796" y="4997464"/>
            <a:ext cx="759924" cy="47080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Tomcat,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98720" y="4997464"/>
            <a:ext cx="619760" cy="47080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수동배포</a:t>
            </a:r>
            <a:endParaRPr lang="en-US" altLang="ko-KR" sz="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(1</a:t>
            </a: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8480" y="4997464"/>
            <a:ext cx="619760" cy="47080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수동배포</a:t>
            </a:r>
            <a:endParaRPr lang="en-US" altLang="ko-KR" sz="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</a:t>
            </a: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16747" y="2264499"/>
            <a:ext cx="2043839" cy="28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패키징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이행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16747" y="2609352"/>
            <a:ext cx="1363653" cy="63168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통합테스트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22128" y="3310787"/>
            <a:ext cx="1360063" cy="28491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버그 수정 및 </a:t>
            </a: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안정화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16747" y="3642816"/>
            <a:ext cx="1363653" cy="711296"/>
          </a:xfrm>
          <a:prstGeom prst="rect">
            <a:avLst/>
          </a:prstGeom>
          <a:solidFill>
            <a:srgbClr val="E05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버그 수정 및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</a:t>
            </a:r>
            <a:r>
              <a:rPr lang="ko-KR" altLang="en-US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리팩토링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6746" y="4426315"/>
            <a:ext cx="1363653" cy="470806"/>
          </a:xfrm>
          <a:prstGeom prst="rect">
            <a:avLst/>
          </a:prstGeom>
          <a:solidFill>
            <a:srgbClr val="E05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배포를 위한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빌드설정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16745" y="4997464"/>
            <a:ext cx="1363653" cy="47080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배포를 위한 설정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310612" y="4997464"/>
            <a:ext cx="619760" cy="47080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자동배포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목표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1036325"/>
            <a:ext cx="87771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NCS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과정을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 배운 것을 응용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시스템을 구현하는 것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“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 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.”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보다는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화려함 보다는 기능이 잘 구현된 시스템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업무에서 사용하는 방법으로 기능 구현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거창한 것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만들기 보단 </a:t>
            </a:r>
            <a:r>
              <a:rPr lang="ko-KR" altLang="en-US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작은 기능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이라도 제대로 구현하기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ERP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만들 순 없지만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기능은 구현 해 볼 수 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과정의 시행착오를 기록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문제해결 능력을 기르기 위해 개인 노트에 기록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1" y="168229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서버 환경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1" y="168229"/>
            <a:ext cx="468000" cy="46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85647" y="1236618"/>
            <a:ext cx="7772707" cy="4833258"/>
            <a:chOff x="539931" y="1236618"/>
            <a:chExt cx="7772707" cy="4833258"/>
          </a:xfrm>
        </p:grpSpPr>
        <p:sp>
          <p:nvSpPr>
            <p:cNvPr id="2" name="직사각형 1"/>
            <p:cNvSpPr/>
            <p:nvPr/>
          </p:nvSpPr>
          <p:spPr>
            <a:xfrm>
              <a:off x="539931" y="1236619"/>
              <a:ext cx="3614058" cy="48332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8580" y="1236618"/>
              <a:ext cx="3614058" cy="48332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23" y="831066"/>
            <a:ext cx="1272706" cy="9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98" y="831066"/>
            <a:ext cx="1970454" cy="9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46756" y="1979919"/>
            <a:ext cx="3291840" cy="3481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OS 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Windows 10 64bit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JDK 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1.8.4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IDE 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Eclipse OxyGen.3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Test/Build 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jUnit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Maven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형상관리도구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SVN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DBMS 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MySQL 8.0.11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사용언어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JAVA / JSP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WAS 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Tomcat 8.5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5405" y="1982938"/>
            <a:ext cx="3291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AWS :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t2.micro free tier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OS 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Ubuntu 16.04.02 LTS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Maven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SVN Server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MySQL 8.0.11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WAS :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Tomcat 8.5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23" y="347324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서버 개요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412" y="1036325"/>
            <a:ext cx="8777177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 </a:t>
            </a:r>
            <a:r>
              <a:rPr lang="en-US" altLang="ko-KR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 컴퓨터</a:t>
            </a:r>
            <a:r>
              <a:rPr lang="en-US" altLang="ko-KR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]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 </a:t>
            </a:r>
            <a:r>
              <a:rPr lang="ko-KR" altLang="en-US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 </a:t>
            </a:r>
            <a:r>
              <a:rPr lang="en-US" altLang="ko-KR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AWS ]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r>
              <a:rPr lang="en-US" altLang="ko-KR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 </a:t>
            </a:r>
            <a:r>
              <a:rPr lang="ko-KR" altLang="en-US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</a:t>
            </a:r>
            <a:r>
              <a:rPr lang="en-US" altLang="ko-KR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1" y="168229"/>
            <a:ext cx="468000" cy="46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93044" y="1806887"/>
            <a:ext cx="5092490" cy="3749182"/>
            <a:chOff x="247041" y="1818161"/>
            <a:chExt cx="5092490" cy="3749182"/>
          </a:xfrm>
        </p:grpSpPr>
        <p:sp>
          <p:nvSpPr>
            <p:cNvPr id="9" name="직사각형 8"/>
            <p:cNvSpPr/>
            <p:nvPr/>
          </p:nvSpPr>
          <p:spPr>
            <a:xfrm>
              <a:off x="247041" y="2088161"/>
              <a:ext cx="1892090" cy="34791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74" y="1818161"/>
              <a:ext cx="763624" cy="5400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3447441" y="2088161"/>
              <a:ext cx="1892090" cy="19245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350" y="1822442"/>
              <a:ext cx="1182272" cy="5400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89" y="2769185"/>
            <a:ext cx="540000" cy="54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36784" y="2249046"/>
            <a:ext cx="80501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 포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60376"/>
            <a:ext cx="720000" cy="72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51" y="2409185"/>
            <a:ext cx="720000" cy="72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81" y="5470938"/>
            <a:ext cx="720000" cy="72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44" y="4461042"/>
            <a:ext cx="720000" cy="72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51" y="5256328"/>
            <a:ext cx="720000" cy="72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56" y="3405767"/>
            <a:ext cx="720000" cy="720000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94655" y="2660257"/>
            <a:ext cx="1288868" cy="3920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4655" y="3771116"/>
            <a:ext cx="1288868" cy="39202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AWS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8111" y="4884197"/>
            <a:ext cx="1288868" cy="3920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3452" y="3440102"/>
            <a:ext cx="751383" cy="39202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1467" y="3428948"/>
            <a:ext cx="751383" cy="39202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myBatis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8648" y="4558760"/>
            <a:ext cx="751383" cy="3920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6663" y="4547606"/>
            <a:ext cx="751383" cy="3920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myBatis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95055" y="2612803"/>
            <a:ext cx="1288868" cy="3920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75334" y="3632054"/>
            <a:ext cx="951246" cy="50985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WAS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72440" y="3358225"/>
            <a:ext cx="726140" cy="365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SVN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283923" y="4362313"/>
            <a:ext cx="167034" cy="68695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5966648" y="4364527"/>
            <a:ext cx="435489" cy="73828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6402137" y="4034160"/>
            <a:ext cx="983414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174377" y="3039185"/>
            <a:ext cx="587761" cy="48561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3412" y="733647"/>
            <a:ext cx="8777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5294" y="233917"/>
            <a:ext cx="39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708" y="6521304"/>
            <a:ext cx="396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지도강사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이재열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1" y="168229"/>
            <a:ext cx="468000" cy="46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34" y="1028155"/>
            <a:ext cx="5907532" cy="516909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37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3219</Words>
  <Application>Microsoft Office PowerPoint</Application>
  <PresentationFormat>화면 슬라이드 쇼(4:3)</PresentationFormat>
  <Paragraphs>966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나눔스퀘어</vt:lpstr>
      <vt:lpstr>나눔스퀘어 ExtraBold</vt:lpstr>
      <vt:lpstr>나눔스퀘어OTF</vt:lpstr>
      <vt:lpstr>나눔스퀘어OTF Bold</vt:lpstr>
      <vt:lpstr>나눔스퀘어OTF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starbunker@naver.com</dc:creator>
  <cp:lastModifiedBy>MOON GWANHO</cp:lastModifiedBy>
  <cp:revision>102</cp:revision>
  <dcterms:created xsi:type="dcterms:W3CDTF">2018-10-10T01:31:44Z</dcterms:created>
  <dcterms:modified xsi:type="dcterms:W3CDTF">2018-10-17T06:16:40Z</dcterms:modified>
</cp:coreProperties>
</file>