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D274-27A4-9443-F1D7-16B20B90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287" y="3353304"/>
            <a:ext cx="8361229" cy="2098226"/>
          </a:xfrm>
        </p:spPr>
        <p:txBody>
          <a:bodyPr/>
          <a:lstStyle/>
          <a:p>
            <a:pPr rtl="0"/>
            <a:r>
              <a:rPr lang="en-IN" sz="72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Grid Coverage Problem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6090-F39A-C0D7-8080-D5CB78C08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Sushovit Nanda (21283)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08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1F28-BC7A-7EBC-27EF-8A00B6FB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9E39B-2EC0-CF5B-B68F-D9834A7F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77" y="1523833"/>
            <a:ext cx="3983180" cy="47967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820BF-90DB-97A9-346C-441A17A4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43" y="443916"/>
            <a:ext cx="3669668" cy="290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AD75AF-C0F8-DD23-90F9-DC0D62F7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162" y="3583606"/>
            <a:ext cx="3798470" cy="29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887C-8F47-AF77-E281-C918A5F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Team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243-C088-586A-E39F-D6D4E699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Sushovit Nanda – 21283</a:t>
            </a:r>
          </a:p>
          <a:p>
            <a:r>
              <a:rPr lang="en-IN" dirty="0"/>
              <a:t>Sai Satyam Mohapatra – 21233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All the work and experimentation presented in this presentation have been conducted solely by me. The contributions and work of my teammate are showcased in his separate 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8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995-A31A-0FE7-8A6C-20CF14F0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IN" sz="4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58A5-1AC1-6415-A576-B19AF7D0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08289"/>
            <a:ext cx="10251649" cy="5099901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dynamic multi-agent environment, multiple autonomous agents are placed on a 10x10 grid (with / without obstacles). The objective is to use a reinforcement learning framework that enables these agents to explore and completely cover the grid, ensuring that each cell is visited exactly once.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67E6AD-038C-DA30-7DCC-E4339D65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72" y="2553781"/>
            <a:ext cx="33718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0974E-1B0E-F806-3280-8E95CBB5B151}"/>
              </a:ext>
            </a:extLst>
          </p:cNvPr>
          <p:cNvSpPr txBox="1"/>
          <p:nvPr/>
        </p:nvSpPr>
        <p:spPr>
          <a:xfrm>
            <a:off x="4788816" y="6042581"/>
            <a:ext cx="331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1 : An example 8x8 environment with 3 agents and obstacles</a:t>
            </a:r>
            <a:endParaRPr lang="en-US" sz="1400" b="0" dirty="0">
              <a:effectLst/>
            </a:endParaRPr>
          </a:p>
          <a:p>
            <a:pPr algn="ctr"/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018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5E9-0435-A48D-BF19-1046E4C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Challenges in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8B12-75EE-14F5-E78F-8F00038E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 challenges are to: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Coordinate the agents' movements such that they avoid overlapping and revisiting previously visited cells.</a:t>
            </a:r>
          </a:p>
          <a:p>
            <a:pPr rtl="0" fontAlgn="base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 efficient exploration among the agents while ensuring that no agent interferes with the others' progress.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 and apply reinforcement learning solution to train the agents for optimal, collision-free grid coverage.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task requires balancing exploration and coordination in a dynamic environment while maintaining computational efficiency and achieving full grid coverage.</a:t>
            </a:r>
            <a:endParaRPr lang="en-US" sz="2400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AD9E-1A48-BBBB-2874-029EC13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Chosen Algorithm – Q-Learning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1AD4-C3E0-47A4-DED8-82709B9E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9118"/>
            <a:ext cx="9601200" cy="420828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Q-learning doesn’t require prior knowledge of the environment, making it suitable for dynamic and partially observable environments.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Epsilon-greedy action selection ensures a balance between discovering new strategies and using learned policies to maximize rewards.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Reward shaping penalizes collisions/revisits and incentivizes new cell coverage, aligning agent goals with the problem objective.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Agents update Q-values to learn which actions maximize grid coverage while minimizing overlaps.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Independent Q-learning scales to multiple agents without requiring explicit communication or centralized control.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306E-B1CD-DCDE-A188-55165E55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MDP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FBDB-C22B-C02E-5820-E548FC1A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313"/>
            <a:ext cx="9601200" cy="520359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States (S)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state for each agent is its current position on the grid: S={(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)}, where x, y represent grid coordinates.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Actions (A)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agent can take one of four discrete actions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right)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2598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Actions may result in collisions, obstacle avoidance, or grid coverage.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Transition Function (P(s′∣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 transitions: Moving to adjacent cells as per the action, unless blocked by boundaries or obstacles.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Rewards (R(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Positive reward for visiting new cells (e.g., +10/(distance to start+1)+10 / (\text{distance to start} + 1)+10/(distance to start+1)).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Negative reward for revisiting cells (−1-1−1) or colliding with obstacles (−1-1−1).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Bonus reward for completing grid coverage (+50+50+50).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Discount Factor (γ)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Balances immediate rewards vs. long-term benefits; typically set to 0.90.90.9 to emphasize future rewards.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0EFF-99F2-7A06-7179-0652C0C0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MDP Architecture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E60C6-BC30-6DCC-243D-E67DCA148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851520"/>
            <a:ext cx="10025406" cy="36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grid acts as the environment where agents interact, with obstacles adding constraints to movements.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agent perceives the environment independently.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Policy (π(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a∣s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policy maps a state to an action that the agent chooses, learned through the Q-Learning algorithm.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Q-Function Approximation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Q-Values (Q(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estimate the expected cumulative reward for taking action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state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iteratively updated via the Bellman Equation.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Decentralized MDP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agent operates independently, maintaining its own Q-table.</a:t>
            </a:r>
          </a:p>
        </p:txBody>
      </p:sp>
    </p:spTree>
    <p:extLst>
      <p:ext uri="{BB962C8B-B14F-4D97-AF65-F5344CB8AC3E}">
        <p14:creationId xmlns:p14="http://schemas.microsoft.com/office/powerpoint/2010/main" val="8151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CAB0-2E14-ACD6-9C30-DDB0E816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–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5F72-A61F-1515-3D06-CDDDB8B6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9831"/>
            <a:ext cx="6392779" cy="50211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Grid 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fixed 10×1010 \times 1010×10 grid, where each cell can be empty, contain an obstacle or be occupied by an agent.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N=3N = 3N=3 agents, each starting from predefined fixed positions-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1: (0,0), Agent 2: (9,0), Agent 3: (9,9)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M=10M = 10M=10 randomly placed obstacles on the grid.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Agent Coverage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Each cell is marked with the agent’s ID that first visited it. Coverage is tracked using the ‘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agent_coverage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array.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EF075-4637-6690-0E4F-38F10B01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63" y="1611984"/>
            <a:ext cx="4126477" cy="4269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9FE57-3815-01D0-FB90-1D2591F9D41C}"/>
              </a:ext>
            </a:extLst>
          </p:cNvPr>
          <p:cNvSpPr txBox="1"/>
          <p:nvPr/>
        </p:nvSpPr>
        <p:spPr>
          <a:xfrm>
            <a:off x="7880808" y="6080289"/>
            <a:ext cx="4044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2 : The 10x10 environment with 3 agents and 10 obstacles</a:t>
            </a:r>
            <a:endParaRPr lang="en-US" sz="1800" b="0" dirty="0">
              <a:effectLst/>
            </a:endParaRPr>
          </a:p>
          <a:p>
            <a:pPr algn="ctr"/>
            <a:br>
              <a:rPr lang="en-US" sz="1800" dirty="0"/>
            </a:b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69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C6ED-604B-1A09-AC86-C06B9AF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– Parameters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A4D8-B6ED-F91E-E014-9377AC9A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5663"/>
            <a:ext cx="5557101" cy="530993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Rewards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+10/(distance to start position+1)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Revisited Cell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−1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Obstacle Collision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−1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Completion Bonus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+50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 per Episode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episode is limited to a maximum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 steps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encouraging agents to act efficiently.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Agent Communication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explicit communication between agents. Coordination happens implicitly through the shared environment.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01822-B306-5E7C-C5FC-4C2245E7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77" y="2234153"/>
            <a:ext cx="4615916" cy="21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ADC2-F893-AB65-E6C9-5DFC2D0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B792F-D029-23AE-44D5-C183BE85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581" y="1716505"/>
            <a:ext cx="4461998" cy="4331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6D7FC-4D71-D32D-617D-CB12DB46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38" y="1620253"/>
            <a:ext cx="4310433" cy="443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D666A-C4EE-5991-5F99-7F7538A5FF19}"/>
              </a:ext>
            </a:extLst>
          </p:cNvPr>
          <p:cNvSpPr txBox="1"/>
          <p:nvPr/>
        </p:nvSpPr>
        <p:spPr>
          <a:xfrm>
            <a:off x="1498863" y="6099142"/>
            <a:ext cx="4383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3:  </a:t>
            </a:r>
            <a:r>
              <a:rPr 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10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x10 environment coverage with obstacles</a:t>
            </a:r>
            <a:endParaRPr lang="en-US" sz="1600" b="0" dirty="0">
              <a:effectLst/>
            </a:endParaRPr>
          </a:p>
          <a:p>
            <a:pPr algn="ctr"/>
            <a:br>
              <a:rPr lang="en-US" sz="1600" dirty="0"/>
            </a:br>
            <a:endParaRPr lang="en-IN" sz="1600" dirty="0"/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3BE9A-2FBC-5BE0-969D-6DF7357E7505}"/>
              </a:ext>
            </a:extLst>
          </p:cNvPr>
          <p:cNvSpPr txBox="1"/>
          <p:nvPr/>
        </p:nvSpPr>
        <p:spPr>
          <a:xfrm>
            <a:off x="7070104" y="6146277"/>
            <a:ext cx="4213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4:  </a:t>
            </a:r>
            <a:r>
              <a:rPr 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10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x10 environment coverage without obstacles</a:t>
            </a:r>
            <a:endParaRPr lang="en-US" sz="1600" b="0" dirty="0">
              <a:effectLst/>
            </a:endParaRPr>
          </a:p>
          <a:p>
            <a:pPr algn="ctr"/>
            <a:br>
              <a:rPr lang="en-US" sz="1600" dirty="0"/>
            </a:b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23535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{7F9F9A24-39C1-4837-ACDA-F0A64271CB2C}tf10001105</Template>
  <TotalTime>43</TotalTime>
  <Words>811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Grid Coverage Problem  </vt:lpstr>
      <vt:lpstr>Problem Statement  </vt:lpstr>
      <vt:lpstr>Challenges in the Problem</vt:lpstr>
      <vt:lpstr>Chosen Algorithm – Q-Learning</vt:lpstr>
      <vt:lpstr>MDP Approach</vt:lpstr>
      <vt:lpstr>MDP Architecture</vt:lpstr>
      <vt:lpstr>Results – Setup </vt:lpstr>
      <vt:lpstr>Results – Parameters </vt:lpstr>
      <vt:lpstr>Results</vt:lpstr>
      <vt:lpstr>Results </vt:lpstr>
      <vt:lpstr>Team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Sushovit Nanda</dc:creator>
  <cp:lastModifiedBy>Sushovit Nanda</cp:lastModifiedBy>
  <cp:revision>7</cp:revision>
  <dcterms:created xsi:type="dcterms:W3CDTF">2024-11-27T13:02:16Z</dcterms:created>
  <dcterms:modified xsi:type="dcterms:W3CDTF">2024-11-27T13:46:01Z</dcterms:modified>
</cp:coreProperties>
</file>