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59F2-CF91-441C-9654-8D279DF50567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D124-E47E-4883-BF0A-42446BF92D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59F2-CF91-441C-9654-8D279DF50567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D124-E47E-4883-BF0A-42446BF92D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59F2-CF91-441C-9654-8D279DF50567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D124-E47E-4883-BF0A-42446BF92D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59F2-CF91-441C-9654-8D279DF50567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D124-E47E-4883-BF0A-42446BF92D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59F2-CF91-441C-9654-8D279DF50567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D124-E47E-4883-BF0A-42446BF92D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59F2-CF91-441C-9654-8D279DF50567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D124-E47E-4883-BF0A-42446BF92D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59F2-CF91-441C-9654-8D279DF50567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D124-E47E-4883-BF0A-42446BF92D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59F2-CF91-441C-9654-8D279DF50567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D124-E47E-4883-BF0A-42446BF92D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59F2-CF91-441C-9654-8D279DF50567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D124-E47E-4883-BF0A-42446BF92D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59F2-CF91-441C-9654-8D279DF50567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D124-E47E-4883-BF0A-42446BF92D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59F2-CF91-441C-9654-8D279DF50567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D124-E47E-4883-BF0A-42446BF92D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159F2-CF91-441C-9654-8D279DF50567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9D124-E47E-4883-BF0A-42446BF92D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500306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게임 모음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r>
              <a:rPr lang="ko-KR" altLang="en-US" sz="2400" dirty="0" smtClean="0">
                <a:solidFill>
                  <a:schemeClr val="tx1"/>
                </a:solidFill>
              </a:rPr>
              <a:t>가지 게임 모음 프로젝트 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71472" y="1428736"/>
          <a:ext cx="1714512" cy="2440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/>
              </a:tblGrid>
              <a:tr h="428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메인</a:t>
                      </a:r>
                      <a:endParaRPr lang="ko-KR" altLang="en-US" sz="2000" dirty="0"/>
                    </a:p>
                  </a:txBody>
                  <a:tcPr/>
                </a:tc>
              </a:tr>
              <a:tr h="1940190">
                <a:tc>
                  <a:txBody>
                    <a:bodyPr/>
                    <a:lstStyle/>
                    <a:p>
                      <a:pPr marL="342900" indent="-342900" latinLnBrk="1">
                        <a:buNone/>
                      </a:pPr>
                      <a:r>
                        <a:rPr lang="en-US" altLang="ko-KR" sz="1400" dirty="0" smtClean="0"/>
                        <a:t>~~~~~~~~~~~~</a:t>
                      </a:r>
                    </a:p>
                    <a:p>
                      <a:pPr marL="342900" indent="-342900" latinLnBrk="1">
                        <a:buNone/>
                      </a:pPr>
                      <a:r>
                        <a:rPr lang="ko-KR" altLang="en-US" sz="1400" dirty="0" smtClean="0"/>
                        <a:t>게임모음 관리</a:t>
                      </a:r>
                      <a:r>
                        <a:rPr lang="en-US" altLang="ko-KR" sz="1400" dirty="0" smtClean="0"/>
                        <a:t>v0.1</a:t>
                      </a:r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400" dirty="0" smtClean="0"/>
                        <a:t>~~~~~~~~~~~~</a:t>
                      </a:r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err="1" smtClean="0"/>
                        <a:t>복불복</a:t>
                      </a:r>
                      <a:r>
                        <a:rPr lang="ko-KR" altLang="en-US" sz="1400" dirty="0" smtClean="0"/>
                        <a:t> 게임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가위바위보 게임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400" dirty="0" smtClean="0"/>
                        <a:t>3.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로또</a:t>
                      </a:r>
                      <a:r>
                        <a:rPr lang="ko-KR" altLang="en-US" sz="1400" baseline="0" dirty="0" smtClean="0"/>
                        <a:t> 맞추기</a:t>
                      </a:r>
                      <a:endParaRPr lang="en-US" altLang="ko-KR" sz="1400" baseline="0" dirty="0" smtClean="0"/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400" baseline="0" dirty="0" smtClean="0"/>
                        <a:t>q. </a:t>
                      </a:r>
                      <a:r>
                        <a:rPr lang="ko-KR" altLang="en-US" sz="1400" baseline="0" dirty="0" smtClean="0"/>
                        <a:t>종료</a:t>
                      </a:r>
                      <a:endParaRPr lang="en-US" altLang="ko-KR" sz="1400" baseline="0" dirty="0" smtClean="0"/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400" baseline="0" dirty="0" smtClean="0"/>
                        <a:t>~~~~~~~~~~~~</a:t>
                      </a:r>
                    </a:p>
                    <a:p>
                      <a:pPr marL="342900" indent="-342900" latinLnBrk="1">
                        <a:buNone/>
                      </a:pPr>
                      <a:r>
                        <a:rPr lang="ko-KR" altLang="en-US" sz="1400" baseline="0" dirty="0" smtClean="0"/>
                        <a:t>입력</a:t>
                      </a:r>
                      <a:r>
                        <a:rPr lang="en-US" altLang="ko-KR" sz="1400" baseline="0" dirty="0" smtClean="0"/>
                        <a:t>&gt; </a:t>
                      </a:r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571736" y="1428736"/>
          <a:ext cx="1785950" cy="262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</a:tblGrid>
              <a:tr h="357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</a:tr>
              <a:tr h="2231936">
                <a:tc>
                  <a:txBody>
                    <a:bodyPr/>
                    <a:lstStyle/>
                    <a:p>
                      <a:pPr marL="342900" indent="-342900" latinLnBrk="1">
                        <a:buNone/>
                      </a:pPr>
                      <a:r>
                        <a:rPr lang="ko-KR" altLang="en-US" sz="1400" dirty="0" err="1" smtClean="0"/>
                        <a:t>복불복</a:t>
                      </a:r>
                      <a:r>
                        <a:rPr lang="ko-KR" altLang="en-US" sz="1400" dirty="0" smtClean="0"/>
                        <a:t> 게임 시작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400" baseline="0" dirty="0" smtClean="0"/>
                        <a:t>1~4</a:t>
                      </a:r>
                      <a:r>
                        <a:rPr lang="ko-KR" altLang="en-US" sz="1400" baseline="0" dirty="0" smtClean="0"/>
                        <a:t> 중 숫자 입력</a:t>
                      </a:r>
                      <a:endParaRPr lang="en-US" altLang="ko-KR" sz="1400" baseline="0" dirty="0" smtClean="0"/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400" dirty="0" smtClean="0"/>
                        <a:t>--------------------</a:t>
                      </a:r>
                    </a:p>
                    <a:p>
                      <a:pPr marL="342900" indent="-342900" latinLnBrk="1">
                        <a:buNone/>
                      </a:pPr>
                      <a:r>
                        <a:rPr lang="ko-KR" altLang="en-US" sz="1400" dirty="0" smtClean="0"/>
                        <a:t>카운트다운</a:t>
                      </a:r>
                      <a:r>
                        <a:rPr lang="en-US" altLang="ko-KR" sz="1400" dirty="0" smtClean="0"/>
                        <a:t>(3)</a:t>
                      </a:r>
                    </a:p>
                    <a:p>
                      <a:pPr marL="342900" indent="-342900" latinLnBrk="1">
                        <a:buNone/>
                      </a:pPr>
                      <a:r>
                        <a:rPr lang="ko-KR" altLang="en-US" sz="1400" dirty="0" smtClean="0"/>
                        <a:t>메시지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400" dirty="0" smtClean="0"/>
                        <a:t>~~~~~~~~~~~~</a:t>
                      </a:r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400" baseline="0" dirty="0" smtClean="0"/>
                        <a:t>1. </a:t>
                      </a:r>
                      <a:r>
                        <a:rPr lang="ko-KR" altLang="en-US" sz="1400" baseline="0" dirty="0" smtClean="0"/>
                        <a:t>다시 시작</a:t>
                      </a:r>
                      <a:endParaRPr lang="en-US" altLang="ko-KR" sz="1400" baseline="0" dirty="0" smtClean="0"/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400" baseline="0" dirty="0" smtClean="0"/>
                        <a:t>q. </a:t>
                      </a:r>
                      <a:r>
                        <a:rPr lang="ko-KR" altLang="en-US" sz="1400" baseline="0" dirty="0" err="1" smtClean="0"/>
                        <a:t>메인메뉴</a:t>
                      </a:r>
                      <a:endParaRPr lang="en-US" altLang="ko-KR" sz="1400" baseline="0" dirty="0" smtClean="0"/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400" baseline="0" dirty="0" smtClean="0"/>
                        <a:t>~~~~~~~~~~~~</a:t>
                      </a:r>
                    </a:p>
                    <a:p>
                      <a:pPr marL="342900" indent="-342900" latinLnBrk="1">
                        <a:buNone/>
                      </a:pPr>
                      <a:r>
                        <a:rPr lang="ko-KR" altLang="en-US" sz="1400" baseline="0" dirty="0" smtClean="0"/>
                        <a:t>입력</a:t>
                      </a:r>
                      <a:r>
                        <a:rPr lang="en-US" altLang="ko-KR" sz="1400" baseline="0" dirty="0" smtClean="0"/>
                        <a:t>&gt; 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572000" y="1428736"/>
          <a:ext cx="2071702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2"/>
              </a:tblGrid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</a:t>
                      </a:r>
                      <a:endParaRPr lang="ko-KR" altLang="en-US" sz="2000" dirty="0"/>
                    </a:p>
                  </a:txBody>
                  <a:tcPr/>
                </a:tc>
              </a:tr>
              <a:tr h="1339463">
                <a:tc>
                  <a:txBody>
                    <a:bodyPr/>
                    <a:lstStyle/>
                    <a:p>
                      <a:pPr marL="342900" indent="-342900" latinLnBrk="1">
                        <a:buNone/>
                      </a:pPr>
                      <a:r>
                        <a:rPr lang="ko-KR" altLang="en-US" sz="1400" dirty="0" smtClean="0"/>
                        <a:t>가위바위보 게임 시작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None/>
                      </a:pPr>
                      <a:r>
                        <a:rPr lang="ko-KR" altLang="en-US" sz="1400" dirty="0" smtClean="0"/>
                        <a:t>가위바위보 중 입력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400" dirty="0" smtClean="0"/>
                        <a:t>-----------------------</a:t>
                      </a:r>
                    </a:p>
                    <a:p>
                      <a:pPr marL="342900" indent="-342900" latinLnBrk="1">
                        <a:buNone/>
                      </a:pPr>
                      <a:r>
                        <a:rPr lang="ko-KR" altLang="en-US" sz="1400" dirty="0" smtClean="0"/>
                        <a:t>메시지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None/>
                      </a:pPr>
                      <a:r>
                        <a:rPr lang="ko-KR" altLang="en-US" sz="1400" dirty="0" smtClean="0"/>
                        <a:t>나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바위</a:t>
                      </a:r>
                      <a:r>
                        <a:rPr lang="en-US" altLang="ko-KR" sz="1400" baseline="0" dirty="0" smtClean="0"/>
                        <a:t> / </a:t>
                      </a:r>
                      <a:r>
                        <a:rPr lang="ko-KR" altLang="en-US" sz="1400" dirty="0" smtClean="0"/>
                        <a:t>컴퓨터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가위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400" dirty="0" smtClean="0"/>
                        <a:t>~~~~~~~~~~~~~~</a:t>
                      </a:r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다시 시작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400" dirty="0" smtClean="0"/>
                        <a:t>q. </a:t>
                      </a:r>
                      <a:r>
                        <a:rPr lang="ko-KR" altLang="en-US" sz="1400" dirty="0" err="1" smtClean="0"/>
                        <a:t>메인메뉴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400" dirty="0" smtClean="0"/>
                        <a:t>~~~~~~~~~~~~~~</a:t>
                      </a:r>
                    </a:p>
                    <a:p>
                      <a:pPr marL="342900" indent="-342900" latinLnBrk="1">
                        <a:buNone/>
                      </a:pPr>
                      <a:r>
                        <a:rPr lang="ko-KR" altLang="en-US" sz="1400" dirty="0" smtClean="0"/>
                        <a:t>입력</a:t>
                      </a:r>
                      <a:r>
                        <a:rPr lang="en-US" altLang="ko-KR" sz="1400" dirty="0" smtClean="0"/>
                        <a:t>&gt; 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929454" y="1428736"/>
          <a:ext cx="1714512" cy="267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/>
              </a:tblGrid>
              <a:tr h="446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3</a:t>
                      </a:r>
                      <a:endParaRPr lang="ko-KR" altLang="en-US" sz="2000" dirty="0"/>
                    </a:p>
                  </a:txBody>
                  <a:tcPr/>
                </a:tc>
              </a:tr>
              <a:tr h="1339463">
                <a:tc>
                  <a:txBody>
                    <a:bodyPr/>
                    <a:lstStyle/>
                    <a:p>
                      <a:pPr marL="342900" indent="-342900" latinLnBrk="1">
                        <a:buNone/>
                      </a:pPr>
                      <a:r>
                        <a:rPr lang="ko-KR" altLang="en-US" sz="1400" dirty="0" err="1" smtClean="0"/>
                        <a:t>로또</a:t>
                      </a:r>
                      <a:r>
                        <a:rPr lang="ko-KR" altLang="en-US" sz="1400" dirty="0" smtClean="0"/>
                        <a:t> 맞추기 시작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None/>
                      </a:pPr>
                      <a:r>
                        <a:rPr lang="ko-KR" altLang="en-US" sz="1400" dirty="0" smtClean="0"/>
                        <a:t>숫자 </a:t>
                      </a:r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개 입력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400" dirty="0" smtClean="0"/>
                        <a:t>--------------------</a:t>
                      </a:r>
                    </a:p>
                    <a:p>
                      <a:pPr marL="342900" indent="-342900" latinLnBrk="1">
                        <a:buNone/>
                      </a:pPr>
                      <a:r>
                        <a:rPr lang="ko-KR" altLang="en-US" sz="1400" dirty="0" smtClean="0"/>
                        <a:t>메시지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None/>
                      </a:pPr>
                      <a:r>
                        <a:rPr lang="ko-KR" altLang="en-US" sz="1400" dirty="0" err="1" smtClean="0"/>
                        <a:t>로또</a:t>
                      </a:r>
                      <a:r>
                        <a:rPr lang="ko-KR" altLang="en-US" sz="1400" dirty="0" smtClean="0"/>
                        <a:t> 번호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400" dirty="0" smtClean="0"/>
                        <a:t>~~~~~~~~~~~~</a:t>
                      </a:r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400" dirty="0" smtClean="0"/>
                        <a:t>1.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다시 시작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400" dirty="0" smtClean="0"/>
                        <a:t>q. </a:t>
                      </a:r>
                      <a:r>
                        <a:rPr lang="ko-KR" altLang="en-US" sz="1400" dirty="0" err="1" smtClean="0"/>
                        <a:t>메인메뉴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400" dirty="0" smtClean="0"/>
                        <a:t>~~~~~~~~~~~~</a:t>
                      </a:r>
                    </a:p>
                    <a:p>
                      <a:pPr marL="342900" indent="-342900" latinLnBrk="1">
                        <a:buNone/>
                      </a:pPr>
                      <a:r>
                        <a:rPr lang="ko-KR" altLang="en-US" sz="1400" dirty="0" smtClean="0"/>
                        <a:t>입력 </a:t>
                      </a:r>
                      <a:r>
                        <a:rPr lang="en-US" altLang="ko-KR" sz="1400" dirty="0" smtClean="0"/>
                        <a:t>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106</Words>
  <Application>Microsoft Office PowerPoint</Application>
  <PresentationFormat>화면 슬라이드 쇼(4:3)</PresentationFormat>
  <Paragraphs>45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게임 모음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모음</dc:title>
  <dc:creator>Moon</dc:creator>
  <cp:lastModifiedBy>Moon</cp:lastModifiedBy>
  <cp:revision>17</cp:revision>
  <dcterms:created xsi:type="dcterms:W3CDTF">2020-11-01T07:27:53Z</dcterms:created>
  <dcterms:modified xsi:type="dcterms:W3CDTF">2020-11-01T10:20:03Z</dcterms:modified>
</cp:coreProperties>
</file>