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60" r:id="rId4"/>
    <p:sldId id="259" r:id="rId5"/>
  </p:sldIdLst>
  <p:sldSz cx="12188825" cy="15746413"/>
  <p:notesSz cx="6858000" cy="9144000"/>
  <p:defaultTextStyle>
    <a:defPPr>
      <a:defRPr lang="zh-TW"/>
    </a:defPPr>
    <a:lvl1pPr marL="0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1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2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5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6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7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51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8FF"/>
    <a:srgbClr val="D2E6FF"/>
    <a:srgbClr val="F6EAFF"/>
    <a:srgbClr val="DCEAFF"/>
    <a:srgbClr val="0080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102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577018"/>
            <a:ext cx="10360501" cy="5482085"/>
          </a:xfrm>
        </p:spPr>
        <p:txBody>
          <a:bodyPr anchor="b"/>
          <a:lstStyle>
            <a:lvl1pPr algn="ctr">
              <a:defRPr sz="799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8270513"/>
            <a:ext cx="9141619" cy="3801737"/>
          </a:xfrm>
        </p:spPr>
        <p:txBody>
          <a:bodyPr/>
          <a:lstStyle>
            <a:lvl1pPr marL="0" indent="0" algn="ctr">
              <a:buNone/>
              <a:defRPr sz="3199"/>
            </a:lvl1pPr>
            <a:lvl2pPr marL="609448" indent="0" algn="ctr">
              <a:buNone/>
              <a:defRPr sz="2666"/>
            </a:lvl2pPr>
            <a:lvl3pPr marL="1218895" indent="0" algn="ctr">
              <a:buNone/>
              <a:defRPr sz="2399"/>
            </a:lvl3pPr>
            <a:lvl4pPr marL="1828343" indent="0" algn="ctr">
              <a:buNone/>
              <a:defRPr sz="2133"/>
            </a:lvl4pPr>
            <a:lvl5pPr marL="2437790" indent="0" algn="ctr">
              <a:buNone/>
              <a:defRPr sz="2133"/>
            </a:lvl5pPr>
            <a:lvl6pPr marL="3047238" indent="0" algn="ctr">
              <a:buNone/>
              <a:defRPr sz="2133"/>
            </a:lvl6pPr>
            <a:lvl7pPr marL="3656686" indent="0" algn="ctr">
              <a:buNone/>
              <a:defRPr sz="2133"/>
            </a:lvl7pPr>
            <a:lvl8pPr marL="4266133" indent="0" algn="ctr">
              <a:buNone/>
              <a:defRPr sz="2133"/>
            </a:lvl8pPr>
            <a:lvl9pPr marL="4875581" indent="0" algn="ctr">
              <a:buNone/>
              <a:defRPr sz="2133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92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07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838351"/>
            <a:ext cx="2628215" cy="1334435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838351"/>
            <a:ext cx="7732286" cy="1334435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15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2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3925673"/>
            <a:ext cx="10512862" cy="6550069"/>
          </a:xfrm>
        </p:spPr>
        <p:txBody>
          <a:bodyPr anchor="b"/>
          <a:lstStyle>
            <a:lvl1pPr>
              <a:defRPr sz="799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10537708"/>
            <a:ext cx="10512862" cy="3444527"/>
          </a:xfrm>
        </p:spPr>
        <p:txBody>
          <a:bodyPr/>
          <a:lstStyle>
            <a:lvl1pPr marL="0" indent="0">
              <a:buNone/>
              <a:defRPr sz="3199">
                <a:solidFill>
                  <a:schemeClr val="tx1"/>
                </a:solidFill>
              </a:defRPr>
            </a:lvl1pPr>
            <a:lvl2pPr marL="609448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37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4191754"/>
            <a:ext cx="5180251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4191754"/>
            <a:ext cx="5180251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01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838354"/>
            <a:ext cx="10512862" cy="304357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1" y="3860060"/>
            <a:ext cx="5156443" cy="1891755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1" y="5751815"/>
            <a:ext cx="5156443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3860060"/>
            <a:ext cx="5181838" cy="1891755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5751815"/>
            <a:ext cx="5181838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6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56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29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1049761"/>
            <a:ext cx="3931213" cy="3674163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2267195"/>
            <a:ext cx="6170593" cy="11190159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4723924"/>
            <a:ext cx="3931213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448" indent="0">
              <a:buNone/>
              <a:defRPr sz="1866"/>
            </a:lvl2pPr>
            <a:lvl3pPr marL="1218895" indent="0">
              <a:buNone/>
              <a:defRPr sz="1600"/>
            </a:lvl3pPr>
            <a:lvl4pPr marL="1828343" indent="0">
              <a:buNone/>
              <a:defRPr sz="1333"/>
            </a:lvl4pPr>
            <a:lvl5pPr marL="2437790" indent="0">
              <a:buNone/>
              <a:defRPr sz="1333"/>
            </a:lvl5pPr>
            <a:lvl6pPr marL="3047238" indent="0">
              <a:buNone/>
              <a:defRPr sz="1333"/>
            </a:lvl6pPr>
            <a:lvl7pPr marL="3656686" indent="0">
              <a:buNone/>
              <a:defRPr sz="1333"/>
            </a:lvl7pPr>
            <a:lvl8pPr marL="4266133" indent="0">
              <a:buNone/>
              <a:defRPr sz="1333"/>
            </a:lvl8pPr>
            <a:lvl9pPr marL="4875581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47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1049761"/>
            <a:ext cx="3931213" cy="3674163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2267195"/>
            <a:ext cx="6170593" cy="11190159"/>
          </a:xfrm>
        </p:spPr>
        <p:txBody>
          <a:bodyPr anchor="t"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4723924"/>
            <a:ext cx="3931213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448" indent="0">
              <a:buNone/>
              <a:defRPr sz="1866"/>
            </a:lvl2pPr>
            <a:lvl3pPr marL="1218895" indent="0">
              <a:buNone/>
              <a:defRPr sz="1600"/>
            </a:lvl3pPr>
            <a:lvl4pPr marL="1828343" indent="0">
              <a:buNone/>
              <a:defRPr sz="1333"/>
            </a:lvl4pPr>
            <a:lvl5pPr marL="2437790" indent="0">
              <a:buNone/>
              <a:defRPr sz="1333"/>
            </a:lvl5pPr>
            <a:lvl6pPr marL="3047238" indent="0">
              <a:buNone/>
              <a:defRPr sz="1333"/>
            </a:lvl6pPr>
            <a:lvl7pPr marL="3656686" indent="0">
              <a:buNone/>
              <a:defRPr sz="1333"/>
            </a:lvl7pPr>
            <a:lvl8pPr marL="4266133" indent="0">
              <a:buNone/>
              <a:defRPr sz="1333"/>
            </a:lvl8pPr>
            <a:lvl9pPr marL="4875581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25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838354"/>
            <a:ext cx="10512862" cy="304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4191754"/>
            <a:ext cx="10512862" cy="999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14594595"/>
            <a:ext cx="2742486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3B3F8-327C-407E-A273-F7B1BDB5C8F0}" type="datetimeFigureOut">
              <a:rPr lang="zh-TW" altLang="en-US" smtClean="0"/>
              <a:t>2016/3/25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14594595"/>
            <a:ext cx="4113728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14594595"/>
            <a:ext cx="2742486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0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889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4" indent="-304724" algn="l" defTabSz="121889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A4%A9%E7%A9%BA" TargetMode="External"/><Relationship Id="rId2" Type="http://schemas.openxmlformats.org/officeDocument/2006/relationships/hyperlink" Target="https://zh.wikipedia.org/wiki/%E6%B0%B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>
                <a:latin typeface="Microsoft JhengHei" charset="-120"/>
                <a:ea typeface="Microsoft JhengHei" charset="-120"/>
                <a:cs typeface="Microsoft JhengHei" charset="-120"/>
              </a:rPr>
              <a:t>Web Design</a:t>
            </a:r>
            <a:br>
              <a:rPr lang="en-US" altLang="zh-TW" sz="5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洪紹晏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53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435563" y="0"/>
            <a:ext cx="11317698" cy="15746412"/>
            <a:chOff x="292608" y="0"/>
            <a:chExt cx="7544372" cy="10496550"/>
          </a:xfrm>
          <a:solidFill>
            <a:schemeClr val="bg1">
              <a:lumMod val="9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292608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40221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587834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35447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883060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530673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178286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473512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25899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21125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768738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416356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4" name="直線接點 23"/>
          <p:cNvCxnSpPr/>
          <p:nvPr/>
        </p:nvCxnSpPr>
        <p:spPr>
          <a:xfrm>
            <a:off x="0" y="1577094"/>
            <a:ext cx="12188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0" y="14847305"/>
            <a:ext cx="12188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081669" y="335810"/>
            <a:ext cx="2884334" cy="905477"/>
            <a:chOff x="-4978400" y="1409700"/>
            <a:chExt cx="2273300" cy="1384300"/>
          </a:xfrm>
        </p:grpSpPr>
        <p:sp>
          <p:nvSpPr>
            <p:cNvPr id="27" name="矩形 26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/>
          <p:cNvGrpSpPr/>
          <p:nvPr/>
        </p:nvGrpSpPr>
        <p:grpSpPr>
          <a:xfrm>
            <a:off x="10150736" y="14998384"/>
            <a:ext cx="627659" cy="596951"/>
            <a:chOff x="-4978400" y="1409700"/>
            <a:chExt cx="2273300" cy="1384300"/>
          </a:xfrm>
        </p:grpSpPr>
        <p:sp>
          <p:nvSpPr>
            <p:cNvPr id="34" name="矩形 33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2034738" y="15106854"/>
            <a:ext cx="2284543" cy="380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5924144" y="485259"/>
            <a:ext cx="4854252" cy="60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7" name="群組 46"/>
          <p:cNvGrpSpPr/>
          <p:nvPr/>
        </p:nvGrpSpPr>
        <p:grpSpPr>
          <a:xfrm>
            <a:off x="1066562" y="1896476"/>
            <a:ext cx="10055699" cy="5206586"/>
            <a:chOff x="-4978400" y="1409700"/>
            <a:chExt cx="2273300" cy="1384300"/>
          </a:xfrm>
        </p:grpSpPr>
        <p:sp>
          <p:nvSpPr>
            <p:cNvPr id="48" name="矩形 47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矩形 50"/>
          <p:cNvSpPr/>
          <p:nvPr/>
        </p:nvSpPr>
        <p:spPr>
          <a:xfrm>
            <a:off x="1066563" y="7422444"/>
            <a:ext cx="10055698" cy="3057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2" name="群組 51"/>
          <p:cNvGrpSpPr/>
          <p:nvPr/>
        </p:nvGrpSpPr>
        <p:grpSpPr>
          <a:xfrm>
            <a:off x="1424571" y="10854882"/>
            <a:ext cx="4499572" cy="3565441"/>
            <a:chOff x="-4978400" y="1409700"/>
            <a:chExt cx="2273300" cy="1384300"/>
          </a:xfrm>
        </p:grpSpPr>
        <p:sp>
          <p:nvSpPr>
            <p:cNvPr id="53" name="矩形 52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/>
          <p:cNvSpPr/>
          <p:nvPr/>
        </p:nvSpPr>
        <p:spPr>
          <a:xfrm>
            <a:off x="6264668" y="10847039"/>
            <a:ext cx="4506850" cy="3581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1422326" y="7826676"/>
            <a:ext cx="2564975" cy="2248982"/>
            <a:chOff x="-4978400" y="1409700"/>
            <a:chExt cx="2273300" cy="1384300"/>
          </a:xfrm>
        </p:grpSpPr>
        <p:sp>
          <p:nvSpPr>
            <p:cNvPr id="58" name="矩形 57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/>
          <p:cNvGrpSpPr/>
          <p:nvPr/>
        </p:nvGrpSpPr>
        <p:grpSpPr>
          <a:xfrm>
            <a:off x="8259335" y="7826677"/>
            <a:ext cx="2502067" cy="2248981"/>
            <a:chOff x="-4978400" y="1409700"/>
            <a:chExt cx="2273300" cy="1384300"/>
          </a:xfrm>
        </p:grpSpPr>
        <p:sp>
          <p:nvSpPr>
            <p:cNvPr id="74" name="矩形 73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" name="直線接點 74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字方塊 3"/>
          <p:cNvSpPr txBox="1"/>
          <p:nvPr/>
        </p:nvSpPr>
        <p:spPr>
          <a:xfrm>
            <a:off x="6279773" y="603882"/>
            <a:ext cx="414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HOME </a:t>
            </a:r>
            <a:r>
              <a:rPr lang="en-US" altLang="zh-TW" dirty="0"/>
              <a:t>ABOUT </a:t>
            </a:r>
            <a:r>
              <a:rPr lang="en-US" altLang="zh-TW" dirty="0"/>
              <a:t>PORTFOLIO BLOG CONTACT</a:t>
            </a:r>
            <a:endParaRPr lang="zh-TW" altLang="en-US" dirty="0"/>
          </a:p>
        </p:txBody>
      </p:sp>
      <p:grpSp>
        <p:nvGrpSpPr>
          <p:cNvPr id="88" name="群組 87"/>
          <p:cNvGrpSpPr/>
          <p:nvPr/>
        </p:nvGrpSpPr>
        <p:grpSpPr>
          <a:xfrm>
            <a:off x="4872285" y="7826677"/>
            <a:ext cx="2502067" cy="2248981"/>
            <a:chOff x="-4978400" y="1409700"/>
            <a:chExt cx="2273300" cy="1384300"/>
          </a:xfrm>
        </p:grpSpPr>
        <p:sp>
          <p:nvSpPr>
            <p:cNvPr id="89" name="矩形 88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9179219" y="14998384"/>
            <a:ext cx="627659" cy="596951"/>
            <a:chOff x="-4978400" y="1409700"/>
            <a:chExt cx="2273300" cy="1384300"/>
          </a:xfrm>
        </p:grpSpPr>
        <p:sp>
          <p:nvSpPr>
            <p:cNvPr id="93" name="矩形 92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群組 95"/>
          <p:cNvGrpSpPr/>
          <p:nvPr/>
        </p:nvGrpSpPr>
        <p:grpSpPr>
          <a:xfrm>
            <a:off x="8207702" y="14998384"/>
            <a:ext cx="627659" cy="596951"/>
            <a:chOff x="-4978400" y="1409700"/>
            <a:chExt cx="2273300" cy="1384300"/>
          </a:xfrm>
        </p:grpSpPr>
        <p:sp>
          <p:nvSpPr>
            <p:cNvPr id="97" name="矩形 96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8" name="直線接點 97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89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435563" y="0"/>
            <a:ext cx="11317698" cy="15746412"/>
            <a:chOff x="292608" y="0"/>
            <a:chExt cx="7544372" cy="10496550"/>
          </a:xfrm>
          <a:solidFill>
            <a:schemeClr val="bg1">
              <a:lumMod val="9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292608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40221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587834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35447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883060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530673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178286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473512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25899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21125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768738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416356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0" name="矩形 79"/>
          <p:cNvSpPr/>
          <p:nvPr/>
        </p:nvSpPr>
        <p:spPr>
          <a:xfrm>
            <a:off x="-28653" y="14865269"/>
            <a:ext cx="12217477" cy="889449"/>
          </a:xfrm>
          <a:prstGeom prst="rect">
            <a:avLst/>
          </a:prstGeom>
          <a:solidFill>
            <a:srgbClr val="8CC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434171" y="1583359"/>
            <a:ext cx="11319090" cy="13273604"/>
          </a:xfrm>
          <a:prstGeom prst="rect">
            <a:avLst/>
          </a:prstGeom>
          <a:solidFill>
            <a:srgbClr val="D2E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>
            <a:spLocks/>
          </p:cNvSpPr>
          <p:nvPr/>
        </p:nvSpPr>
        <p:spPr>
          <a:xfrm>
            <a:off x="-28654" y="8310"/>
            <a:ext cx="12217477" cy="154948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/>
          <p:nvPr/>
        </p:nvCxnSpPr>
        <p:spPr>
          <a:xfrm>
            <a:off x="0" y="1577094"/>
            <a:ext cx="12188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0" y="14847305"/>
            <a:ext cx="12188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081669" y="335810"/>
            <a:ext cx="2884334" cy="905477"/>
            <a:chOff x="-4978400" y="1409700"/>
            <a:chExt cx="2273300" cy="1384300"/>
          </a:xfrm>
        </p:grpSpPr>
        <p:sp>
          <p:nvSpPr>
            <p:cNvPr id="27" name="矩形 26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/>
          <p:cNvGrpSpPr/>
          <p:nvPr/>
        </p:nvGrpSpPr>
        <p:grpSpPr>
          <a:xfrm>
            <a:off x="10150736" y="14998384"/>
            <a:ext cx="627659" cy="596951"/>
            <a:chOff x="-4978400" y="1409700"/>
            <a:chExt cx="2273300" cy="1384300"/>
          </a:xfrm>
        </p:grpSpPr>
        <p:sp>
          <p:nvSpPr>
            <p:cNvPr id="34" name="矩形 33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1382638" y="14998384"/>
            <a:ext cx="2936643" cy="488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Copyright 2016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24144" y="485259"/>
            <a:ext cx="4854252" cy="60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7" name="群組 46"/>
          <p:cNvGrpSpPr/>
          <p:nvPr/>
        </p:nvGrpSpPr>
        <p:grpSpPr>
          <a:xfrm>
            <a:off x="1066562" y="1896476"/>
            <a:ext cx="10055699" cy="5206586"/>
            <a:chOff x="-4978400" y="1409700"/>
            <a:chExt cx="2273300" cy="1384300"/>
          </a:xfrm>
          <a:solidFill>
            <a:srgbClr val="8CC8FF"/>
          </a:solidFill>
        </p:grpSpPr>
        <p:sp>
          <p:nvSpPr>
            <p:cNvPr id="48" name="矩形 47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矩形 50"/>
          <p:cNvSpPr/>
          <p:nvPr/>
        </p:nvSpPr>
        <p:spPr>
          <a:xfrm>
            <a:off x="1066563" y="7422444"/>
            <a:ext cx="10055698" cy="3057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2" name="群組 51"/>
          <p:cNvGrpSpPr/>
          <p:nvPr/>
        </p:nvGrpSpPr>
        <p:grpSpPr>
          <a:xfrm>
            <a:off x="1081669" y="10854882"/>
            <a:ext cx="4842474" cy="3565441"/>
            <a:chOff x="-4978400" y="1409700"/>
            <a:chExt cx="2273300" cy="1384300"/>
          </a:xfrm>
        </p:grpSpPr>
        <p:sp>
          <p:nvSpPr>
            <p:cNvPr id="53" name="矩形 52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/>
          <p:cNvSpPr/>
          <p:nvPr/>
        </p:nvSpPr>
        <p:spPr>
          <a:xfrm>
            <a:off x="6264667" y="10847039"/>
            <a:ext cx="4857593" cy="3581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1422326" y="7826676"/>
            <a:ext cx="2564975" cy="2248982"/>
            <a:chOff x="-4978400" y="1409700"/>
            <a:chExt cx="2273300" cy="1384300"/>
          </a:xfrm>
        </p:grpSpPr>
        <p:sp>
          <p:nvSpPr>
            <p:cNvPr id="58" name="矩形 57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/>
          <p:cNvGrpSpPr/>
          <p:nvPr/>
        </p:nvGrpSpPr>
        <p:grpSpPr>
          <a:xfrm>
            <a:off x="8259335" y="7826677"/>
            <a:ext cx="2502067" cy="2248981"/>
            <a:chOff x="-4978400" y="1409700"/>
            <a:chExt cx="2273300" cy="1384300"/>
          </a:xfrm>
        </p:grpSpPr>
        <p:sp>
          <p:nvSpPr>
            <p:cNvPr id="74" name="矩形 73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" name="直線接點 74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字方塊 3"/>
          <p:cNvSpPr txBox="1"/>
          <p:nvPr/>
        </p:nvSpPr>
        <p:spPr>
          <a:xfrm>
            <a:off x="6279773" y="603882"/>
            <a:ext cx="5463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HOME </a:t>
            </a:r>
            <a:r>
              <a:rPr lang="en-US" altLang="zh-TW" sz="2400" dirty="0">
                <a:solidFill>
                  <a:schemeClr val="bg1"/>
                </a:solidFill>
              </a:rPr>
              <a:t>ABOUT </a:t>
            </a:r>
            <a:r>
              <a:rPr lang="en-US" altLang="zh-TW" sz="2400" dirty="0">
                <a:solidFill>
                  <a:schemeClr val="bg1"/>
                </a:solidFill>
              </a:rPr>
              <a:t>PORTFOLIO BLOG CONTACT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grpSp>
        <p:nvGrpSpPr>
          <p:cNvPr id="88" name="群組 87"/>
          <p:cNvGrpSpPr/>
          <p:nvPr/>
        </p:nvGrpSpPr>
        <p:grpSpPr>
          <a:xfrm>
            <a:off x="4872285" y="7826677"/>
            <a:ext cx="2502067" cy="2248981"/>
            <a:chOff x="-4978400" y="1409700"/>
            <a:chExt cx="2273300" cy="1384300"/>
          </a:xfrm>
        </p:grpSpPr>
        <p:sp>
          <p:nvSpPr>
            <p:cNvPr id="89" name="矩形 88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9179219" y="14998384"/>
            <a:ext cx="627659" cy="596951"/>
            <a:chOff x="-4978400" y="1409700"/>
            <a:chExt cx="2273300" cy="1384300"/>
          </a:xfrm>
        </p:grpSpPr>
        <p:sp>
          <p:nvSpPr>
            <p:cNvPr id="93" name="矩形 92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群組 95"/>
          <p:cNvGrpSpPr/>
          <p:nvPr/>
        </p:nvGrpSpPr>
        <p:grpSpPr>
          <a:xfrm>
            <a:off x="8207702" y="14998384"/>
            <a:ext cx="627659" cy="596951"/>
            <a:chOff x="-4978400" y="1409700"/>
            <a:chExt cx="2273300" cy="1384300"/>
          </a:xfrm>
        </p:grpSpPr>
        <p:sp>
          <p:nvSpPr>
            <p:cNvPr id="97" name="矩形 96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8" name="直線接點 97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圖片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10" y="273154"/>
            <a:ext cx="2858806" cy="1017368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08" y="2413867"/>
            <a:ext cx="9303444" cy="4217904"/>
          </a:xfrm>
          <a:prstGeom prst="rect">
            <a:avLst/>
          </a:prstGeom>
        </p:spPr>
      </p:pic>
      <p:pic>
        <p:nvPicPr>
          <p:cNvPr id="64" name="圖片 6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14" y="7826455"/>
            <a:ext cx="2551176" cy="2249424"/>
          </a:xfrm>
          <a:prstGeom prst="rect">
            <a:avLst/>
          </a:prstGeom>
        </p:spPr>
      </p:pic>
      <p:pic>
        <p:nvPicPr>
          <p:cNvPr id="65" name="圖片 6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41" y="7826455"/>
            <a:ext cx="2551176" cy="2249424"/>
          </a:xfrm>
          <a:prstGeom prst="rect">
            <a:avLst/>
          </a:prstGeom>
        </p:spPr>
      </p:pic>
      <p:pic>
        <p:nvPicPr>
          <p:cNvPr id="66" name="圖片 6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169" y="7826455"/>
            <a:ext cx="2551176" cy="2249424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61" y="10881328"/>
            <a:ext cx="4842481" cy="3480717"/>
          </a:xfrm>
          <a:prstGeom prst="rect">
            <a:avLst/>
          </a:prstGeom>
        </p:spPr>
      </p:pic>
      <p:sp>
        <p:nvSpPr>
          <p:cNvPr id="71" name="文字方塊 70"/>
          <p:cNvSpPr txBox="1"/>
          <p:nvPr/>
        </p:nvSpPr>
        <p:spPr>
          <a:xfrm>
            <a:off x="6898982" y="11602290"/>
            <a:ext cx="2282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Move Picker</a:t>
            </a:r>
            <a:endParaRPr lang="zh-TW" altLang="en-US" sz="32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6895667" y="12760995"/>
            <a:ext cx="3263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Position Evaluator</a:t>
            </a:r>
            <a:endParaRPr lang="zh-TW" altLang="en-US" sz="3200" dirty="0"/>
          </a:p>
        </p:txBody>
      </p:sp>
      <p:pic>
        <p:nvPicPr>
          <p:cNvPr id="77" name="圖片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78" y="15075573"/>
            <a:ext cx="457200" cy="457200"/>
          </a:xfrm>
          <a:prstGeom prst="rect">
            <a:avLst/>
          </a:prstGeom>
        </p:spPr>
      </p:pic>
      <p:pic>
        <p:nvPicPr>
          <p:cNvPr id="78" name="圖片 7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258" y="15078399"/>
            <a:ext cx="457200" cy="457200"/>
          </a:xfrm>
          <a:prstGeom prst="rect">
            <a:avLst/>
          </a:prstGeom>
        </p:spPr>
      </p:pic>
      <p:pic>
        <p:nvPicPr>
          <p:cNvPr id="79" name="圖片 7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923" y="1507557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Microsoft JhengHei" charset="-120"/>
                <a:ea typeface="Microsoft JhengHei" charset="-120"/>
                <a:cs typeface="Microsoft JhengHei" charset="-120"/>
              </a:rPr>
              <a:t>設計說明</a:t>
            </a:r>
            <a:r>
              <a:rPr lang="en-US" altLang="zh-TW" sz="4000" dirty="0">
                <a:latin typeface="Microsoft JhengHei" charset="-120"/>
                <a:ea typeface="Microsoft JhengHei" charset="-120"/>
                <a:cs typeface="Microsoft JhengHei" charset="-120"/>
              </a:rPr>
              <a:t>-</a:t>
            </a:r>
            <a:r>
              <a:rPr lang="zh-TW" altLang="en-US" sz="4000" dirty="0">
                <a:latin typeface="Microsoft JhengHei" charset="-120"/>
                <a:ea typeface="Microsoft JhengHei" charset="-120"/>
                <a:cs typeface="Microsoft JhengHei" charset="-120"/>
              </a:rPr>
              <a:t>洪紹晏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藍色：</a:t>
            </a:r>
            <a:r>
              <a:rPr lang="zh-TW" altLang="en-US" dirty="0"/>
              <a:t>一些自然界的景象都是藍色的，如</a:t>
            </a:r>
            <a:r>
              <a:rPr lang="zh-TW" altLang="en-US" dirty="0">
                <a:hlinkClick r:id="rId2" tooltip="水"/>
              </a:rPr>
              <a:t>水</a:t>
            </a:r>
            <a:r>
              <a:rPr lang="zh-TW" altLang="en-US" dirty="0"/>
              <a:t>和</a:t>
            </a:r>
            <a:r>
              <a:rPr lang="zh-TW" altLang="en-US" dirty="0">
                <a:hlinkClick r:id="rId3" tooltip="天空"/>
              </a:rPr>
              <a:t>天空</a:t>
            </a:r>
            <a:r>
              <a:rPr lang="zh-TW" altLang="en-US" dirty="0"/>
              <a:t>，給人舒服的感覺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391852" y="6998286"/>
            <a:ext cx="3299796" cy="1857190"/>
            <a:chOff x="6675392" y="4421352"/>
            <a:chExt cx="3299796" cy="1857190"/>
          </a:xfrm>
        </p:grpSpPr>
        <p:sp>
          <p:nvSpPr>
            <p:cNvPr id="5" name="圓角矩形 4"/>
            <p:cNvSpPr/>
            <p:nvPr/>
          </p:nvSpPr>
          <p:spPr>
            <a:xfrm>
              <a:off x="6675392" y="5094191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rgbClr val="8C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696012" y="5168526"/>
              <a:ext cx="1228890" cy="276999"/>
            </a:xfrm>
            <a:prstGeom prst="rect">
              <a:avLst/>
            </a:prstGeom>
            <a:solidFill>
              <a:srgbClr val="8CC8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bg1"/>
                  </a:solidFill>
                </a:rPr>
                <a:t>READ MORE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107079" y="5153136"/>
              <a:ext cx="18546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altLang="zh-TW" sz="1400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Normal	#8CC8FF</a:t>
              </a:r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107079" y="4440321"/>
              <a:ext cx="18533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altLang="zh-TW" sz="1400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Hover	#D2E6FF</a:t>
              </a:r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112177" y="5755322"/>
              <a:ext cx="18630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altLang="zh-TW" sz="1400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Pressed	</a:t>
              </a:r>
              <a:r>
                <a:rPr lang="nb-NO" altLang="zh-TW" sz="1400" dirty="0">
                  <a:latin typeface="Microsoft JhengHei" charset="-120"/>
                  <a:ea typeface="Microsoft JhengHei" charset="-120"/>
                  <a:cs typeface="Microsoft JhengHei" charset="-120"/>
                </a:rPr>
                <a:t>#0070C0</a:t>
              </a:r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  <a:p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6675392" y="5696094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696012" y="5770429"/>
              <a:ext cx="1228890" cy="276999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bg1"/>
                  </a:solidFill>
                </a:rPr>
                <a:t>READ MORE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6696012" y="4421352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rgbClr val="D2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716632" y="4495687"/>
              <a:ext cx="1228890" cy="276999"/>
            </a:xfrm>
            <a:prstGeom prst="rect">
              <a:avLst/>
            </a:prstGeom>
            <a:solidFill>
              <a:srgbClr val="D2E6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bg1"/>
                  </a:solidFill>
                </a:rPr>
                <a:t>READ MORE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588529" y="7031831"/>
            <a:ext cx="543213" cy="533400"/>
          </a:xfrm>
          <a:prstGeom prst="rect">
            <a:avLst/>
          </a:prstGeom>
          <a:solidFill>
            <a:srgbClr val="D2E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588528" y="7565231"/>
            <a:ext cx="543213" cy="533400"/>
          </a:xfrm>
          <a:prstGeom prst="rect">
            <a:avLst/>
          </a:prstGeom>
          <a:solidFill>
            <a:srgbClr val="8CC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588527" y="8098631"/>
            <a:ext cx="543213" cy="533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0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1442</TotalTime>
  <Words>57</Words>
  <Application>Microsoft Office PowerPoint</Application>
  <PresentationFormat>自訂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Calibri Light</vt:lpstr>
      <vt:lpstr>Office 佈景主題</vt:lpstr>
      <vt:lpstr>Web Design </vt:lpstr>
      <vt:lpstr>PowerPoint 簡報</vt:lpstr>
      <vt:lpstr>PowerPoint 簡報</vt:lpstr>
      <vt:lpstr>設計說明-洪紹晏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Owen</dc:creator>
  <cp:lastModifiedBy>Owen</cp:lastModifiedBy>
  <cp:revision>44</cp:revision>
  <dcterms:created xsi:type="dcterms:W3CDTF">2016-03-23T16:48:59Z</dcterms:created>
  <dcterms:modified xsi:type="dcterms:W3CDTF">2016-03-26T05:11:40Z</dcterms:modified>
</cp:coreProperties>
</file>