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60" r:id="rId4"/>
    <p:sldId id="259" r:id="rId5"/>
  </p:sldIdLst>
  <p:sldSz cx="12188825" cy="15746413"/>
  <p:notesSz cx="6858000" cy="9144000"/>
  <p:defaultTextStyle>
    <a:defPPr>
      <a:defRPr lang="zh-TW"/>
    </a:defPPr>
    <a:lvl1pPr marL="0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2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8FF"/>
    <a:srgbClr val="D2E6FF"/>
    <a:srgbClr val="F6EAFF"/>
    <a:srgbClr val="DCEAFF"/>
    <a:srgbClr val="008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577018"/>
            <a:ext cx="10360501" cy="5482085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8270513"/>
            <a:ext cx="9141619" cy="3801737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9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838351"/>
            <a:ext cx="2628215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838351"/>
            <a:ext cx="7732286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15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3925673"/>
            <a:ext cx="10512862" cy="6550069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10537708"/>
            <a:ext cx="10512862" cy="3444527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7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4191754"/>
            <a:ext cx="5180251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4191754"/>
            <a:ext cx="5180251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838354"/>
            <a:ext cx="10512862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3860060"/>
            <a:ext cx="5156443" cy="189175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5751815"/>
            <a:ext cx="5156443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3860060"/>
            <a:ext cx="5181838" cy="189175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5751815"/>
            <a:ext cx="518183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56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2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049761"/>
            <a:ext cx="3931213" cy="3674163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267195"/>
            <a:ext cx="6170593" cy="11190159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723924"/>
            <a:ext cx="3931213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049761"/>
            <a:ext cx="3931213" cy="3674163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267195"/>
            <a:ext cx="6170593" cy="11190159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723924"/>
            <a:ext cx="3931213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25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838354"/>
            <a:ext cx="10512862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4191754"/>
            <a:ext cx="10512862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14594595"/>
            <a:ext cx="274248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B3F8-327C-407E-A273-F7B1BDB5C8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14594595"/>
            <a:ext cx="4113728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14594595"/>
            <a:ext cx="274248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A9%E7%A9%BA" TargetMode="External"/><Relationship Id="rId2" Type="http://schemas.openxmlformats.org/officeDocument/2006/relationships/hyperlink" Target="https://zh.wikipedia.org/wiki/%E6%B0%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latin typeface="Microsoft JhengHei" charset="-120"/>
                <a:ea typeface="Microsoft JhengHei" charset="-120"/>
                <a:cs typeface="Microsoft JhengHei" charset="-120"/>
              </a:rPr>
              <a:t>Web Design</a:t>
            </a:r>
            <a:br>
              <a:rPr lang="en-US" altLang="zh-TW" sz="5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洪紹晏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3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35563" y="0"/>
            <a:ext cx="11317698" cy="15746412"/>
            <a:chOff x="292608" y="0"/>
            <a:chExt cx="7544372" cy="10496550"/>
          </a:xfrm>
          <a:solidFill>
            <a:schemeClr val="bg1">
              <a:lumMod val="9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260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40221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87834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5447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83060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30673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828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73512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5899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1125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6873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1635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0" y="1577094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14847305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81669" y="335810"/>
            <a:ext cx="2884334" cy="905477"/>
            <a:chOff x="-4978400" y="1409700"/>
            <a:chExt cx="2273300" cy="1384300"/>
          </a:xfrm>
        </p:grpSpPr>
        <p:sp>
          <p:nvSpPr>
            <p:cNvPr id="27" name="矩形 2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0150736" y="14998384"/>
            <a:ext cx="627659" cy="596951"/>
            <a:chOff x="-4978400" y="1409700"/>
            <a:chExt cx="2273300" cy="1384300"/>
          </a:xfrm>
        </p:grpSpPr>
        <p:sp>
          <p:nvSpPr>
            <p:cNvPr id="34" name="矩形 3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034738" y="15106854"/>
            <a:ext cx="2284543" cy="38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924144" y="485259"/>
            <a:ext cx="4854252" cy="60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1066562" y="1896476"/>
            <a:ext cx="10055699" cy="5206586"/>
            <a:chOff x="-4978400" y="1409700"/>
            <a:chExt cx="2273300" cy="1384300"/>
          </a:xfrm>
        </p:grpSpPr>
        <p:sp>
          <p:nvSpPr>
            <p:cNvPr id="48" name="矩形 4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1066563" y="7422444"/>
            <a:ext cx="10055698" cy="305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1424571" y="10854882"/>
            <a:ext cx="4499572" cy="3565441"/>
            <a:chOff x="-4978400" y="1409700"/>
            <a:chExt cx="2273300" cy="1384300"/>
          </a:xfrm>
        </p:grpSpPr>
        <p:sp>
          <p:nvSpPr>
            <p:cNvPr id="53" name="矩形 5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264668" y="10847039"/>
            <a:ext cx="4506850" cy="3581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1422326" y="7826676"/>
            <a:ext cx="2564975" cy="2248982"/>
            <a:chOff x="-4978400" y="1409700"/>
            <a:chExt cx="2273300" cy="1384300"/>
          </a:xfrm>
        </p:grpSpPr>
        <p:sp>
          <p:nvSpPr>
            <p:cNvPr id="58" name="矩形 5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8259335" y="7826677"/>
            <a:ext cx="2502067" cy="2248981"/>
            <a:chOff x="-4978400" y="1409700"/>
            <a:chExt cx="2273300" cy="1384300"/>
          </a:xfrm>
        </p:grpSpPr>
        <p:sp>
          <p:nvSpPr>
            <p:cNvPr id="74" name="矩形 7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6279773" y="603882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 ABOUT PORTFOLIO BLOG CONTACT</a:t>
            </a:r>
            <a:endParaRPr lang="zh-TW" altLang="en-US" dirty="0"/>
          </a:p>
        </p:txBody>
      </p:sp>
      <p:grpSp>
        <p:nvGrpSpPr>
          <p:cNvPr id="88" name="群組 87"/>
          <p:cNvGrpSpPr/>
          <p:nvPr/>
        </p:nvGrpSpPr>
        <p:grpSpPr>
          <a:xfrm>
            <a:off x="4872285" y="7826677"/>
            <a:ext cx="2502067" cy="2248981"/>
            <a:chOff x="-4978400" y="1409700"/>
            <a:chExt cx="2273300" cy="1384300"/>
          </a:xfrm>
        </p:grpSpPr>
        <p:sp>
          <p:nvSpPr>
            <p:cNvPr id="89" name="矩形 88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79219" y="14998384"/>
            <a:ext cx="627659" cy="596951"/>
            <a:chOff x="-4978400" y="1409700"/>
            <a:chExt cx="2273300" cy="1384300"/>
          </a:xfrm>
        </p:grpSpPr>
        <p:sp>
          <p:nvSpPr>
            <p:cNvPr id="93" name="矩形 9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8207702" y="14998384"/>
            <a:ext cx="627659" cy="596951"/>
            <a:chOff x="-4978400" y="1409700"/>
            <a:chExt cx="2273300" cy="1384300"/>
          </a:xfrm>
        </p:grpSpPr>
        <p:sp>
          <p:nvSpPr>
            <p:cNvPr id="97" name="矩形 9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9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35563" y="0"/>
            <a:ext cx="11317698" cy="15746412"/>
            <a:chOff x="292608" y="0"/>
            <a:chExt cx="7544372" cy="10496550"/>
          </a:xfrm>
          <a:solidFill>
            <a:schemeClr val="bg1">
              <a:lumMod val="9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260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40221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87834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5447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83060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30673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828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73512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5899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1125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6873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1635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-28653" y="14865269"/>
            <a:ext cx="12217477" cy="889449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434171" y="861847"/>
            <a:ext cx="11319090" cy="13977152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>
            <a:spLocks/>
          </p:cNvSpPr>
          <p:nvPr/>
        </p:nvSpPr>
        <p:spPr>
          <a:xfrm>
            <a:off x="-28654" y="8310"/>
            <a:ext cx="12217477" cy="8535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0" y="855582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14847305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382638" y="14998384"/>
            <a:ext cx="2936643" cy="48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Copyright 2016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8623" y="876216"/>
            <a:ext cx="11355400" cy="5804082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1081669" y="10133370"/>
            <a:ext cx="4842474" cy="3565441"/>
            <a:chOff x="-4978400" y="1409700"/>
            <a:chExt cx="2273300" cy="1384300"/>
          </a:xfrm>
        </p:grpSpPr>
        <p:sp>
          <p:nvSpPr>
            <p:cNvPr id="53" name="矩形 5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矩形 123"/>
          <p:cNvSpPr/>
          <p:nvPr/>
        </p:nvSpPr>
        <p:spPr>
          <a:xfrm>
            <a:off x="6580167" y="10166080"/>
            <a:ext cx="4888998" cy="4111720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279773" y="259363"/>
            <a:ext cx="546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HOME ABOUT PORTFOLIO BLOG CONTACT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1" y="153610"/>
            <a:ext cx="1594446" cy="567418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8" y="1476279"/>
            <a:ext cx="10256644" cy="4650056"/>
          </a:xfrm>
          <a:prstGeom prst="rect">
            <a:avLst/>
          </a:prstGeom>
        </p:spPr>
      </p:pic>
      <p:pic>
        <p:nvPicPr>
          <p:cNvPr id="64" name="圖片 6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8" y="6871868"/>
            <a:ext cx="3449990" cy="3041926"/>
          </a:xfrm>
          <a:prstGeom prst="rect">
            <a:avLst/>
          </a:prstGeom>
        </p:spPr>
      </p:pic>
      <p:pic>
        <p:nvPicPr>
          <p:cNvPr id="65" name="圖片 6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34" y="6871647"/>
            <a:ext cx="3449990" cy="3041926"/>
          </a:xfrm>
          <a:prstGeom prst="rect">
            <a:avLst/>
          </a:prstGeom>
        </p:spPr>
      </p:pic>
      <p:pic>
        <p:nvPicPr>
          <p:cNvPr id="66" name="圖片 6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4" y="6876147"/>
            <a:ext cx="3449990" cy="3041926"/>
          </a:xfrm>
          <a:prstGeom prst="rect">
            <a:avLst/>
          </a:prstGeom>
        </p:spPr>
      </p:pic>
      <p:sp>
        <p:nvSpPr>
          <p:cNvPr id="123" name="矩形 122"/>
          <p:cNvSpPr/>
          <p:nvPr/>
        </p:nvSpPr>
        <p:spPr>
          <a:xfrm>
            <a:off x="704850" y="10166080"/>
            <a:ext cx="5192240" cy="4127262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7" y="10629900"/>
            <a:ext cx="4484495" cy="3223401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6896415" y="10880778"/>
            <a:ext cx="2282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Move Picker</a:t>
            </a:r>
            <a:endParaRPr lang="zh-TW" altLang="en-US" sz="32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858174" y="12039483"/>
            <a:ext cx="3263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Position Evaluator</a:t>
            </a:r>
            <a:endParaRPr lang="zh-TW" altLang="en-US" sz="3200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78" y="15075573"/>
            <a:ext cx="457200" cy="457200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258" y="15078399"/>
            <a:ext cx="457200" cy="457200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23" y="150755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設計說明</a:t>
            </a:r>
            <a:r>
              <a:rPr lang="en-US" altLang="zh-TW" sz="40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洪紹晏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藍色：</a:t>
            </a:r>
            <a:r>
              <a:rPr lang="zh-TW" altLang="en-US" dirty="0"/>
              <a:t>一些自然界的景象都是藍色的，如</a:t>
            </a:r>
            <a:r>
              <a:rPr lang="zh-TW" altLang="en-US" dirty="0">
                <a:hlinkClick r:id="rId2" tooltip="水"/>
              </a:rPr>
              <a:t>水</a:t>
            </a:r>
            <a:r>
              <a:rPr lang="zh-TW" altLang="en-US" dirty="0"/>
              <a:t>和</a:t>
            </a:r>
            <a:r>
              <a:rPr lang="zh-TW" altLang="en-US" dirty="0">
                <a:hlinkClick r:id="rId3" tooltip="天空"/>
              </a:rPr>
              <a:t>天空</a:t>
            </a:r>
            <a:r>
              <a:rPr lang="zh-TW" altLang="en-US" dirty="0"/>
              <a:t>，給人舒服的感覺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391852" y="6998286"/>
            <a:ext cx="3299796" cy="1857190"/>
            <a:chOff x="6675392" y="4421352"/>
            <a:chExt cx="3299796" cy="1857190"/>
          </a:xfrm>
        </p:grpSpPr>
        <p:sp>
          <p:nvSpPr>
            <p:cNvPr id="5" name="圓角矩形 4"/>
            <p:cNvSpPr/>
            <p:nvPr/>
          </p:nvSpPr>
          <p:spPr>
            <a:xfrm>
              <a:off x="6675392" y="5094191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8C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96012" y="5168526"/>
              <a:ext cx="1228890" cy="276999"/>
            </a:xfrm>
            <a:prstGeom prst="rect">
              <a:avLst/>
            </a:prstGeom>
            <a:solidFill>
              <a:srgbClr val="8CC8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107079" y="5153136"/>
              <a:ext cx="1854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Normal	#8CC8FF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07079" y="4440321"/>
              <a:ext cx="18533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Hover	#D2E6FF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12177" y="5755322"/>
              <a:ext cx="1863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Pressed	</a:t>
              </a:r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#0070C0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75392" y="569609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696012" y="5770429"/>
              <a:ext cx="1228890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96012" y="4421352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D2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716632" y="4495687"/>
              <a:ext cx="1228890" cy="276999"/>
            </a:xfrm>
            <a:prstGeom prst="rect">
              <a:avLst/>
            </a:prstGeom>
            <a:solidFill>
              <a:srgbClr val="D2E6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88529" y="7031831"/>
            <a:ext cx="543213" cy="533400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588528" y="7565231"/>
            <a:ext cx="543213" cy="533400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588527" y="8098631"/>
            <a:ext cx="543213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0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</TotalTime>
  <Words>57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Calibri Light</vt:lpstr>
      <vt:lpstr>Office 佈景主題</vt:lpstr>
      <vt:lpstr>Web Design </vt:lpstr>
      <vt:lpstr>PowerPoint 簡報</vt:lpstr>
      <vt:lpstr>PowerPoint 簡報</vt:lpstr>
      <vt:lpstr>設計說明-洪紹晏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Owen</dc:creator>
  <cp:lastModifiedBy>Owen</cp:lastModifiedBy>
  <cp:revision>49</cp:revision>
  <dcterms:created xsi:type="dcterms:W3CDTF">2016-03-23T16:48:59Z</dcterms:created>
  <dcterms:modified xsi:type="dcterms:W3CDTF">2016-05-16T18:03:05Z</dcterms:modified>
</cp:coreProperties>
</file>