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7315200" cy="146304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08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602" y="72"/>
      </p:cViewPr>
      <p:guideLst>
        <p:guide orient="horz" pos="4608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394374"/>
            <a:ext cx="6217920" cy="509354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7684348"/>
            <a:ext cx="5486400" cy="3532292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13D8-87F1-4258-94C0-B8BB8148E1B2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717D-3DD8-4766-9FDF-FE6AE6467D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84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13D8-87F1-4258-94C0-B8BB8148E1B2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717D-3DD8-4766-9FDF-FE6AE6467D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54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778933"/>
            <a:ext cx="1577340" cy="123985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778933"/>
            <a:ext cx="4640580" cy="123985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13D8-87F1-4258-94C0-B8BB8148E1B2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717D-3DD8-4766-9FDF-FE6AE6467D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19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13D8-87F1-4258-94C0-B8BB8148E1B2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717D-3DD8-4766-9FDF-FE6AE6467D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19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3647444"/>
            <a:ext cx="6309360" cy="608583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9790858"/>
            <a:ext cx="6309360" cy="32003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13D8-87F1-4258-94C0-B8BB8148E1B2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717D-3DD8-4766-9FDF-FE6AE6467D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89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3894667"/>
            <a:ext cx="3108960" cy="928285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3894667"/>
            <a:ext cx="3108960" cy="928285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13D8-87F1-4258-94C0-B8BB8148E1B2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717D-3DD8-4766-9FDF-FE6AE6467D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30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78936"/>
            <a:ext cx="6309360" cy="282786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3586481"/>
            <a:ext cx="3094672" cy="175767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5344160"/>
            <a:ext cx="3094672" cy="786045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3586481"/>
            <a:ext cx="3109913" cy="175767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5344160"/>
            <a:ext cx="3109913" cy="786045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13D8-87F1-4258-94C0-B8BB8148E1B2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717D-3DD8-4766-9FDF-FE6AE6467D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29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13D8-87F1-4258-94C0-B8BB8148E1B2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717D-3DD8-4766-9FDF-FE6AE6467D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28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13D8-87F1-4258-94C0-B8BB8148E1B2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717D-3DD8-4766-9FDF-FE6AE6467D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4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975360"/>
            <a:ext cx="2359342" cy="34137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2106510"/>
            <a:ext cx="3703320" cy="10397067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4389120"/>
            <a:ext cx="2359342" cy="8131388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13D8-87F1-4258-94C0-B8BB8148E1B2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717D-3DD8-4766-9FDF-FE6AE6467D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86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975360"/>
            <a:ext cx="2359342" cy="34137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2106510"/>
            <a:ext cx="3703320" cy="10397067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4389120"/>
            <a:ext cx="2359342" cy="8131388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13D8-87F1-4258-94C0-B8BB8148E1B2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717D-3DD8-4766-9FDF-FE6AE6467D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92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778936"/>
            <a:ext cx="630936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3894667"/>
            <a:ext cx="630936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13560217"/>
            <a:ext cx="16459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113D8-87F1-4258-94C0-B8BB8148E1B2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13560217"/>
            <a:ext cx="24688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13560217"/>
            <a:ext cx="16459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D717D-3DD8-4766-9FDF-FE6AE6467D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65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1" y="5449101"/>
            <a:ext cx="7315200" cy="7542999"/>
          </a:xfrm>
          <a:prstGeom prst="rect">
            <a:avLst/>
          </a:prstGeom>
          <a:solidFill>
            <a:srgbClr val="D2E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>
            <a:spLocks/>
          </p:cNvSpPr>
          <p:nvPr/>
        </p:nvSpPr>
        <p:spPr>
          <a:xfrm>
            <a:off x="-1" y="0"/>
            <a:ext cx="7315201" cy="6400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810404" y="151024"/>
            <a:ext cx="5439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HOME ABOUT PORTFOLIO BLOG CONTACT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2" y="55865"/>
            <a:ext cx="1351898" cy="481102"/>
          </a:xfrm>
          <a:prstGeom prst="rect">
            <a:avLst/>
          </a:prstGeom>
        </p:spPr>
      </p:pic>
      <p:pic>
        <p:nvPicPr>
          <p:cNvPr id="39" name="圖片 3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56" y="5826921"/>
            <a:ext cx="1990074" cy="1754690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229252" y="7848556"/>
            <a:ext cx="6856696" cy="4733034"/>
          </a:xfrm>
          <a:prstGeom prst="rect">
            <a:avLst/>
          </a:prstGeom>
          <a:solidFill>
            <a:srgbClr val="8CC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" name="圖片 39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700" y="5826921"/>
            <a:ext cx="1990074" cy="1754690"/>
          </a:xfrm>
          <a:prstGeom prst="rect">
            <a:avLst/>
          </a:prstGeom>
        </p:spPr>
      </p:pic>
      <p:pic>
        <p:nvPicPr>
          <p:cNvPr id="41" name="圖片 40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3" y="5826921"/>
            <a:ext cx="1990074" cy="1754690"/>
          </a:xfrm>
          <a:prstGeom prst="rect">
            <a:avLst/>
          </a:prstGeom>
        </p:spPr>
      </p:pic>
      <p:pic>
        <p:nvPicPr>
          <p:cNvPr id="42" name="圖片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8253197"/>
            <a:ext cx="5758424" cy="3975968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1" y="13007762"/>
            <a:ext cx="7315200" cy="640080"/>
          </a:xfrm>
          <a:prstGeom prst="rect">
            <a:avLst/>
          </a:prstGeom>
          <a:solidFill>
            <a:srgbClr val="8CC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pic>
        <p:nvPicPr>
          <p:cNvPr id="64" name="圖片 6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002" y="13121205"/>
            <a:ext cx="457200" cy="457200"/>
          </a:xfrm>
          <a:prstGeom prst="rect">
            <a:avLst/>
          </a:prstGeom>
        </p:spPr>
      </p:pic>
      <p:pic>
        <p:nvPicPr>
          <p:cNvPr id="65" name="圖片 6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082" y="13121205"/>
            <a:ext cx="457200" cy="457200"/>
          </a:xfrm>
          <a:prstGeom prst="rect">
            <a:avLst/>
          </a:prstGeom>
        </p:spPr>
      </p:pic>
      <p:pic>
        <p:nvPicPr>
          <p:cNvPr id="66" name="圖片 6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747" y="13121205"/>
            <a:ext cx="457200" cy="457200"/>
          </a:xfrm>
          <a:prstGeom prst="rect">
            <a:avLst/>
          </a:prstGeom>
        </p:spPr>
      </p:pic>
      <p:grpSp>
        <p:nvGrpSpPr>
          <p:cNvPr id="24" name="群組 23"/>
          <p:cNvGrpSpPr/>
          <p:nvPr/>
        </p:nvGrpSpPr>
        <p:grpSpPr>
          <a:xfrm>
            <a:off x="2" y="611091"/>
            <a:ext cx="7342495" cy="4867000"/>
            <a:chOff x="-4978400" y="1409700"/>
            <a:chExt cx="2273300" cy="1384300"/>
          </a:xfrm>
          <a:solidFill>
            <a:srgbClr val="8CC8FF"/>
          </a:solidFill>
        </p:grpSpPr>
        <p:sp>
          <p:nvSpPr>
            <p:cNvPr id="26" name="矩形 25"/>
            <p:cNvSpPr/>
            <p:nvPr/>
          </p:nvSpPr>
          <p:spPr>
            <a:xfrm>
              <a:off x="-4978400" y="1422400"/>
              <a:ext cx="2260600" cy="13589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/>
            <p:nvPr/>
          </p:nvCxnSpPr>
          <p:spPr>
            <a:xfrm>
              <a:off x="-4965700" y="1409700"/>
              <a:ext cx="2260600" cy="138430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 flipH="1">
              <a:off x="-4978400" y="1422400"/>
              <a:ext cx="2260600" cy="135890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圖片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88" y="1128482"/>
            <a:ext cx="6793212" cy="3942802"/>
          </a:xfrm>
          <a:prstGeom prst="rect">
            <a:avLst/>
          </a:prstGeom>
        </p:spPr>
      </p:pic>
      <p:sp>
        <p:nvSpPr>
          <p:cNvPr id="53" name="矩形 52"/>
          <p:cNvSpPr/>
          <p:nvPr/>
        </p:nvSpPr>
        <p:spPr>
          <a:xfrm>
            <a:off x="229252" y="13083562"/>
            <a:ext cx="2936643" cy="488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Copyright 2016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57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7</Words>
  <Application>Microsoft Office PowerPoint</Application>
  <PresentationFormat>自訂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Owen</dc:creator>
  <cp:lastModifiedBy>Owen</cp:lastModifiedBy>
  <cp:revision>13</cp:revision>
  <dcterms:created xsi:type="dcterms:W3CDTF">2016-05-14T06:26:29Z</dcterms:created>
  <dcterms:modified xsi:type="dcterms:W3CDTF">2016-05-16T17:51:39Z</dcterms:modified>
</cp:coreProperties>
</file>