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48000" cy="9144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90" y="96"/>
      </p:cViewPr>
      <p:guideLst>
        <p:guide orient="horz" pos="2880"/>
        <p:guide pos="9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96484"/>
            <a:ext cx="2590800" cy="31834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2717"/>
            <a:ext cx="2286000" cy="2207683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9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" y="486834"/>
            <a:ext cx="657225" cy="77491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486834"/>
            <a:ext cx="1933575" cy="77491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67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2279653"/>
            <a:ext cx="2628900" cy="3803649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3" y="6119286"/>
            <a:ext cx="2628900" cy="2000249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2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2434167"/>
            <a:ext cx="1295400" cy="5801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" y="2434167"/>
            <a:ext cx="1295400" cy="5801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15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486836"/>
            <a:ext cx="2628900" cy="17674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" y="2241551"/>
            <a:ext cx="1289447" cy="109854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" y="3340100"/>
            <a:ext cx="1289447" cy="4912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" y="2241551"/>
            <a:ext cx="1295797" cy="109854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" y="3340100"/>
            <a:ext cx="1295797" cy="4912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9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609600"/>
            <a:ext cx="983059" cy="21336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" y="1316569"/>
            <a:ext cx="1543050" cy="6498167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2743200"/>
            <a:ext cx="983059" cy="5082117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3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609600"/>
            <a:ext cx="983059" cy="21336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" y="1316569"/>
            <a:ext cx="1543050" cy="6498167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2743200"/>
            <a:ext cx="983059" cy="5082117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" y="486836"/>
            <a:ext cx="26289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2434167"/>
            <a:ext cx="26289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" y="8475136"/>
            <a:ext cx="685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69D6-029D-4242-809D-2AB97B2A8E0D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" y="8475136"/>
            <a:ext cx="685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EFED-B74D-48DE-B27C-03205B468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06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2176264"/>
            <a:ext cx="3048000" cy="4488666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>
            <a:spLocks/>
          </p:cNvSpPr>
          <p:nvPr/>
        </p:nvSpPr>
        <p:spPr>
          <a:xfrm>
            <a:off x="0" y="0"/>
            <a:ext cx="3048000" cy="4206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" y="58252"/>
            <a:ext cx="814984" cy="284167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514600" y="58252"/>
            <a:ext cx="464820" cy="4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514600" y="164592"/>
            <a:ext cx="464820" cy="4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514600" y="270932"/>
            <a:ext cx="464820" cy="4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7" y="2253865"/>
            <a:ext cx="1543330" cy="1416509"/>
          </a:xfrm>
          <a:prstGeom prst="rect">
            <a:avLst/>
          </a:prstGeom>
        </p:spPr>
      </p:pic>
      <p:pic>
        <p:nvPicPr>
          <p:cNvPr id="14" name="圖片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7" y="3647551"/>
            <a:ext cx="1543330" cy="1416509"/>
          </a:xfrm>
          <a:prstGeom prst="rect">
            <a:avLst/>
          </a:prstGeom>
        </p:spPr>
      </p:pic>
      <p:pic>
        <p:nvPicPr>
          <p:cNvPr id="15" name="圖片 1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" y="5041237"/>
            <a:ext cx="1543330" cy="141650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14409" y="6655785"/>
            <a:ext cx="3062410" cy="627807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" y="6741088"/>
            <a:ext cx="457200" cy="4572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9" y="6741088"/>
            <a:ext cx="457200" cy="4572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09" y="6741088"/>
            <a:ext cx="457200" cy="4572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" y="378426"/>
            <a:ext cx="3048000" cy="1796049"/>
            <a:chOff x="1066562" y="1896476"/>
            <a:chExt cx="10055699" cy="5206586"/>
          </a:xfrm>
        </p:grpSpPr>
        <p:grpSp>
          <p:nvGrpSpPr>
            <p:cNvPr id="18" name="群組 17"/>
            <p:cNvGrpSpPr/>
            <p:nvPr/>
          </p:nvGrpSpPr>
          <p:grpSpPr>
            <a:xfrm>
              <a:off x="1066562" y="1896476"/>
              <a:ext cx="10055699" cy="5206586"/>
              <a:chOff x="-4978400" y="1409700"/>
              <a:chExt cx="2273300" cy="1384300"/>
            </a:xfrm>
            <a:solidFill>
              <a:srgbClr val="8CC8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-4978400" y="1422400"/>
                <a:ext cx="2260600" cy="13589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-4965700" y="1409700"/>
                <a:ext cx="2260600" cy="13843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H="1">
                <a:off x="-4978400" y="1422400"/>
                <a:ext cx="2260600" cy="13589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708" y="2413867"/>
              <a:ext cx="9303444" cy="4217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6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Owen</dc:creator>
  <cp:lastModifiedBy>Owen</cp:lastModifiedBy>
  <cp:revision>23</cp:revision>
  <dcterms:created xsi:type="dcterms:W3CDTF">2016-05-11T06:10:51Z</dcterms:created>
  <dcterms:modified xsi:type="dcterms:W3CDTF">2016-05-16T17:39:18Z</dcterms:modified>
</cp:coreProperties>
</file>