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199" autoAdjust="0"/>
  </p:normalViewPr>
  <p:slideViewPr>
    <p:cSldViewPr snapToGrid="0">
      <p:cViewPr varScale="1">
        <p:scale>
          <a:sx n="135" d="100"/>
          <a:sy n="135" d="100"/>
        </p:scale>
        <p:origin x="12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1244-1974-49C0-892D-4734C1F7013E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7315-5927-4B31-9ECD-3D6E585E90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49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47315-5927-4B31-9ECD-3D6E585E90A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968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zvolili</a:t>
            </a:r>
            <a:r>
              <a:rPr lang="en-US" dirty="0"/>
              <a:t> </a:t>
            </a:r>
            <a:r>
              <a:rPr lang="en-US" dirty="0" err="1"/>
              <a:t>desktopovou</a:t>
            </a:r>
            <a:r>
              <a:rPr lang="en-US" dirty="0"/>
              <a:t> </a:t>
            </a:r>
            <a:r>
              <a:rPr lang="en-US" dirty="0" err="1"/>
              <a:t>aplikaci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organizaci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a </a:t>
            </a:r>
            <a:r>
              <a:rPr lang="en-US" dirty="0" err="1"/>
              <a:t>evidování</a:t>
            </a:r>
            <a:r>
              <a:rPr lang="en-US" dirty="0"/>
              <a:t> </a:t>
            </a:r>
            <a:r>
              <a:rPr lang="en-US" dirty="0" err="1"/>
              <a:t>událostí</a:t>
            </a:r>
            <a:r>
              <a:rPr lang="en-US" dirty="0"/>
              <a:t> a </a:t>
            </a:r>
            <a:r>
              <a:rPr lang="en-US" dirty="0" err="1"/>
              <a:t>úkolů</a:t>
            </a:r>
            <a:r>
              <a:rPr lang="en-US" dirty="0"/>
              <a:t>.</a:t>
            </a:r>
          </a:p>
          <a:p>
            <a:r>
              <a:rPr lang="en-US" dirty="0"/>
              <a:t>Z </a:t>
            </a:r>
            <a:r>
              <a:rPr lang="en-US" dirty="0" err="1"/>
              <a:t>výzkumu</a:t>
            </a:r>
            <a:r>
              <a:rPr lang="en-US" dirty="0"/>
              <a:t> </a:t>
            </a:r>
            <a:r>
              <a:rPr lang="en-US" dirty="0" err="1"/>
              <a:t>vyplynulo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buď</a:t>
            </a:r>
            <a:r>
              <a:rPr lang="en-US" dirty="0"/>
              <a:t> </a:t>
            </a:r>
            <a:r>
              <a:rPr lang="en-US" dirty="0" err="1"/>
              <a:t>velice</a:t>
            </a:r>
            <a:r>
              <a:rPr lang="en-US" dirty="0"/>
              <a:t> </a:t>
            </a:r>
            <a:r>
              <a:rPr lang="en-US" dirty="0" err="1"/>
              <a:t>těžkotonážní</a:t>
            </a:r>
            <a:r>
              <a:rPr lang="en-US" dirty="0"/>
              <a:t> a pro </a:t>
            </a:r>
            <a:r>
              <a:rPr lang="en-US" dirty="0" err="1"/>
              <a:t>běžného</a:t>
            </a:r>
            <a:r>
              <a:rPr lang="en-US" dirty="0"/>
              <a:t> </a:t>
            </a:r>
            <a:r>
              <a:rPr lang="en-US" dirty="0" err="1"/>
              <a:t>uživatele</a:t>
            </a:r>
            <a:r>
              <a:rPr lang="en-US" dirty="0"/>
              <a:t>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složitá</a:t>
            </a:r>
            <a:r>
              <a:rPr lang="en-US" dirty="0"/>
              <a:t> (Toggl Track). Nebo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jednoduchá</a:t>
            </a:r>
            <a:r>
              <a:rPr lang="en-US" dirty="0"/>
              <a:t> (Notepad).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47315-5927-4B31-9ECD-3D6E585E90A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274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bde</a:t>
            </a:r>
            <a:r>
              <a:rPr lang="en-US" dirty="0"/>
              <a:t> v </a:t>
            </a:r>
            <a:r>
              <a:rPr lang="en-US" dirty="0" err="1"/>
              <a:t>naší</a:t>
            </a:r>
            <a:r>
              <a:rPr lang="en-US" dirty="0"/>
              <a:t> </a:t>
            </a:r>
            <a:r>
              <a:rPr lang="en-US" dirty="0" err="1"/>
              <a:t>aplikaci</a:t>
            </a:r>
            <a:r>
              <a:rPr lang="en-US" dirty="0"/>
              <a:t> </a:t>
            </a:r>
            <a:r>
              <a:rPr lang="en-US" dirty="0" err="1"/>
              <a:t>moct</a:t>
            </a:r>
            <a:r>
              <a:rPr lang="en-US" dirty="0"/>
              <a:t> </a:t>
            </a:r>
            <a:r>
              <a:rPr lang="en-US" dirty="0" err="1"/>
              <a:t>zakládat</a:t>
            </a:r>
            <a:r>
              <a:rPr lang="en-US" dirty="0"/>
              <a:t> </a:t>
            </a:r>
            <a:r>
              <a:rPr lang="en-US" dirty="0" err="1"/>
              <a:t>TODOčka</a:t>
            </a:r>
            <a:r>
              <a:rPr lang="en-US" dirty="0"/>
              <a:t>, </a:t>
            </a:r>
            <a:r>
              <a:rPr lang="en-US" dirty="0" err="1"/>
              <a:t>Události</a:t>
            </a:r>
            <a:r>
              <a:rPr lang="en-US" dirty="0"/>
              <a:t> (</a:t>
            </a:r>
            <a:r>
              <a:rPr lang="en-US" dirty="0" err="1"/>
              <a:t>eventy</a:t>
            </a:r>
            <a:r>
              <a:rPr lang="en-US" dirty="0"/>
              <a:t>) a </a:t>
            </a:r>
            <a:r>
              <a:rPr lang="en-US" dirty="0" err="1"/>
              <a:t>Tagy</a:t>
            </a:r>
            <a:r>
              <a:rPr lang="en-US" dirty="0"/>
              <a:t> pro </a:t>
            </a:r>
            <a:r>
              <a:rPr lang="en-US" dirty="0" err="1"/>
              <a:t>označení</a:t>
            </a:r>
            <a:r>
              <a:rPr lang="en-US" dirty="0"/>
              <a:t> </a:t>
            </a:r>
            <a:r>
              <a:rPr lang="en-US" dirty="0" err="1"/>
              <a:t>událostí</a:t>
            </a:r>
            <a:r>
              <a:rPr lang="en-US" dirty="0"/>
              <a:t>.</a:t>
            </a:r>
          </a:p>
          <a:p>
            <a:r>
              <a:rPr lang="en-US" dirty="0" err="1"/>
              <a:t>Události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filtrovat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a </a:t>
            </a:r>
            <a:r>
              <a:rPr lang="en-US" dirty="0" err="1"/>
              <a:t>tagů</a:t>
            </a:r>
            <a:r>
              <a:rPr lang="en-US" dirty="0"/>
              <a:t>.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take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schopný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47315-5927-4B31-9ECD-3D6E585E90A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78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BA74A4-C9E0-77D3-AE1A-3E72BF3A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A3AB93-A2DF-ED3B-7007-64DFD880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F35D8B-5B36-1FDB-C767-FBEB21EF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CBBA9B-C683-B085-0E97-70D91F03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A1DCDA-EAA7-AC09-E758-9F1A514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22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7CAE5-29EC-01FD-00CD-B70387A2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64601A8-748B-23A9-9CB8-8F15F7BD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A7E23F-471F-86F9-D7CE-E30617AB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293ACE-D7C5-D749-9191-6F059D7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0E22DA-0AD7-BF7C-6C1D-65ADDE3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555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B0CFAD1-D8BC-3AAC-A56A-EC11140E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587B45-FD97-4533-95D0-0D13D755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11583D-5CDF-1689-1C1A-7F94CEA5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D17FD6-B8E8-86CC-328D-80DEB0FE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92F2FA-D9C6-F4AF-48F1-7483B7D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97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033A7-9D1D-3298-33F6-59648DCC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F34A42-D991-0652-F8A8-F17B9A7F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A0661E-1A98-58B2-213C-35A01336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060199-DBC6-D16B-6BA3-A18DAC87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01514B-E128-E402-1948-EB9525B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5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04F604-E98D-6124-6E59-198320CC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ED61B9-D1A2-3CC9-86F6-604406F2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928BE2C-1E35-F1FB-FDC4-36F06125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895C47-2445-6280-560B-2DEFC069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00400D-29D0-7741-C4E9-885FB15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54965-F794-14D9-9217-149BC2C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48D164-35E4-5946-779E-F7BD4769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85D284E-3E38-AB82-6315-1615BEDB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F714E9-8275-BC69-D50E-AE79C542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EE0CC0-D901-08AC-1F92-E8F0572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AD674A-2E1A-F007-EC26-396FACD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051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955D8-9A0A-66E0-190C-16CC5921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70E34F8-C76E-7B7D-4919-54A223EC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2E1556C-3172-DBF3-9151-62AD7C38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E5782-8DE2-3572-1D3E-DA9B716B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03612EC-08D9-2812-9281-DF469C70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A62D407-FFE4-2F3C-F8E6-C607325C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5BB9539-763A-46BF-7C8C-401572C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50B44A5-5C8E-3E61-9C18-DF9997D5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F61823-1F53-6E50-DDC2-1BCE3B4C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6C2AF52-478B-F8A1-E727-00B9EAAC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4BACDD-367A-A7D6-2A4B-32F9B37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8B9854-BB9F-5DC5-40AC-AFCFAB30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7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8F8B732-3136-09BE-80D4-EC464359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43205F7-8458-156D-367E-409793A8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4EBF9A-508D-9818-3D54-C29FC911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2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D1901-6CF7-7A8C-FBA0-7482D5E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9A60ED-1F4C-C6F4-B80F-1C8A57C3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91E21C-71A4-97B0-ADB6-4CA1D02F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D1FEE6-6E14-E65F-A8DF-2F104EF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F6C2864-FD46-8D2D-E611-A7156FEE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376197F-525B-7651-ACA8-9198E1F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6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79AAFD-C282-1144-2EFC-DF8AB8FC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834127B-7318-E6D9-6645-D1443F397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BC8BE4C-5A48-14C6-2CFB-7C3D44E34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CC058D-7490-262B-939B-0456128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6E4F31-4711-C2CD-F939-27CDF3D1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655874E-6BAF-6D94-BD6B-6BCEDCA1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43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6CA086-7E1C-F1B6-7AA1-606DA8AC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E0434D-1B0E-9E7E-93CD-AC49CC39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4229F7-B860-C7C7-87B2-31180E8CF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035E-7CD2-4FAC-B605-1627E7151DD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22CFE1-E76C-0845-B9EE-4EE5E88F9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4FA9D9-1940-5ABD-40A7-C9AA1D96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4ED4-99BD-4F16-B3D3-C85D29DEE7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0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3E67DE-BAE5-9375-58BB-6A73CC8CA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ITU Pitch </a:t>
            </a:r>
            <a:r>
              <a:rPr lang="en-US" dirty="0" err="1"/>
              <a:t>prezentace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DBE14A-128C-8184-8636-7FB53B349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Ondřej </a:t>
            </a:r>
            <a:r>
              <a:rPr lang="en-US" dirty="0" err="1"/>
              <a:t>Koumar</a:t>
            </a:r>
            <a:r>
              <a:rPr lang="en-US" dirty="0"/>
              <a:t> (xkouma02)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Adam </a:t>
            </a:r>
            <a:r>
              <a:rPr lang="en-US" dirty="0" err="1"/>
              <a:t>Malysák</a:t>
            </a:r>
            <a:r>
              <a:rPr lang="en-US" dirty="0"/>
              <a:t> (xmalys02)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Ondřej Lukášek (xlukas15)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7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75D3EF-19AD-EB1D-0DCA-68418944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24D56C9-A2DB-987F-E8D6-EE56F51B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08" y="2128534"/>
            <a:ext cx="6168560" cy="348114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8B79F2D-609C-A445-017B-AE6169CA2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68" y="1690688"/>
            <a:ext cx="3773559" cy="43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68BE8-CFB6-B5D5-C003-5723A3CD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Maketa (Figma)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9E6A54-D2B4-95A5-9349-BBE02657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5A52B4E-1BE8-E78A-317D-16D9431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07" y="1956391"/>
            <a:ext cx="4958393" cy="369866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BC49A8E-9BB4-F85B-D925-427635B7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09" y="1956391"/>
            <a:ext cx="4952591" cy="36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A5F46C-BAE0-EBDD-3189-E208406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Architektura</a:t>
            </a:r>
            <a:r>
              <a:rPr lang="en-US" dirty="0"/>
              <a:t> a </a:t>
            </a:r>
            <a:r>
              <a:rPr lang="en-US" dirty="0" err="1"/>
              <a:t>technologie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1B8809D-750B-7A47-D994-CFC784B0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94345"/>
            <a:ext cx="5383512" cy="3175591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09948C9-9086-6F10-4BD8-3FC39B53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473" y="219739"/>
            <a:ext cx="1765005" cy="176500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08D667F-B438-10A5-C3A2-43CE6B25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39" y="452493"/>
            <a:ext cx="1385223" cy="138522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0E7ADF30-DC9F-03F0-3347-967DD3D83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7" y="2770188"/>
            <a:ext cx="4265096" cy="29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3D348-98D6-1621-F2A1-1DD65CD3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Kostra</a:t>
            </a:r>
            <a:r>
              <a:rPr lang="en-US" dirty="0"/>
              <a:t> </a:t>
            </a:r>
            <a:r>
              <a:rPr lang="en-US" dirty="0" err="1"/>
              <a:t>aplikace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83D2B7-A348-2E53-1E25-3BCAF19E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97" y="365125"/>
            <a:ext cx="2992330" cy="552061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565A329-C457-4F70-DB20-C89D9AA5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6853"/>
            <a:ext cx="6836464" cy="3918882"/>
          </a:xfrm>
          <a:prstGeom prst="rect">
            <a:avLst/>
          </a:prstGeom>
        </p:spPr>
      </p:pic>
      <p:sp>
        <p:nvSpPr>
          <p:cNvPr id="17" name="Zástupný obsah 16">
            <a:extLst>
              <a:ext uri="{FF2B5EF4-FFF2-40B4-BE49-F238E27FC236}">
                <a16:creationId xmlns:a16="http://schemas.microsoft.com/office/drawing/2014/main" id="{F0F6C8FC-B2DA-C9AE-4113-875D7287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51670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Širokoúhlá obrazovka</PresentationFormat>
  <Paragraphs>15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ITU Pitch prezentace</vt:lpstr>
      <vt:lpstr>Téma projektu</vt:lpstr>
      <vt:lpstr>Maketa (Figma)</vt:lpstr>
      <vt:lpstr>Architektura a technologie</vt:lpstr>
      <vt:lpstr>Kostra aplikace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ITU Pitch prezentace</dc:title>
  <dc:creator>Ondřej Lukášek</dc:creator>
  <cp:lastModifiedBy>Ondřej Lukášek</cp:lastModifiedBy>
  <cp:revision>19</cp:revision>
  <dcterms:created xsi:type="dcterms:W3CDTF">2023-11-06T11:46:12Z</dcterms:created>
  <dcterms:modified xsi:type="dcterms:W3CDTF">2023-11-06T12:15:24Z</dcterms:modified>
</cp:coreProperties>
</file>