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9F32A-D553-FF8A-93D5-C04DDFFDE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5E7C8F-F5EB-F11D-9D6F-7A31BC56E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29D45-B90D-BA7C-F7BB-F77C38FD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8671-DF14-40E4-937D-C721CF89F1B3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726B1-B58A-0EDD-4576-E3A90AB8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028AD-B98F-4080-EDE5-06105DF6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59BD-FFF1-4783-99BD-2970F7EA0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19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203C4-0B1E-BC07-0B1A-B9CDB0D2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D8F1D-B1F6-67DE-63C4-612D61A0E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069DA-24F1-3448-1E99-8568C1BC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8671-DF14-40E4-937D-C721CF89F1B3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61D1CF-C5DB-0826-95D8-7E304625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F5B76-86AF-2369-CC83-188EE02D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59BD-FFF1-4783-99BD-2970F7EA0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6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AC7304-5BBF-E0CF-F17E-829DC3BD1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2346BF-EEF4-D015-3B42-BC55B7C5C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2FF23-61E1-57B9-0A3C-89D5B57C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8671-DF14-40E4-937D-C721CF89F1B3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BDDF4-ED3A-3A43-2F34-8A5D2DFA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8BDC4-FA76-9E6E-ACAC-E126EB25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59BD-FFF1-4783-99BD-2970F7EA0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98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F4890-8241-57A2-A230-BA9D1A2E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00F83-24D1-2284-759E-BC4FB3B3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0631D-BCEB-FB0B-68B8-FC7687AF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8671-DF14-40E4-937D-C721CF89F1B3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324C5-CF44-2BA5-08DB-B2CED096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CDC31-BD4C-E86F-CA91-317E8E37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59BD-FFF1-4783-99BD-2970F7EA0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72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77278-9411-BD49-AF98-27A4F2E4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A7945-A078-017B-E5BC-68A757E3F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B188B-6ECB-E374-C65A-206C0123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8671-DF14-40E4-937D-C721CF89F1B3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086CC-3D65-F426-E628-C29F8BAF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EEE2C-76A5-46AB-A261-2332C244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59BD-FFF1-4783-99BD-2970F7EA0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02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272EC-C253-CC5D-66C1-C5BE78CA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7C92B-AC33-F9F0-95CD-4655AC52F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1559CF-A2A4-C544-F5F0-C53C78089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813156-1CB8-5092-90B2-95BD16F4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8671-DF14-40E4-937D-C721CF89F1B3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C0C9C-05BD-E2A7-25F8-E6635A52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E2627-D2F5-ECAA-1F92-0E148838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59BD-FFF1-4783-99BD-2970F7EA0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82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BA2B-A9C4-28E6-D6A5-531E034E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F2CC27-9E20-E621-D9A9-FEB8E367C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90206F-E832-CE9D-D6C9-2B3EBF5C3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39BC9E-A84C-4C07-1EE4-B7DB63EC8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5DAFD9-FFDB-BB1C-3CDD-0BE9A4613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803170-B00E-ECCD-A048-32055D4B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8671-DF14-40E4-937D-C721CF89F1B3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9E979B-476E-D8A9-099A-D5385402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799797-0E6F-B304-DE8A-45672B99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59BD-FFF1-4783-99BD-2970F7EA0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90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18601-0F51-0BF8-AFD2-9D60F4C8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4707ED-18C7-A56D-896C-03FDBC72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8671-DF14-40E4-937D-C721CF89F1B3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FBC044-91CF-5AC6-BB71-170B3E37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43222B-BFBE-D600-C896-15D4E7DC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59BD-FFF1-4783-99BD-2970F7EA0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07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6CF472-2329-3EA9-0FC9-EAB2B2A4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8671-DF14-40E4-937D-C721CF89F1B3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D2C8C-B807-E451-47F4-7766B26A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B0D522-5D89-D8D0-ED9C-0752183D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59BD-FFF1-4783-99BD-2970F7EA0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7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E026C-B5A5-F54B-6F46-115F2354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FE8DA-238C-ECF0-FB15-4B872614F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491A24-5156-9385-22E6-60DC65AFC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AEEA85-ABF5-BC2F-CC68-36D9DC74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8671-DF14-40E4-937D-C721CF89F1B3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9A57D-72D9-3B92-0040-E206DE7F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F69E68-6642-0051-85E2-F7196B50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59BD-FFF1-4783-99BD-2970F7EA0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54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633EB-B2E1-C0E7-BCD3-7172FD82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B14B83-076E-E66C-A568-8F7E50735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BB80C0-00A3-ABD6-7C0B-2745F109D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925295-2B5F-33FD-717A-3A14138D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8671-DF14-40E4-937D-C721CF89F1B3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0BBBEE-F3C6-F4B6-DE8F-AEC545A8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BF5D69-0EF8-6222-E493-8D2B8796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59BD-FFF1-4783-99BD-2970F7EA0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3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FF6F23-475C-7F22-94CF-945AB7AD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8ABB6-8CD4-29D4-680C-A31684304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9D4EC-9C24-EC13-3C2E-6DAF1A97E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8671-DF14-40E4-937D-C721CF89F1B3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0F95D-9EA1-B39B-4DD7-D8708DF5D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57250-DB61-D8B9-7B02-8C9B3DB2C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59BD-FFF1-4783-99BD-2970F7EA0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0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BADF3-B764-95F3-7418-DF068E6DA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Target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3F2115-8518-DA04-7AFD-ADBFC397E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&lt; PPT to PDF : practice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48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Target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</dc:title>
  <dc:creator>udq</dc:creator>
  <cp:lastModifiedBy>udq</cp:lastModifiedBy>
  <cp:revision>2</cp:revision>
  <dcterms:created xsi:type="dcterms:W3CDTF">2023-04-23T15:14:33Z</dcterms:created>
  <dcterms:modified xsi:type="dcterms:W3CDTF">2023-04-23T15:15:10Z</dcterms:modified>
</cp:coreProperties>
</file>