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9144000"/>
  <p:notesSz cx="6858000" cy="9144000"/>
  <p:defaultTextStyle>
    <a:defPPr>
      <a:defRPr lang="en-US"/>
    </a:defPPr>
    <a:lvl1pPr marL="0" algn="l" defTabSz="9143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3" algn="l" defTabSz="9143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86" algn="l" defTabSz="9143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79" algn="l" defTabSz="9143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72" algn="l" defTabSz="9143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66" algn="l" defTabSz="9143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59" algn="l" defTabSz="9143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52" algn="l" defTabSz="9143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45" algn="l" defTabSz="9143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04" y="72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9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40A4-F450-4224-A29F-CB918102ED12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7B4F-6D25-47D2-87EE-908A120D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0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40A4-F450-4224-A29F-CB918102ED12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7B4F-6D25-47D2-87EE-908A120D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0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1464737"/>
            <a:ext cx="4114800" cy="312081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464737"/>
            <a:ext cx="12192000" cy="31208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40A4-F450-4224-A29F-CB918102ED12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7B4F-6D25-47D2-87EE-908A120D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40A4-F450-4224-A29F-CB918102ED12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7B4F-6D25-47D2-87EE-908A120D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21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40A4-F450-4224-A29F-CB918102ED12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7B4F-6D25-47D2-87EE-908A120D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0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8534403"/>
            <a:ext cx="8153400" cy="241384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0200" y="8534403"/>
            <a:ext cx="8153400" cy="241384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40A4-F450-4224-A29F-CB918102ED12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7B4F-6D25-47D2-87EE-908A120D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8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3" indent="0">
              <a:buNone/>
              <a:defRPr sz="2000" b="1"/>
            </a:lvl2pPr>
            <a:lvl3pPr marL="914386" indent="0">
              <a:buNone/>
              <a:defRPr sz="1800" b="1"/>
            </a:lvl3pPr>
            <a:lvl4pPr marL="1371579" indent="0">
              <a:buNone/>
              <a:defRPr sz="1600" b="1"/>
            </a:lvl4pPr>
            <a:lvl5pPr marL="1828772" indent="0">
              <a:buNone/>
              <a:defRPr sz="1600" b="1"/>
            </a:lvl5pPr>
            <a:lvl6pPr marL="2285966" indent="0">
              <a:buNone/>
              <a:defRPr sz="1600" b="1"/>
            </a:lvl6pPr>
            <a:lvl7pPr marL="2743159" indent="0">
              <a:buNone/>
              <a:defRPr sz="1600" b="1"/>
            </a:lvl7pPr>
            <a:lvl8pPr marL="3200352" indent="0">
              <a:buNone/>
              <a:defRPr sz="1600" b="1"/>
            </a:lvl8pPr>
            <a:lvl9pPr marL="365754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3" indent="0">
              <a:buNone/>
              <a:defRPr sz="2000" b="1"/>
            </a:lvl2pPr>
            <a:lvl3pPr marL="914386" indent="0">
              <a:buNone/>
              <a:defRPr sz="1800" b="1"/>
            </a:lvl3pPr>
            <a:lvl4pPr marL="1371579" indent="0">
              <a:buNone/>
              <a:defRPr sz="1600" b="1"/>
            </a:lvl4pPr>
            <a:lvl5pPr marL="1828772" indent="0">
              <a:buNone/>
              <a:defRPr sz="1600" b="1"/>
            </a:lvl5pPr>
            <a:lvl6pPr marL="2285966" indent="0">
              <a:buNone/>
              <a:defRPr sz="1600" b="1"/>
            </a:lvl6pPr>
            <a:lvl7pPr marL="2743159" indent="0">
              <a:buNone/>
              <a:defRPr sz="1600" b="1"/>
            </a:lvl7pPr>
            <a:lvl8pPr marL="3200352" indent="0">
              <a:buNone/>
              <a:defRPr sz="1600" b="1"/>
            </a:lvl8pPr>
            <a:lvl9pPr marL="365754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40A4-F450-4224-A29F-CB918102ED12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7B4F-6D25-47D2-87EE-908A120D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1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40A4-F450-4224-A29F-CB918102ED12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7B4F-6D25-47D2-87EE-908A120D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8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40A4-F450-4224-A29F-CB918102ED12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7B4F-6D25-47D2-87EE-908A120D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9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364070"/>
            <a:ext cx="5111751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913470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193" indent="0">
              <a:buNone/>
              <a:defRPr sz="1200"/>
            </a:lvl2pPr>
            <a:lvl3pPr marL="914386" indent="0">
              <a:buNone/>
              <a:defRPr sz="1000"/>
            </a:lvl3pPr>
            <a:lvl4pPr marL="1371579" indent="0">
              <a:buNone/>
              <a:defRPr sz="900"/>
            </a:lvl4pPr>
            <a:lvl5pPr marL="1828772" indent="0">
              <a:buNone/>
              <a:defRPr sz="900"/>
            </a:lvl5pPr>
            <a:lvl6pPr marL="2285966" indent="0">
              <a:buNone/>
              <a:defRPr sz="900"/>
            </a:lvl6pPr>
            <a:lvl7pPr marL="2743159" indent="0">
              <a:buNone/>
              <a:defRPr sz="900"/>
            </a:lvl7pPr>
            <a:lvl8pPr marL="3200352" indent="0">
              <a:buNone/>
              <a:defRPr sz="900"/>
            </a:lvl8pPr>
            <a:lvl9pPr marL="365754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40A4-F450-4224-A29F-CB918102ED12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7B4F-6D25-47D2-87EE-908A120D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9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3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193" indent="0">
              <a:buNone/>
              <a:defRPr sz="2800"/>
            </a:lvl2pPr>
            <a:lvl3pPr marL="914386" indent="0">
              <a:buNone/>
              <a:defRPr sz="2400"/>
            </a:lvl3pPr>
            <a:lvl4pPr marL="1371579" indent="0">
              <a:buNone/>
              <a:defRPr sz="2000"/>
            </a:lvl4pPr>
            <a:lvl5pPr marL="1828772" indent="0">
              <a:buNone/>
              <a:defRPr sz="2000"/>
            </a:lvl5pPr>
            <a:lvl6pPr marL="2285966" indent="0">
              <a:buNone/>
              <a:defRPr sz="2000"/>
            </a:lvl6pPr>
            <a:lvl7pPr marL="2743159" indent="0">
              <a:buNone/>
              <a:defRPr sz="2000"/>
            </a:lvl7pPr>
            <a:lvl8pPr marL="3200352" indent="0">
              <a:buNone/>
              <a:defRPr sz="2000"/>
            </a:lvl8pPr>
            <a:lvl9pPr marL="365754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4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193" indent="0">
              <a:buNone/>
              <a:defRPr sz="1200"/>
            </a:lvl2pPr>
            <a:lvl3pPr marL="914386" indent="0">
              <a:buNone/>
              <a:defRPr sz="1000"/>
            </a:lvl3pPr>
            <a:lvl4pPr marL="1371579" indent="0">
              <a:buNone/>
              <a:defRPr sz="900"/>
            </a:lvl4pPr>
            <a:lvl5pPr marL="1828772" indent="0">
              <a:buNone/>
              <a:defRPr sz="900"/>
            </a:lvl5pPr>
            <a:lvl6pPr marL="2285966" indent="0">
              <a:buNone/>
              <a:defRPr sz="900"/>
            </a:lvl6pPr>
            <a:lvl7pPr marL="2743159" indent="0">
              <a:buNone/>
              <a:defRPr sz="900"/>
            </a:lvl7pPr>
            <a:lvl8pPr marL="3200352" indent="0">
              <a:buNone/>
              <a:defRPr sz="900"/>
            </a:lvl8pPr>
            <a:lvl9pPr marL="365754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40A4-F450-4224-A29F-CB918102ED12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7B4F-6D25-47D2-87EE-908A120D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2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39" tIns="45719" rIns="91439" bIns="457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4"/>
            <a:ext cx="8229600" cy="6034617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7"/>
            <a:ext cx="2133600" cy="486833"/>
          </a:xfrm>
          <a:prstGeom prst="rect">
            <a:avLst/>
          </a:prstGeom>
        </p:spPr>
        <p:txBody>
          <a:bodyPr vert="horz" lIns="91439" tIns="45719" rIns="91439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940A4-F450-4224-A29F-CB918102ED12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7"/>
            <a:ext cx="2895600" cy="486833"/>
          </a:xfrm>
          <a:prstGeom prst="rect">
            <a:avLst/>
          </a:prstGeom>
        </p:spPr>
        <p:txBody>
          <a:bodyPr vert="horz" lIns="91439" tIns="45719" rIns="91439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7"/>
            <a:ext cx="2133600" cy="486833"/>
          </a:xfrm>
          <a:prstGeom prst="rect">
            <a:avLst/>
          </a:prstGeom>
        </p:spPr>
        <p:txBody>
          <a:bodyPr vert="horz" lIns="91439" tIns="45719" rIns="91439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7B4F-6D25-47D2-87EE-908A120D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9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8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5" indent="-342895" algn="l" defTabSz="914386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9" indent="-285746" algn="l" defTabSz="91438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3" indent="-228597" algn="l" defTabSz="9143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76" indent="-228597" algn="l" defTabSz="91438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69" indent="-228597" algn="l" defTabSz="91438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2" indent="-228597" algn="l" defTabSz="9143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56" indent="-228597" algn="l" defTabSz="9143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49" indent="-228597" algn="l" defTabSz="9143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42" indent="-228597" algn="l" defTabSz="9143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3" algn="l" defTabSz="9143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6" algn="l" defTabSz="9143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9" algn="l" defTabSz="9143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2" algn="l" defTabSz="9143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6" algn="l" defTabSz="9143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9" algn="l" defTabSz="9143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52" algn="l" defTabSz="9143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45" algn="l" defTabSz="9143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2" y="852103"/>
            <a:ext cx="9764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Main thread</a:t>
            </a:r>
            <a:endParaRPr lang="en-US" sz="1200" b="1" dirty="0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 flipH="1">
            <a:off x="691412" y="1129102"/>
            <a:ext cx="1" cy="71766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11367" y="1295400"/>
            <a:ext cx="161853" cy="6477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126071" y="1337846"/>
            <a:ext cx="834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Set up capture configuration</a:t>
            </a:r>
            <a:endParaRPr lang="en-US" sz="8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73220" y="1752600"/>
            <a:ext cx="1643523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16745" y="1752603"/>
            <a:ext cx="98443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WB thread 1</a:t>
            </a:r>
            <a:endParaRPr lang="en-US" sz="1200" b="1" dirty="0"/>
          </a:p>
        </p:txBody>
      </p:sp>
      <p:cxnSp>
        <p:nvCxnSpPr>
          <p:cNvPr id="39" name="Straight Connector 38"/>
          <p:cNvCxnSpPr>
            <a:stCxn id="38" idx="2"/>
          </p:cNvCxnSpPr>
          <p:nvPr/>
        </p:nvCxnSpPr>
        <p:spPr>
          <a:xfrm>
            <a:off x="2908964" y="2029602"/>
            <a:ext cx="615" cy="62761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28653" y="2133600"/>
            <a:ext cx="161853" cy="4648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2990506" y="2292577"/>
            <a:ext cx="351371" cy="190501"/>
            <a:chOff x="2986763" y="2286000"/>
            <a:chExt cx="351371" cy="190501"/>
          </a:xfrm>
        </p:grpSpPr>
        <p:cxnSp>
          <p:nvCxnSpPr>
            <p:cNvPr id="41" name="Elbow Connector 40"/>
            <p:cNvCxnSpPr/>
            <p:nvPr/>
          </p:nvCxnSpPr>
          <p:spPr>
            <a:xfrm>
              <a:off x="2986763" y="2286000"/>
              <a:ext cx="351371" cy="190501"/>
            </a:xfrm>
            <a:prstGeom prst="bentConnector3">
              <a:avLst>
                <a:gd name="adj1" fmla="val 100602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2986765" y="2476501"/>
              <a:ext cx="351369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/>
          <p:nvPr/>
        </p:nvCxnSpPr>
        <p:spPr>
          <a:xfrm>
            <a:off x="773220" y="1752600"/>
            <a:ext cx="3417780" cy="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71456" y="1752600"/>
            <a:ext cx="5369836" cy="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28281" y="1752600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774700" y="1411872"/>
            <a:ext cx="351371" cy="190501"/>
            <a:chOff x="1419295" y="2286000"/>
            <a:chExt cx="351371" cy="190501"/>
          </a:xfrm>
        </p:grpSpPr>
        <p:cxnSp>
          <p:nvCxnSpPr>
            <p:cNvPr id="61" name="Elbow Connector 60"/>
            <p:cNvCxnSpPr/>
            <p:nvPr/>
          </p:nvCxnSpPr>
          <p:spPr>
            <a:xfrm>
              <a:off x="1419295" y="2286000"/>
              <a:ext cx="351371" cy="190501"/>
            </a:xfrm>
            <a:prstGeom prst="bentConnector3">
              <a:avLst>
                <a:gd name="adj1" fmla="val 100602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1419297" y="2476501"/>
              <a:ext cx="351369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3341877" y="2292577"/>
            <a:ext cx="721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Take picture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774702" y="2590800"/>
            <a:ext cx="2050208" cy="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69434" y="2375356"/>
            <a:ext cx="17386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SIGNAL(“captured”, input, “WB 1”)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990508" y="3276600"/>
            <a:ext cx="351371" cy="190501"/>
            <a:chOff x="2986763" y="2286000"/>
            <a:chExt cx="351371" cy="190501"/>
          </a:xfrm>
        </p:grpSpPr>
        <p:cxnSp>
          <p:nvCxnSpPr>
            <p:cNvPr id="70" name="Elbow Connector 69"/>
            <p:cNvCxnSpPr/>
            <p:nvPr/>
          </p:nvCxnSpPr>
          <p:spPr>
            <a:xfrm>
              <a:off x="2986763" y="2286000"/>
              <a:ext cx="351371" cy="190501"/>
            </a:xfrm>
            <a:prstGeom prst="bentConnector3">
              <a:avLst>
                <a:gd name="adj1" fmla="val 100602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2986765" y="2476501"/>
              <a:ext cx="351369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3341879" y="3276600"/>
            <a:ext cx="776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Process image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778445" y="3568244"/>
            <a:ext cx="2050208" cy="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72434" y="3352800"/>
            <a:ext cx="1735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SIGNAL(“processed”, output, “WB 1”)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2990508" y="5012382"/>
            <a:ext cx="351371" cy="190501"/>
            <a:chOff x="2986763" y="2286000"/>
            <a:chExt cx="351371" cy="190501"/>
          </a:xfrm>
        </p:grpSpPr>
        <p:cxnSp>
          <p:nvCxnSpPr>
            <p:cNvPr id="82" name="Elbow Connector 81"/>
            <p:cNvCxnSpPr/>
            <p:nvPr/>
          </p:nvCxnSpPr>
          <p:spPr>
            <a:xfrm>
              <a:off x="2986763" y="2286000"/>
              <a:ext cx="351371" cy="190501"/>
            </a:xfrm>
            <a:prstGeom prst="bentConnector3">
              <a:avLst>
                <a:gd name="adj1" fmla="val 100602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2986765" y="2476501"/>
              <a:ext cx="351369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3341876" y="4999910"/>
            <a:ext cx="776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Process image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91000" y="1752603"/>
            <a:ext cx="98443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WB thread 2</a:t>
            </a:r>
            <a:endParaRPr lang="en-US" sz="1200" b="1" dirty="0"/>
          </a:p>
        </p:txBody>
      </p:sp>
      <p:cxnSp>
        <p:nvCxnSpPr>
          <p:cNvPr id="86" name="Straight Connector 85"/>
          <p:cNvCxnSpPr>
            <a:stCxn id="85" idx="2"/>
          </p:cNvCxnSpPr>
          <p:nvPr/>
        </p:nvCxnSpPr>
        <p:spPr>
          <a:xfrm flipH="1">
            <a:off x="4683218" y="2029602"/>
            <a:ext cx="1" cy="62761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602908" y="2133600"/>
            <a:ext cx="161857" cy="4648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4764761" y="2292577"/>
            <a:ext cx="351371" cy="190501"/>
            <a:chOff x="2986763" y="2286000"/>
            <a:chExt cx="351371" cy="190501"/>
          </a:xfrm>
        </p:grpSpPr>
        <p:cxnSp>
          <p:nvCxnSpPr>
            <p:cNvPr id="89" name="Elbow Connector 88"/>
            <p:cNvCxnSpPr/>
            <p:nvPr/>
          </p:nvCxnSpPr>
          <p:spPr>
            <a:xfrm>
              <a:off x="2986763" y="2286000"/>
              <a:ext cx="351371" cy="190501"/>
            </a:xfrm>
            <a:prstGeom prst="bentConnector3">
              <a:avLst>
                <a:gd name="adj1" fmla="val 100602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2986765" y="2476501"/>
              <a:ext cx="351369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5116132" y="2292577"/>
            <a:ext cx="721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Take picture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764763" y="3274427"/>
            <a:ext cx="351371" cy="190501"/>
            <a:chOff x="2986763" y="2286000"/>
            <a:chExt cx="351371" cy="190501"/>
          </a:xfrm>
        </p:grpSpPr>
        <p:cxnSp>
          <p:nvCxnSpPr>
            <p:cNvPr id="93" name="Elbow Connector 92"/>
            <p:cNvCxnSpPr/>
            <p:nvPr/>
          </p:nvCxnSpPr>
          <p:spPr>
            <a:xfrm>
              <a:off x="2986763" y="2286000"/>
              <a:ext cx="351371" cy="190501"/>
            </a:xfrm>
            <a:prstGeom prst="bentConnector3">
              <a:avLst>
                <a:gd name="adj1" fmla="val 100602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>
              <a:off x="2986765" y="2476501"/>
              <a:ext cx="351369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5122482" y="4999910"/>
            <a:ext cx="776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Process image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4764763" y="5012382"/>
            <a:ext cx="351371" cy="190501"/>
            <a:chOff x="2986763" y="2286000"/>
            <a:chExt cx="351371" cy="190501"/>
          </a:xfrm>
        </p:grpSpPr>
        <p:cxnSp>
          <p:nvCxnSpPr>
            <p:cNvPr id="101" name="Elbow Connector 100"/>
            <p:cNvCxnSpPr/>
            <p:nvPr/>
          </p:nvCxnSpPr>
          <p:spPr>
            <a:xfrm>
              <a:off x="2986763" y="2286000"/>
              <a:ext cx="351371" cy="190501"/>
            </a:xfrm>
            <a:prstGeom prst="bentConnector3">
              <a:avLst>
                <a:gd name="adj1" fmla="val 100602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H="1">
              <a:off x="2986765" y="2476501"/>
              <a:ext cx="351369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5116134" y="3200400"/>
            <a:ext cx="77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Process image (no change)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141292" y="1752603"/>
            <a:ext cx="11319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Comp thread 1</a:t>
            </a:r>
            <a:endParaRPr lang="en-US" sz="1200" b="1" dirty="0"/>
          </a:p>
        </p:txBody>
      </p:sp>
      <p:cxnSp>
        <p:nvCxnSpPr>
          <p:cNvPr id="106" name="Straight Connector 105"/>
          <p:cNvCxnSpPr>
            <a:stCxn id="105" idx="2"/>
          </p:cNvCxnSpPr>
          <p:nvPr/>
        </p:nvCxnSpPr>
        <p:spPr>
          <a:xfrm flipH="1">
            <a:off x="6707248" y="2029602"/>
            <a:ext cx="1" cy="62761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634130" y="2141309"/>
            <a:ext cx="161853" cy="46404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6795983" y="2280105"/>
            <a:ext cx="351371" cy="190501"/>
            <a:chOff x="2986763" y="2286000"/>
            <a:chExt cx="351371" cy="190501"/>
          </a:xfrm>
        </p:grpSpPr>
        <p:cxnSp>
          <p:nvCxnSpPr>
            <p:cNvPr id="109" name="Elbow Connector 108"/>
            <p:cNvCxnSpPr/>
            <p:nvPr/>
          </p:nvCxnSpPr>
          <p:spPr>
            <a:xfrm>
              <a:off x="2986763" y="2286000"/>
              <a:ext cx="351371" cy="190501"/>
            </a:xfrm>
            <a:prstGeom prst="bentConnector3">
              <a:avLst>
                <a:gd name="adj1" fmla="val 100602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>
              <a:off x="2986765" y="2476501"/>
              <a:ext cx="351369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7147354" y="2280105"/>
            <a:ext cx="721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Take picture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6795985" y="3276600"/>
            <a:ext cx="351371" cy="190501"/>
            <a:chOff x="2986763" y="2286000"/>
            <a:chExt cx="351371" cy="190501"/>
          </a:xfrm>
        </p:grpSpPr>
        <p:cxnSp>
          <p:nvCxnSpPr>
            <p:cNvPr id="113" name="Elbow Connector 112"/>
            <p:cNvCxnSpPr/>
            <p:nvPr/>
          </p:nvCxnSpPr>
          <p:spPr>
            <a:xfrm>
              <a:off x="2986763" y="2286000"/>
              <a:ext cx="351371" cy="190501"/>
            </a:xfrm>
            <a:prstGeom prst="bentConnector3">
              <a:avLst>
                <a:gd name="adj1" fmla="val 100602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2986765" y="2476501"/>
              <a:ext cx="351369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153704" y="4953000"/>
            <a:ext cx="7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Process image (no change)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6795985" y="5027027"/>
            <a:ext cx="351371" cy="190501"/>
            <a:chOff x="2986763" y="2286000"/>
            <a:chExt cx="351371" cy="190501"/>
          </a:xfrm>
        </p:grpSpPr>
        <p:cxnSp>
          <p:nvCxnSpPr>
            <p:cNvPr id="121" name="Elbow Connector 120"/>
            <p:cNvCxnSpPr/>
            <p:nvPr/>
          </p:nvCxnSpPr>
          <p:spPr>
            <a:xfrm>
              <a:off x="2986763" y="2286000"/>
              <a:ext cx="351371" cy="190501"/>
            </a:xfrm>
            <a:prstGeom prst="bentConnector3">
              <a:avLst>
                <a:gd name="adj1" fmla="val 100602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2986765" y="2476501"/>
              <a:ext cx="351369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7147354" y="3276600"/>
            <a:ext cx="776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Process image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72434" y="2609394"/>
            <a:ext cx="1735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SIGNAL(“captured”, input, “WB 2”)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972434" y="2845940"/>
            <a:ext cx="1735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SIGNAL(“captured”, input, “Comp 1”)</a:t>
            </a:r>
          </a:p>
        </p:txBody>
      </p:sp>
      <p:cxnSp>
        <p:nvCxnSpPr>
          <p:cNvPr id="139" name="Elbow Connector 138"/>
          <p:cNvCxnSpPr/>
          <p:nvPr/>
        </p:nvCxnSpPr>
        <p:spPr>
          <a:xfrm rot="10800000" flipV="1">
            <a:off x="778446" y="2590800"/>
            <a:ext cx="3824463" cy="234038"/>
          </a:xfrm>
          <a:prstGeom prst="bentConnector3">
            <a:avLst>
              <a:gd name="adj1" fmla="val 6332"/>
            </a:avLst>
          </a:prstGeom>
          <a:ln w="31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rot="10800000" flipV="1">
            <a:off x="778446" y="2590800"/>
            <a:ext cx="5855684" cy="470584"/>
          </a:xfrm>
          <a:prstGeom prst="bentConnector3">
            <a:avLst>
              <a:gd name="adj1" fmla="val 4671"/>
            </a:avLst>
          </a:prstGeom>
          <a:ln w="31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rot="10800000" flipV="1">
            <a:off x="778446" y="3538954"/>
            <a:ext cx="5855684" cy="271046"/>
          </a:xfrm>
          <a:prstGeom prst="bentConnector3">
            <a:avLst>
              <a:gd name="adj1" fmla="val 4888"/>
            </a:avLst>
          </a:prstGeom>
          <a:ln w="31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972434" y="3612922"/>
            <a:ext cx="17356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/>
              <a:t>SIGNAL(“processed”, output, “Comp 1”)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2977804" y="4031792"/>
            <a:ext cx="351371" cy="190501"/>
            <a:chOff x="2986763" y="2286000"/>
            <a:chExt cx="351371" cy="190501"/>
          </a:xfrm>
        </p:grpSpPr>
        <p:cxnSp>
          <p:nvCxnSpPr>
            <p:cNvPr id="149" name="Elbow Connector 148"/>
            <p:cNvCxnSpPr/>
            <p:nvPr/>
          </p:nvCxnSpPr>
          <p:spPr>
            <a:xfrm>
              <a:off x="2986763" y="2286000"/>
              <a:ext cx="351371" cy="190501"/>
            </a:xfrm>
            <a:prstGeom prst="bentConnector3">
              <a:avLst>
                <a:gd name="adj1" fmla="val 100602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H="1">
              <a:off x="2986765" y="2476501"/>
              <a:ext cx="351369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>
            <a:off x="3329175" y="4031792"/>
            <a:ext cx="721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Take picture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 flipH="1">
            <a:off x="762000" y="4330015"/>
            <a:ext cx="2050208" cy="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972434" y="4114571"/>
            <a:ext cx="17356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SIGNAL(“captured”, input, “WB 1”)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4752059" y="4031792"/>
            <a:ext cx="351371" cy="190501"/>
            <a:chOff x="2986763" y="2286000"/>
            <a:chExt cx="351371" cy="190501"/>
          </a:xfrm>
        </p:grpSpPr>
        <p:cxnSp>
          <p:nvCxnSpPr>
            <p:cNvPr id="155" name="Elbow Connector 154"/>
            <p:cNvCxnSpPr/>
            <p:nvPr/>
          </p:nvCxnSpPr>
          <p:spPr>
            <a:xfrm>
              <a:off x="2986763" y="2286000"/>
              <a:ext cx="351371" cy="190501"/>
            </a:xfrm>
            <a:prstGeom prst="bentConnector3">
              <a:avLst>
                <a:gd name="adj1" fmla="val 100602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>
              <a:off x="2986765" y="2476501"/>
              <a:ext cx="351369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6"/>
          <p:cNvSpPr txBox="1"/>
          <p:nvPr/>
        </p:nvSpPr>
        <p:spPr>
          <a:xfrm>
            <a:off x="5103430" y="4031792"/>
            <a:ext cx="721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Take picture</a:t>
            </a:r>
          </a:p>
        </p:txBody>
      </p:sp>
      <p:grpSp>
        <p:nvGrpSpPr>
          <p:cNvPr id="158" name="Group 157"/>
          <p:cNvGrpSpPr/>
          <p:nvPr/>
        </p:nvGrpSpPr>
        <p:grpSpPr>
          <a:xfrm>
            <a:off x="6783281" y="4019320"/>
            <a:ext cx="351371" cy="190501"/>
            <a:chOff x="2986763" y="2286000"/>
            <a:chExt cx="351371" cy="190501"/>
          </a:xfrm>
        </p:grpSpPr>
        <p:cxnSp>
          <p:nvCxnSpPr>
            <p:cNvPr id="159" name="Elbow Connector 158"/>
            <p:cNvCxnSpPr/>
            <p:nvPr/>
          </p:nvCxnSpPr>
          <p:spPr>
            <a:xfrm>
              <a:off x="2986763" y="2286000"/>
              <a:ext cx="351371" cy="190501"/>
            </a:xfrm>
            <a:prstGeom prst="bentConnector3">
              <a:avLst>
                <a:gd name="adj1" fmla="val 100602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H="1">
              <a:off x="2986765" y="2476501"/>
              <a:ext cx="351369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TextBox 160"/>
          <p:cNvSpPr txBox="1"/>
          <p:nvPr/>
        </p:nvSpPr>
        <p:spPr>
          <a:xfrm>
            <a:off x="7134652" y="4019320"/>
            <a:ext cx="721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Take picture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972434" y="4348609"/>
            <a:ext cx="1735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SIGNAL(“captured”, input, “WB 2”)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972433" y="4585155"/>
            <a:ext cx="17356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SIGNAL(“captured”, input, “Comp 1”)</a:t>
            </a:r>
          </a:p>
        </p:txBody>
      </p:sp>
      <p:cxnSp>
        <p:nvCxnSpPr>
          <p:cNvPr id="164" name="Elbow Connector 163"/>
          <p:cNvCxnSpPr/>
          <p:nvPr/>
        </p:nvCxnSpPr>
        <p:spPr>
          <a:xfrm rot="10800000" flipV="1">
            <a:off x="765744" y="4330015"/>
            <a:ext cx="3824463" cy="234038"/>
          </a:xfrm>
          <a:prstGeom prst="bentConnector3">
            <a:avLst>
              <a:gd name="adj1" fmla="val 6332"/>
            </a:avLst>
          </a:prstGeom>
          <a:ln w="31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10800000" flipV="1">
            <a:off x="765744" y="4330015"/>
            <a:ext cx="5855684" cy="470584"/>
          </a:xfrm>
          <a:prstGeom prst="bentConnector3">
            <a:avLst>
              <a:gd name="adj1" fmla="val 4671"/>
            </a:avLst>
          </a:prstGeom>
          <a:ln w="31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H="1">
            <a:off x="762000" y="5334000"/>
            <a:ext cx="2050208" cy="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72433" y="5118556"/>
            <a:ext cx="1735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SIGNAL(“processed”, output, “WB 1”)</a:t>
            </a:r>
          </a:p>
        </p:txBody>
      </p:sp>
      <p:cxnSp>
        <p:nvCxnSpPr>
          <p:cNvPr id="168" name="Elbow Connector 167"/>
          <p:cNvCxnSpPr/>
          <p:nvPr/>
        </p:nvCxnSpPr>
        <p:spPr>
          <a:xfrm rot="10800000" flipV="1">
            <a:off x="762001" y="5328561"/>
            <a:ext cx="3824463" cy="234038"/>
          </a:xfrm>
          <a:prstGeom prst="bentConnector3">
            <a:avLst>
              <a:gd name="adj1" fmla="val 6332"/>
            </a:avLst>
          </a:prstGeom>
          <a:ln w="31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972433" y="5337858"/>
            <a:ext cx="1735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SIGNAL(“processed”, output, “WB 2”)</a:t>
            </a:r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778445" y="6248400"/>
            <a:ext cx="2046465" cy="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31335" y="6032956"/>
            <a:ext cx="1735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SIGNAL(“</a:t>
            </a:r>
            <a:r>
              <a:rPr lang="en-US" sz="800" dirty="0" err="1" smtClean="0"/>
              <a:t>stopProcessing</a:t>
            </a:r>
            <a:r>
              <a:rPr lang="en-US" sz="800" dirty="0" smtClean="0"/>
              <a:t>”)</a:t>
            </a:r>
          </a:p>
        </p:txBody>
      </p:sp>
      <p:grpSp>
        <p:nvGrpSpPr>
          <p:cNvPr id="177" name="Group 176"/>
          <p:cNvGrpSpPr/>
          <p:nvPr/>
        </p:nvGrpSpPr>
        <p:grpSpPr>
          <a:xfrm>
            <a:off x="774703" y="6553200"/>
            <a:ext cx="292098" cy="1066800"/>
            <a:chOff x="2986763" y="2286000"/>
            <a:chExt cx="351371" cy="190501"/>
          </a:xfrm>
        </p:grpSpPr>
        <p:cxnSp>
          <p:nvCxnSpPr>
            <p:cNvPr id="178" name="Elbow Connector 177"/>
            <p:cNvCxnSpPr/>
            <p:nvPr/>
          </p:nvCxnSpPr>
          <p:spPr>
            <a:xfrm>
              <a:off x="2986763" y="2286000"/>
              <a:ext cx="351371" cy="190501"/>
            </a:xfrm>
            <a:prstGeom prst="bentConnector3">
              <a:avLst>
                <a:gd name="adj1" fmla="val 100602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 flipH="1">
              <a:off x="2986765" y="2476501"/>
              <a:ext cx="351369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TextBox 179"/>
          <p:cNvSpPr txBox="1"/>
          <p:nvPr/>
        </p:nvSpPr>
        <p:spPr>
          <a:xfrm>
            <a:off x="763821" y="6379575"/>
            <a:ext cx="417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Wait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2990510" y="6337071"/>
            <a:ext cx="351371" cy="190501"/>
            <a:chOff x="2986763" y="2286000"/>
            <a:chExt cx="351371" cy="190501"/>
          </a:xfrm>
        </p:grpSpPr>
        <p:cxnSp>
          <p:nvCxnSpPr>
            <p:cNvPr id="182" name="Elbow Connector 181"/>
            <p:cNvCxnSpPr/>
            <p:nvPr/>
          </p:nvCxnSpPr>
          <p:spPr>
            <a:xfrm>
              <a:off x="2986763" y="2286000"/>
              <a:ext cx="351371" cy="190501"/>
            </a:xfrm>
            <a:prstGeom prst="bentConnector3">
              <a:avLst>
                <a:gd name="adj1" fmla="val 100602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 flipH="1">
              <a:off x="2986765" y="2476501"/>
              <a:ext cx="351369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TextBox 183"/>
          <p:cNvSpPr txBox="1"/>
          <p:nvPr/>
        </p:nvSpPr>
        <p:spPr>
          <a:xfrm>
            <a:off x="3341881" y="6263045"/>
            <a:ext cx="925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Free resources (i.e. camera)</a:t>
            </a:r>
          </a:p>
        </p:txBody>
      </p:sp>
      <p:grpSp>
        <p:nvGrpSpPr>
          <p:cNvPr id="185" name="Group 184"/>
          <p:cNvGrpSpPr/>
          <p:nvPr/>
        </p:nvGrpSpPr>
        <p:grpSpPr>
          <a:xfrm>
            <a:off x="4771111" y="6337071"/>
            <a:ext cx="351371" cy="190501"/>
            <a:chOff x="2986763" y="2286000"/>
            <a:chExt cx="351371" cy="190501"/>
          </a:xfrm>
        </p:grpSpPr>
        <p:cxnSp>
          <p:nvCxnSpPr>
            <p:cNvPr id="186" name="Elbow Connector 185"/>
            <p:cNvCxnSpPr/>
            <p:nvPr/>
          </p:nvCxnSpPr>
          <p:spPr>
            <a:xfrm>
              <a:off x="2986763" y="2286000"/>
              <a:ext cx="351371" cy="190501"/>
            </a:xfrm>
            <a:prstGeom prst="bentConnector3">
              <a:avLst>
                <a:gd name="adj1" fmla="val 100602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 flipH="1">
              <a:off x="2986765" y="2476501"/>
              <a:ext cx="351369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5122482" y="6263045"/>
            <a:ext cx="925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Free resources (i.e. camera)</a:t>
            </a:r>
          </a:p>
        </p:txBody>
      </p:sp>
      <p:grpSp>
        <p:nvGrpSpPr>
          <p:cNvPr id="189" name="Group 188"/>
          <p:cNvGrpSpPr/>
          <p:nvPr/>
        </p:nvGrpSpPr>
        <p:grpSpPr>
          <a:xfrm>
            <a:off x="6802333" y="6337070"/>
            <a:ext cx="351371" cy="190501"/>
            <a:chOff x="2986763" y="2286000"/>
            <a:chExt cx="351371" cy="190501"/>
          </a:xfrm>
        </p:grpSpPr>
        <p:cxnSp>
          <p:nvCxnSpPr>
            <p:cNvPr id="190" name="Elbow Connector 189"/>
            <p:cNvCxnSpPr/>
            <p:nvPr/>
          </p:nvCxnSpPr>
          <p:spPr>
            <a:xfrm>
              <a:off x="2986763" y="2286000"/>
              <a:ext cx="351371" cy="190501"/>
            </a:xfrm>
            <a:prstGeom prst="bentConnector3">
              <a:avLst>
                <a:gd name="adj1" fmla="val 100602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flipH="1">
              <a:off x="2986765" y="2476501"/>
              <a:ext cx="351369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TextBox 191"/>
          <p:cNvSpPr txBox="1"/>
          <p:nvPr/>
        </p:nvSpPr>
        <p:spPr>
          <a:xfrm>
            <a:off x="7153704" y="6263044"/>
            <a:ext cx="925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Free resources (i.e. camera)</a:t>
            </a:r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778446" y="6248400"/>
            <a:ext cx="3824463" cy="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773220" y="6248400"/>
            <a:ext cx="5859709" cy="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40" idx="2"/>
          </p:cNvCxnSpPr>
          <p:nvPr/>
        </p:nvCxnSpPr>
        <p:spPr>
          <a:xfrm flipH="1">
            <a:off x="778446" y="6781800"/>
            <a:ext cx="2131134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/>
          <p:nvPr/>
        </p:nvCxnSpPr>
        <p:spPr>
          <a:xfrm rot="10800000" flipV="1">
            <a:off x="778446" y="6781800"/>
            <a:ext cx="3903092" cy="304800"/>
          </a:xfrm>
          <a:prstGeom prst="bentConnector3">
            <a:avLst>
              <a:gd name="adj1" fmla="val 7538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1529011" y="6566356"/>
            <a:ext cx="64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Terminate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529011" y="6871157"/>
            <a:ext cx="64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Terminate</a:t>
            </a:r>
          </a:p>
        </p:txBody>
      </p:sp>
      <p:cxnSp>
        <p:nvCxnSpPr>
          <p:cNvPr id="215" name="Elbow Connector 214"/>
          <p:cNvCxnSpPr/>
          <p:nvPr/>
        </p:nvCxnSpPr>
        <p:spPr>
          <a:xfrm rot="10800000" flipV="1">
            <a:off x="773347" y="6781800"/>
            <a:ext cx="5937017" cy="609600"/>
          </a:xfrm>
          <a:prstGeom prst="bentConnector3">
            <a:avLst>
              <a:gd name="adj1" fmla="val 5159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1529011" y="7175957"/>
            <a:ext cx="64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Terminate</a:t>
            </a:r>
          </a:p>
        </p:txBody>
      </p:sp>
    </p:spTree>
    <p:extLst>
      <p:ext uri="{BB962C8B-B14F-4D97-AF65-F5344CB8AC3E}">
        <p14:creationId xmlns:p14="http://schemas.microsoft.com/office/powerpoint/2010/main" val="486546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88466" y="1551421"/>
            <a:ext cx="152400" cy="1524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1266" y="1856221"/>
            <a:ext cx="10668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Init</a:t>
            </a:r>
            <a:r>
              <a:rPr lang="en-US" sz="800" dirty="0" smtClean="0"/>
              <a:t> webcam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1266" y="3456421"/>
            <a:ext cx="1066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Init</a:t>
            </a:r>
            <a:r>
              <a:rPr lang="en-US" sz="800" dirty="0" smtClean="0"/>
              <a:t> old marker model to black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1266" y="2542021"/>
            <a:ext cx="1066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Init</a:t>
            </a:r>
            <a:r>
              <a:rPr lang="en-US" sz="800" dirty="0" smtClean="0"/>
              <a:t> old frame equal to current frame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1266" y="2999221"/>
            <a:ext cx="1066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Init</a:t>
            </a:r>
            <a:r>
              <a:rPr lang="en-US" sz="800" dirty="0" smtClean="0"/>
              <a:t> old refined background to black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1266" y="2179387"/>
            <a:ext cx="10668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Init</a:t>
            </a:r>
            <a:r>
              <a:rPr lang="en-US" sz="800" dirty="0" smtClean="0"/>
              <a:t> current frame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54733" y="1354098"/>
            <a:ext cx="5715000" cy="40386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4" idx="4"/>
            <a:endCxn id="7" idx="0"/>
          </p:cNvCxnSpPr>
          <p:nvPr/>
        </p:nvCxnSpPr>
        <p:spPr>
          <a:xfrm>
            <a:off x="1464666" y="1703821"/>
            <a:ext cx="0" cy="1524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2" idx="0"/>
          </p:cNvCxnSpPr>
          <p:nvPr/>
        </p:nvCxnSpPr>
        <p:spPr>
          <a:xfrm>
            <a:off x="1464666" y="2071665"/>
            <a:ext cx="0" cy="10772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9" idx="0"/>
          </p:cNvCxnSpPr>
          <p:nvPr/>
        </p:nvCxnSpPr>
        <p:spPr>
          <a:xfrm>
            <a:off x="1464666" y="2394831"/>
            <a:ext cx="0" cy="14719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10" idx="0"/>
          </p:cNvCxnSpPr>
          <p:nvPr/>
        </p:nvCxnSpPr>
        <p:spPr>
          <a:xfrm>
            <a:off x="1464666" y="2880575"/>
            <a:ext cx="0" cy="11864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8" idx="0"/>
          </p:cNvCxnSpPr>
          <p:nvPr/>
        </p:nvCxnSpPr>
        <p:spPr>
          <a:xfrm>
            <a:off x="1464666" y="3337775"/>
            <a:ext cx="0" cy="11864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07133" y="3517976"/>
            <a:ext cx="1219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Get current frame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07133" y="2866800"/>
            <a:ext cx="1219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Find absolute differences between current and old frames</a:t>
            </a:r>
          </a:p>
        </p:txBody>
      </p:sp>
      <p:cxnSp>
        <p:nvCxnSpPr>
          <p:cNvPr id="36" name="Straight Arrow Connector 35"/>
          <p:cNvCxnSpPr>
            <a:stCxn id="8" idx="3"/>
            <a:endCxn id="32" idx="1"/>
          </p:cNvCxnSpPr>
          <p:nvPr/>
        </p:nvCxnSpPr>
        <p:spPr>
          <a:xfrm>
            <a:off x="1998066" y="3625698"/>
            <a:ext cx="309067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V="1">
            <a:off x="2916733" y="3328465"/>
            <a:ext cx="0" cy="18951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0"/>
            <a:endCxn id="34" idx="2"/>
          </p:cNvCxnSpPr>
          <p:nvPr/>
        </p:nvCxnSpPr>
        <p:spPr>
          <a:xfrm flipV="1">
            <a:off x="2916733" y="2656449"/>
            <a:ext cx="0" cy="21035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13685" y="2441749"/>
            <a:ext cx="71018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Not enough differences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36133" y="1739444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Increment stable frame count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07133" y="1945705"/>
            <a:ext cx="1219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Find filtered differences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07133" y="1600200"/>
            <a:ext cx="1219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Reset stable frame count</a:t>
            </a:r>
          </a:p>
        </p:txBody>
      </p:sp>
      <p:sp>
        <p:nvSpPr>
          <p:cNvPr id="34" name="Diamond 33"/>
          <p:cNvSpPr/>
          <p:nvPr/>
        </p:nvSpPr>
        <p:spPr>
          <a:xfrm>
            <a:off x="2840533" y="2504049"/>
            <a:ext cx="152400" cy="152400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34" idx="0"/>
            <a:endCxn id="54" idx="2"/>
          </p:cNvCxnSpPr>
          <p:nvPr/>
        </p:nvCxnSpPr>
        <p:spPr>
          <a:xfrm flipV="1">
            <a:off x="2916733" y="2161149"/>
            <a:ext cx="0" cy="3429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4" idx="0"/>
            <a:endCxn id="59" idx="2"/>
          </p:cNvCxnSpPr>
          <p:nvPr/>
        </p:nvCxnSpPr>
        <p:spPr>
          <a:xfrm flipV="1">
            <a:off x="2916733" y="1815644"/>
            <a:ext cx="0" cy="13006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307133" y="2180883"/>
            <a:ext cx="121310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/>
              <a:t>E</a:t>
            </a:r>
            <a:r>
              <a:rPr lang="en-US" sz="600" i="1" dirty="0" smtClean="0"/>
              <a:t>nough differences</a:t>
            </a:r>
          </a:p>
        </p:txBody>
      </p:sp>
      <p:sp>
        <p:nvSpPr>
          <p:cNvPr id="69" name="Diamond 68"/>
          <p:cNvSpPr/>
          <p:nvPr/>
        </p:nvSpPr>
        <p:spPr>
          <a:xfrm>
            <a:off x="3678733" y="2504049"/>
            <a:ext cx="152400" cy="152400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34" idx="3"/>
            <a:endCxn id="69" idx="1"/>
          </p:cNvCxnSpPr>
          <p:nvPr/>
        </p:nvCxnSpPr>
        <p:spPr>
          <a:xfrm>
            <a:off x="2992933" y="2580249"/>
            <a:ext cx="68580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59" idx="3"/>
            <a:endCxn id="69" idx="0"/>
          </p:cNvCxnSpPr>
          <p:nvPr/>
        </p:nvCxnSpPr>
        <p:spPr>
          <a:xfrm>
            <a:off x="3526333" y="1707922"/>
            <a:ext cx="228600" cy="796127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983533" y="2349416"/>
            <a:ext cx="1219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Determine if  current and old frames are identical</a:t>
            </a:r>
          </a:p>
        </p:txBody>
      </p:sp>
      <p:cxnSp>
        <p:nvCxnSpPr>
          <p:cNvPr id="78" name="Straight Arrow Connector 77"/>
          <p:cNvCxnSpPr>
            <a:stCxn id="69" idx="3"/>
            <a:endCxn id="76" idx="1"/>
          </p:cNvCxnSpPr>
          <p:nvPr/>
        </p:nvCxnSpPr>
        <p:spPr>
          <a:xfrm>
            <a:off x="3831133" y="2580249"/>
            <a:ext cx="15240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iamond 78"/>
          <p:cNvSpPr/>
          <p:nvPr/>
        </p:nvSpPr>
        <p:spPr>
          <a:xfrm>
            <a:off x="5431333" y="2504049"/>
            <a:ext cx="152400" cy="152400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>
            <a:stCxn id="76" idx="3"/>
            <a:endCxn id="79" idx="1"/>
          </p:cNvCxnSpPr>
          <p:nvPr/>
        </p:nvCxnSpPr>
        <p:spPr>
          <a:xfrm>
            <a:off x="5202733" y="2580249"/>
            <a:ext cx="22860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Diamond 83"/>
          <p:cNvSpPr/>
          <p:nvPr/>
        </p:nvSpPr>
        <p:spPr>
          <a:xfrm>
            <a:off x="6269533" y="2504049"/>
            <a:ext cx="152400" cy="152400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5025187" y="2128655"/>
            <a:ext cx="964692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Not enough differences</a:t>
            </a:r>
          </a:p>
        </p:txBody>
      </p:sp>
      <p:cxnSp>
        <p:nvCxnSpPr>
          <p:cNvPr id="87" name="Straight Arrow Connector 86"/>
          <p:cNvCxnSpPr>
            <a:stCxn id="79" idx="3"/>
            <a:endCxn id="84" idx="1"/>
          </p:cNvCxnSpPr>
          <p:nvPr/>
        </p:nvCxnSpPr>
        <p:spPr>
          <a:xfrm>
            <a:off x="5583733" y="2580249"/>
            <a:ext cx="68580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583733" y="2441749"/>
            <a:ext cx="609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/>
              <a:t>E</a:t>
            </a:r>
            <a:r>
              <a:rPr lang="en-US" sz="600" i="1" dirty="0" smtClean="0"/>
              <a:t>nough differences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36133" y="2975521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Determine if further processing is necessary</a:t>
            </a:r>
          </a:p>
        </p:txBody>
      </p:sp>
      <p:cxnSp>
        <p:nvCxnSpPr>
          <p:cNvPr id="93" name="Straight Arrow Connector 92"/>
          <p:cNvCxnSpPr>
            <a:stCxn id="84" idx="2"/>
            <a:endCxn id="91" idx="0"/>
          </p:cNvCxnSpPr>
          <p:nvPr/>
        </p:nvCxnSpPr>
        <p:spPr>
          <a:xfrm>
            <a:off x="6345733" y="2656449"/>
            <a:ext cx="0" cy="31907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Diamond 93"/>
          <p:cNvSpPr/>
          <p:nvPr/>
        </p:nvSpPr>
        <p:spPr>
          <a:xfrm>
            <a:off x="5183683" y="3068598"/>
            <a:ext cx="152400" cy="152400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Elbow Connector 95"/>
          <p:cNvCxnSpPr>
            <a:stCxn id="94" idx="1"/>
            <a:endCxn id="77" idx="3"/>
          </p:cNvCxnSpPr>
          <p:nvPr/>
        </p:nvCxnSpPr>
        <p:spPr>
          <a:xfrm rot="10800000" flipV="1">
            <a:off x="3526333" y="3144797"/>
            <a:ext cx="1657350" cy="893899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1" idx="1"/>
            <a:endCxn id="94" idx="3"/>
          </p:cNvCxnSpPr>
          <p:nvPr/>
        </p:nvCxnSpPr>
        <p:spPr>
          <a:xfrm flipH="1">
            <a:off x="5336083" y="3144798"/>
            <a:ext cx="40005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4" idx="2"/>
            <a:endCxn id="101" idx="0"/>
          </p:cNvCxnSpPr>
          <p:nvPr/>
        </p:nvCxnSpPr>
        <p:spPr>
          <a:xfrm>
            <a:off x="5259883" y="3220998"/>
            <a:ext cx="0" cy="54804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650283" y="3769043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Get enhanced version of current frame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180633" y="3540730"/>
            <a:ext cx="1219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Identify movement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180633" y="3883064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Get whiteboard model of current frame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180633" y="4347290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Get marker model of current frame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180633" y="4787444"/>
            <a:ext cx="1219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Compare difference between old and current marker models</a:t>
            </a:r>
          </a:p>
        </p:txBody>
      </p:sp>
      <p:sp>
        <p:nvSpPr>
          <p:cNvPr id="107" name="Diamond 106"/>
          <p:cNvSpPr/>
          <p:nvPr/>
        </p:nvSpPr>
        <p:spPr>
          <a:xfrm>
            <a:off x="5240833" y="4942076"/>
            <a:ext cx="152400" cy="152400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707433" y="4347290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Save whiteboard model of old frame</a:t>
            </a:r>
          </a:p>
        </p:txBody>
      </p:sp>
      <p:sp>
        <p:nvSpPr>
          <p:cNvPr id="109" name="Diamond 108"/>
          <p:cNvSpPr/>
          <p:nvPr/>
        </p:nvSpPr>
        <p:spPr>
          <a:xfrm>
            <a:off x="4326433" y="4942076"/>
            <a:ext cx="152400" cy="152400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/>
          <p:cNvCxnSpPr>
            <a:stCxn id="106" idx="1"/>
            <a:endCxn id="107" idx="3"/>
          </p:cNvCxnSpPr>
          <p:nvPr/>
        </p:nvCxnSpPr>
        <p:spPr>
          <a:xfrm flipH="1" flipV="1">
            <a:off x="5393233" y="5018276"/>
            <a:ext cx="787400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7" idx="0"/>
            <a:endCxn id="108" idx="2"/>
          </p:cNvCxnSpPr>
          <p:nvPr/>
        </p:nvCxnSpPr>
        <p:spPr>
          <a:xfrm flipV="1">
            <a:off x="5317033" y="4685844"/>
            <a:ext cx="0" cy="25623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7" idx="1"/>
            <a:endCxn id="109" idx="3"/>
          </p:cNvCxnSpPr>
          <p:nvPr/>
        </p:nvCxnSpPr>
        <p:spPr>
          <a:xfrm flipH="1">
            <a:off x="4478833" y="5018276"/>
            <a:ext cx="76200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08" idx="1"/>
            <a:endCxn id="109" idx="0"/>
          </p:cNvCxnSpPr>
          <p:nvPr/>
        </p:nvCxnSpPr>
        <p:spPr>
          <a:xfrm rot="10800000" flipV="1">
            <a:off x="4402633" y="4516566"/>
            <a:ext cx="304800" cy="425509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307133" y="4849000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Update whiteboard model of old frame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307133" y="4342657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Update marker model of old frame</a:t>
            </a:r>
          </a:p>
        </p:txBody>
      </p:sp>
      <p:cxnSp>
        <p:nvCxnSpPr>
          <p:cNvPr id="121" name="Straight Arrow Connector 120"/>
          <p:cNvCxnSpPr>
            <a:stCxn id="109" idx="1"/>
            <a:endCxn id="118" idx="3"/>
          </p:cNvCxnSpPr>
          <p:nvPr/>
        </p:nvCxnSpPr>
        <p:spPr>
          <a:xfrm flipH="1">
            <a:off x="3526333" y="5018276"/>
            <a:ext cx="800100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8" idx="0"/>
            <a:endCxn id="119" idx="2"/>
          </p:cNvCxnSpPr>
          <p:nvPr/>
        </p:nvCxnSpPr>
        <p:spPr>
          <a:xfrm flipV="1">
            <a:off x="2916733" y="4681211"/>
            <a:ext cx="0" cy="16778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9" idx="0"/>
            <a:endCxn id="77" idx="2"/>
          </p:cNvCxnSpPr>
          <p:nvPr/>
        </p:nvCxnSpPr>
        <p:spPr>
          <a:xfrm flipV="1">
            <a:off x="2916733" y="4207974"/>
            <a:ext cx="0" cy="13468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79" idx="0"/>
            <a:endCxn id="45" idx="1"/>
          </p:cNvCxnSpPr>
          <p:nvPr/>
        </p:nvCxnSpPr>
        <p:spPr>
          <a:xfrm rot="5400000" flipH="1" flipV="1">
            <a:off x="5324169" y="2092085"/>
            <a:ext cx="595328" cy="228600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45" idx="2"/>
            <a:endCxn id="84" idx="0"/>
          </p:cNvCxnSpPr>
          <p:nvPr/>
        </p:nvCxnSpPr>
        <p:spPr>
          <a:xfrm>
            <a:off x="6345733" y="2077998"/>
            <a:ext cx="0" cy="42605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03" idx="2"/>
            <a:endCxn id="104" idx="0"/>
          </p:cNvCxnSpPr>
          <p:nvPr/>
        </p:nvCxnSpPr>
        <p:spPr>
          <a:xfrm>
            <a:off x="6790233" y="3756174"/>
            <a:ext cx="0" cy="12689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4" idx="2"/>
            <a:endCxn id="105" idx="0"/>
          </p:cNvCxnSpPr>
          <p:nvPr/>
        </p:nvCxnSpPr>
        <p:spPr>
          <a:xfrm>
            <a:off x="6790233" y="4221618"/>
            <a:ext cx="0" cy="12567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5" idx="2"/>
            <a:endCxn id="106" idx="0"/>
          </p:cNvCxnSpPr>
          <p:nvPr/>
        </p:nvCxnSpPr>
        <p:spPr>
          <a:xfrm>
            <a:off x="6790233" y="4685844"/>
            <a:ext cx="0" cy="1016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878883" y="4756667"/>
            <a:ext cx="876300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/>
              <a:t>E</a:t>
            </a:r>
            <a:r>
              <a:rPr lang="en-US" sz="600" i="1" dirty="0" smtClean="0"/>
              <a:t>nough differences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568749" y="4879776"/>
            <a:ext cx="71018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Not enough differences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720133" y="3256366"/>
            <a:ext cx="1079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Enough filtered differences OR frame has been stable for exactly three frames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464666" y="457200"/>
            <a:ext cx="60197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Old whiteboard processing workflow</a:t>
            </a:r>
          </a:p>
        </p:txBody>
      </p:sp>
      <p:cxnSp>
        <p:nvCxnSpPr>
          <p:cNvPr id="3" name="Elbow Connector 2"/>
          <p:cNvCxnSpPr>
            <a:stCxn id="101" idx="3"/>
            <a:endCxn id="103" idx="1"/>
          </p:cNvCxnSpPr>
          <p:nvPr/>
        </p:nvCxnSpPr>
        <p:spPr>
          <a:xfrm flipV="1">
            <a:off x="5869483" y="3648452"/>
            <a:ext cx="311150" cy="289868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307133" y="3869420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Set old frame to current frame</a:t>
            </a:r>
            <a:endParaRPr lang="en-US" sz="800" dirty="0" smtClean="0"/>
          </a:p>
        </p:txBody>
      </p:sp>
      <p:cxnSp>
        <p:nvCxnSpPr>
          <p:cNvPr id="19" name="Straight Arrow Connector 18"/>
          <p:cNvCxnSpPr>
            <a:stCxn id="77" idx="0"/>
            <a:endCxn id="32" idx="2"/>
          </p:cNvCxnSpPr>
          <p:nvPr/>
        </p:nvCxnSpPr>
        <p:spPr>
          <a:xfrm flipV="1">
            <a:off x="2916733" y="3733420"/>
            <a:ext cx="0" cy="136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1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231"/>
          <p:cNvSpPr/>
          <p:nvPr/>
        </p:nvSpPr>
        <p:spPr>
          <a:xfrm>
            <a:off x="1371600" y="980420"/>
            <a:ext cx="7467600" cy="75539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41071" y="2947085"/>
            <a:ext cx="152400" cy="1524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71" y="3251885"/>
            <a:ext cx="10668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Init</a:t>
            </a:r>
            <a:r>
              <a:rPr lang="en-US" sz="800" dirty="0" smtClean="0"/>
              <a:t> webcam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71" y="4852085"/>
            <a:ext cx="1066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Init</a:t>
            </a:r>
            <a:r>
              <a:rPr lang="en-US" sz="800" dirty="0" smtClean="0"/>
              <a:t> old marker model to black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71" y="3937685"/>
            <a:ext cx="1066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Init</a:t>
            </a:r>
            <a:r>
              <a:rPr lang="en-US" sz="800" dirty="0" smtClean="0"/>
              <a:t> old frame equal to current frame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71" y="4394885"/>
            <a:ext cx="1066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Init</a:t>
            </a:r>
            <a:r>
              <a:rPr lang="en-US" sz="800" dirty="0" smtClean="0"/>
              <a:t> old refined background to black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71" y="3575051"/>
            <a:ext cx="10668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Init</a:t>
            </a:r>
            <a:r>
              <a:rPr lang="en-US" sz="800" dirty="0" smtClean="0"/>
              <a:t> current frame</a:t>
            </a:r>
          </a:p>
        </p:txBody>
      </p: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>
            <a:off x="617271" y="3099485"/>
            <a:ext cx="0" cy="1524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9" idx="0"/>
          </p:cNvCxnSpPr>
          <p:nvPr/>
        </p:nvCxnSpPr>
        <p:spPr>
          <a:xfrm>
            <a:off x="617271" y="3467329"/>
            <a:ext cx="0" cy="10772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7" idx="0"/>
          </p:cNvCxnSpPr>
          <p:nvPr/>
        </p:nvCxnSpPr>
        <p:spPr>
          <a:xfrm>
            <a:off x="617271" y="3790495"/>
            <a:ext cx="0" cy="14719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>
            <a:off x="617271" y="4276239"/>
            <a:ext cx="0" cy="11864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6" idx="0"/>
          </p:cNvCxnSpPr>
          <p:nvPr/>
        </p:nvCxnSpPr>
        <p:spPr>
          <a:xfrm>
            <a:off x="617271" y="4733439"/>
            <a:ext cx="0" cy="11864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59738" y="4913640"/>
            <a:ext cx="1219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Get current frame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59738" y="4226841"/>
            <a:ext cx="1219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Find </a:t>
            </a:r>
            <a:r>
              <a:rPr lang="en-US" sz="800" dirty="0" smtClean="0"/>
              <a:t>differences </a:t>
            </a:r>
            <a:r>
              <a:rPr lang="en-US" sz="800" dirty="0" smtClean="0"/>
              <a:t>between current and old frames</a:t>
            </a:r>
          </a:p>
        </p:txBody>
      </p:sp>
      <p:cxnSp>
        <p:nvCxnSpPr>
          <p:cNvPr id="18" name="Straight Arrow Connector 17"/>
          <p:cNvCxnSpPr>
            <a:stCxn id="6" idx="3"/>
            <a:endCxn id="16" idx="1"/>
          </p:cNvCxnSpPr>
          <p:nvPr/>
        </p:nvCxnSpPr>
        <p:spPr>
          <a:xfrm>
            <a:off x="1150671" y="5021362"/>
            <a:ext cx="309067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0"/>
            <a:endCxn id="17" idx="2"/>
          </p:cNvCxnSpPr>
          <p:nvPr/>
        </p:nvCxnSpPr>
        <p:spPr>
          <a:xfrm flipV="1">
            <a:off x="2069338" y="4688506"/>
            <a:ext cx="0" cy="22513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  <a:endCxn id="25" idx="1"/>
          </p:cNvCxnSpPr>
          <p:nvPr/>
        </p:nvCxnSpPr>
        <p:spPr>
          <a:xfrm>
            <a:off x="2678938" y="4457674"/>
            <a:ext cx="941421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40473" y="4515763"/>
            <a:ext cx="71018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Not enough differences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85965" y="6000302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Increment stable frame count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86959" y="3864090"/>
            <a:ext cx="1219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Find filtered differences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86959" y="3530169"/>
            <a:ext cx="1219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Reset stable frame count</a:t>
            </a:r>
          </a:p>
        </p:txBody>
      </p:sp>
      <p:sp>
        <p:nvSpPr>
          <p:cNvPr id="25" name="Diamond 24"/>
          <p:cNvSpPr/>
          <p:nvPr/>
        </p:nvSpPr>
        <p:spPr>
          <a:xfrm>
            <a:off x="3620359" y="4381474"/>
            <a:ext cx="152400" cy="152400"/>
          </a:xfrm>
          <a:prstGeom prst="diamond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5" idx="0"/>
            <a:endCxn id="23" idx="2"/>
          </p:cNvCxnSpPr>
          <p:nvPr/>
        </p:nvCxnSpPr>
        <p:spPr>
          <a:xfrm flipV="1">
            <a:off x="3696559" y="4079534"/>
            <a:ext cx="0" cy="30194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0"/>
            <a:endCxn id="24" idx="2"/>
          </p:cNvCxnSpPr>
          <p:nvPr/>
        </p:nvCxnSpPr>
        <p:spPr>
          <a:xfrm flipV="1">
            <a:off x="3696559" y="3745613"/>
            <a:ext cx="0" cy="11847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85965" y="4138171"/>
            <a:ext cx="121310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/>
              <a:t>E</a:t>
            </a:r>
            <a:r>
              <a:rPr lang="en-US" sz="600" i="1" dirty="0" smtClean="0"/>
              <a:t>nough differences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85965" y="4852085"/>
            <a:ext cx="1219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Determine if  current and old frames are identical</a:t>
            </a:r>
          </a:p>
        </p:txBody>
      </p:sp>
      <p:sp>
        <p:nvSpPr>
          <p:cNvPr id="34" name="Diamond 33"/>
          <p:cNvSpPr/>
          <p:nvPr/>
        </p:nvSpPr>
        <p:spPr>
          <a:xfrm>
            <a:off x="3619862" y="5457907"/>
            <a:ext cx="152400" cy="152400"/>
          </a:xfrm>
          <a:prstGeom prst="diamond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408956" y="5638800"/>
            <a:ext cx="6080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Similar enough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497600" y="2152131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Get enhanced version of current frame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97600" y="1783665"/>
            <a:ext cx="1219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Identify movement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97600" y="1219199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Get whiteboard model of current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41419" y="1219199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Get marker model of current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941419" y="1722111"/>
            <a:ext cx="1219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Compare difference between old and current marker models</a:t>
            </a:r>
          </a:p>
        </p:txBody>
      </p:sp>
      <p:sp>
        <p:nvSpPr>
          <p:cNvPr id="51" name="Diamond 50"/>
          <p:cNvSpPr/>
          <p:nvPr/>
        </p:nvSpPr>
        <p:spPr>
          <a:xfrm>
            <a:off x="6629282" y="1876743"/>
            <a:ext cx="152400" cy="152400"/>
          </a:xfrm>
          <a:prstGeom prst="diamond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421001" y="1783667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Save whiteboard model of old frame</a:t>
            </a:r>
          </a:p>
        </p:txBody>
      </p:sp>
      <p:cxnSp>
        <p:nvCxnSpPr>
          <p:cNvPr id="54" name="Straight Arrow Connector 53"/>
          <p:cNvCxnSpPr>
            <a:stCxn id="50" idx="3"/>
            <a:endCxn id="51" idx="1"/>
          </p:cNvCxnSpPr>
          <p:nvPr/>
        </p:nvCxnSpPr>
        <p:spPr>
          <a:xfrm flipV="1">
            <a:off x="6160619" y="1952943"/>
            <a:ext cx="468663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421001" y="2745362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Update whiteboard model of old frame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21001" y="2272049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Update marker model of old frame</a:t>
            </a:r>
          </a:p>
        </p:txBody>
      </p:sp>
      <p:cxnSp>
        <p:nvCxnSpPr>
          <p:cNvPr id="65" name="Straight Arrow Connector 64"/>
          <p:cNvCxnSpPr>
            <a:stCxn id="46" idx="0"/>
            <a:endCxn id="47" idx="2"/>
          </p:cNvCxnSpPr>
          <p:nvPr/>
        </p:nvCxnSpPr>
        <p:spPr>
          <a:xfrm flipV="1">
            <a:off x="4107200" y="1999109"/>
            <a:ext cx="0" cy="15302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0"/>
            <a:endCxn id="48" idx="2"/>
          </p:cNvCxnSpPr>
          <p:nvPr/>
        </p:nvCxnSpPr>
        <p:spPr>
          <a:xfrm flipV="1">
            <a:off x="4107200" y="1557753"/>
            <a:ext cx="0" cy="22591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3"/>
            <a:endCxn id="49" idx="1"/>
          </p:cNvCxnSpPr>
          <p:nvPr/>
        </p:nvCxnSpPr>
        <p:spPr>
          <a:xfrm>
            <a:off x="4716800" y="1388476"/>
            <a:ext cx="224619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9" idx="2"/>
            <a:endCxn id="50" idx="0"/>
          </p:cNvCxnSpPr>
          <p:nvPr/>
        </p:nvCxnSpPr>
        <p:spPr>
          <a:xfrm>
            <a:off x="5551019" y="1557753"/>
            <a:ext cx="0" cy="16435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802866" y="1814444"/>
            <a:ext cx="5800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/>
              <a:t>E</a:t>
            </a:r>
            <a:r>
              <a:rPr lang="en-US" sz="600" i="1" dirty="0" smtClean="0"/>
              <a:t>nough differences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398125" y="2313797"/>
            <a:ext cx="6171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Not enough differences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27088" y="2622374"/>
            <a:ext cx="6703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Enough filtered differences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464666" y="457200"/>
            <a:ext cx="60197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New whiteboard processing workflow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86959" y="3065328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Determine if enough filtered differences</a:t>
            </a:r>
          </a:p>
        </p:txBody>
      </p:sp>
      <p:cxnSp>
        <p:nvCxnSpPr>
          <p:cNvPr id="76" name="Straight Arrow Connector 75"/>
          <p:cNvCxnSpPr>
            <a:stCxn id="24" idx="0"/>
            <a:endCxn id="74" idx="2"/>
          </p:cNvCxnSpPr>
          <p:nvPr/>
        </p:nvCxnSpPr>
        <p:spPr>
          <a:xfrm flipV="1">
            <a:off x="3696559" y="3403882"/>
            <a:ext cx="0" cy="12628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63897" y="5938746"/>
            <a:ext cx="1219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Determine if frame has been stable for exactly three frames</a:t>
            </a:r>
          </a:p>
        </p:txBody>
      </p:sp>
      <p:sp>
        <p:nvSpPr>
          <p:cNvPr id="82" name="Diamond 81"/>
          <p:cNvSpPr/>
          <p:nvPr/>
        </p:nvSpPr>
        <p:spPr>
          <a:xfrm>
            <a:off x="5097297" y="6743055"/>
            <a:ext cx="152400" cy="152400"/>
          </a:xfrm>
          <a:prstGeom prst="diamond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563897" y="7122967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Get enhanced version of current frame</a:t>
            </a:r>
          </a:p>
        </p:txBody>
      </p:sp>
      <p:cxnSp>
        <p:nvCxnSpPr>
          <p:cNvPr id="89" name="Straight Arrow Connector 88"/>
          <p:cNvCxnSpPr>
            <a:stCxn id="82" idx="2"/>
            <a:endCxn id="87" idx="0"/>
          </p:cNvCxnSpPr>
          <p:nvPr/>
        </p:nvCxnSpPr>
        <p:spPr>
          <a:xfrm>
            <a:off x="5173497" y="6895455"/>
            <a:ext cx="0" cy="22751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925510" y="7636074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Get marker model of current frame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563897" y="7636074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Update whiteboard model of old frame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925510" y="7122967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Update marker model of old frame</a:t>
            </a:r>
          </a:p>
        </p:txBody>
      </p:sp>
      <p:cxnSp>
        <p:nvCxnSpPr>
          <p:cNvPr id="95" name="Straight Arrow Connector 94"/>
          <p:cNvCxnSpPr>
            <a:stCxn id="87" idx="2"/>
            <a:endCxn id="92" idx="0"/>
          </p:cNvCxnSpPr>
          <p:nvPr/>
        </p:nvCxnSpPr>
        <p:spPr>
          <a:xfrm>
            <a:off x="5173497" y="7461521"/>
            <a:ext cx="0" cy="17455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32" idx="2"/>
            <a:endCxn id="34" idx="0"/>
          </p:cNvCxnSpPr>
          <p:nvPr/>
        </p:nvCxnSpPr>
        <p:spPr>
          <a:xfrm>
            <a:off x="3695565" y="5313750"/>
            <a:ext cx="497" cy="14415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384924" y="5421789"/>
            <a:ext cx="121310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Not similar </a:t>
            </a:r>
            <a:r>
              <a:rPr lang="en-US" sz="600" i="1" dirty="0" smtClean="0"/>
              <a:t>enough</a:t>
            </a:r>
            <a:endParaRPr lang="en-US" sz="600" i="1" dirty="0" smtClean="0"/>
          </a:p>
        </p:txBody>
      </p:sp>
      <p:cxnSp>
        <p:nvCxnSpPr>
          <p:cNvPr id="161" name="Straight Arrow Connector 160"/>
          <p:cNvCxnSpPr>
            <a:stCxn id="22" idx="3"/>
            <a:endCxn id="79" idx="1"/>
          </p:cNvCxnSpPr>
          <p:nvPr/>
        </p:nvCxnSpPr>
        <p:spPr>
          <a:xfrm>
            <a:off x="4305165" y="6169579"/>
            <a:ext cx="258732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79" idx="2"/>
            <a:endCxn id="82" idx="0"/>
          </p:cNvCxnSpPr>
          <p:nvPr/>
        </p:nvCxnSpPr>
        <p:spPr>
          <a:xfrm>
            <a:off x="5173497" y="6400411"/>
            <a:ext cx="0" cy="34264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92" idx="3"/>
            <a:endCxn id="91" idx="1"/>
          </p:cNvCxnSpPr>
          <p:nvPr/>
        </p:nvCxnSpPr>
        <p:spPr>
          <a:xfrm>
            <a:off x="5783097" y="7805351"/>
            <a:ext cx="142413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91" idx="0"/>
            <a:endCxn id="93" idx="2"/>
          </p:cNvCxnSpPr>
          <p:nvPr/>
        </p:nvCxnSpPr>
        <p:spPr>
          <a:xfrm flipV="1">
            <a:off x="6535110" y="7461521"/>
            <a:ext cx="0" cy="17455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Diamond 193"/>
          <p:cNvSpPr/>
          <p:nvPr/>
        </p:nvSpPr>
        <p:spPr>
          <a:xfrm>
            <a:off x="6458910" y="6743055"/>
            <a:ext cx="152400" cy="152400"/>
          </a:xfrm>
          <a:prstGeom prst="diamond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Arrow Connector 197"/>
          <p:cNvCxnSpPr>
            <a:stCxn id="82" idx="3"/>
            <a:endCxn id="194" idx="1"/>
          </p:cNvCxnSpPr>
          <p:nvPr/>
        </p:nvCxnSpPr>
        <p:spPr>
          <a:xfrm>
            <a:off x="5249697" y="6819255"/>
            <a:ext cx="1209213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4997220" y="6911589"/>
            <a:ext cx="352959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Yes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5677823" y="6743055"/>
            <a:ext cx="352959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No</a:t>
            </a:r>
          </a:p>
        </p:txBody>
      </p:sp>
      <p:sp>
        <p:nvSpPr>
          <p:cNvPr id="209" name="Diamond 208"/>
          <p:cNvSpPr/>
          <p:nvPr/>
        </p:nvSpPr>
        <p:spPr>
          <a:xfrm>
            <a:off x="6189445" y="5457907"/>
            <a:ext cx="152400" cy="152400"/>
          </a:xfrm>
          <a:prstGeom prst="diamond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Arrow Connector 215"/>
          <p:cNvCxnSpPr>
            <a:stCxn id="34" idx="2"/>
            <a:endCxn id="22" idx="0"/>
          </p:cNvCxnSpPr>
          <p:nvPr/>
        </p:nvCxnSpPr>
        <p:spPr>
          <a:xfrm flipH="1">
            <a:off x="3695565" y="5610307"/>
            <a:ext cx="497" cy="38999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34" idx="3"/>
            <a:endCxn id="209" idx="1"/>
          </p:cNvCxnSpPr>
          <p:nvPr/>
        </p:nvCxnSpPr>
        <p:spPr>
          <a:xfrm>
            <a:off x="3772262" y="5534107"/>
            <a:ext cx="2417183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Diamond 246"/>
          <p:cNvSpPr/>
          <p:nvPr/>
        </p:nvSpPr>
        <p:spPr>
          <a:xfrm>
            <a:off x="4514490" y="3157800"/>
            <a:ext cx="152400" cy="152400"/>
          </a:xfrm>
          <a:prstGeom prst="diamond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Arrow Connector 248"/>
          <p:cNvCxnSpPr>
            <a:stCxn id="74" idx="3"/>
            <a:endCxn id="247" idx="1"/>
          </p:cNvCxnSpPr>
          <p:nvPr/>
        </p:nvCxnSpPr>
        <p:spPr>
          <a:xfrm flipV="1">
            <a:off x="4306159" y="3234000"/>
            <a:ext cx="208331" cy="60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4930500" y="3124745"/>
            <a:ext cx="71018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Not enough differences</a:t>
            </a:r>
          </a:p>
        </p:txBody>
      </p:sp>
      <p:cxnSp>
        <p:nvCxnSpPr>
          <p:cNvPr id="305" name="Straight Arrow Connector 304"/>
          <p:cNvCxnSpPr>
            <a:stCxn id="51" idx="3"/>
            <a:endCxn id="52" idx="1"/>
          </p:cNvCxnSpPr>
          <p:nvPr/>
        </p:nvCxnSpPr>
        <p:spPr>
          <a:xfrm>
            <a:off x="6781682" y="1952943"/>
            <a:ext cx="639319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Diamond 308"/>
          <p:cNvSpPr/>
          <p:nvPr/>
        </p:nvSpPr>
        <p:spPr>
          <a:xfrm>
            <a:off x="6629281" y="2838439"/>
            <a:ext cx="152400" cy="152400"/>
          </a:xfrm>
          <a:prstGeom prst="diamond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1" name="Straight Arrow Connector 310"/>
          <p:cNvCxnSpPr>
            <a:stCxn id="51" idx="2"/>
            <a:endCxn id="309" idx="0"/>
          </p:cNvCxnSpPr>
          <p:nvPr/>
        </p:nvCxnSpPr>
        <p:spPr>
          <a:xfrm flipH="1">
            <a:off x="6705481" y="2029143"/>
            <a:ext cx="1" cy="80929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58" idx="1"/>
            <a:endCxn id="309" idx="3"/>
          </p:cNvCxnSpPr>
          <p:nvPr/>
        </p:nvCxnSpPr>
        <p:spPr>
          <a:xfrm flipH="1">
            <a:off x="6781681" y="2914639"/>
            <a:ext cx="63932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>
            <a:stCxn id="52" idx="2"/>
            <a:endCxn id="59" idx="0"/>
          </p:cNvCxnSpPr>
          <p:nvPr/>
        </p:nvCxnSpPr>
        <p:spPr>
          <a:xfrm>
            <a:off x="8030601" y="2122221"/>
            <a:ext cx="0" cy="14982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>
            <a:stCxn id="59" idx="2"/>
            <a:endCxn id="58" idx="0"/>
          </p:cNvCxnSpPr>
          <p:nvPr/>
        </p:nvCxnSpPr>
        <p:spPr>
          <a:xfrm>
            <a:off x="8030601" y="2610603"/>
            <a:ext cx="0" cy="13475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Diamond 317"/>
          <p:cNvSpPr/>
          <p:nvPr/>
        </p:nvSpPr>
        <p:spPr>
          <a:xfrm>
            <a:off x="6189445" y="4381473"/>
            <a:ext cx="152400" cy="152400"/>
          </a:xfrm>
          <a:prstGeom prst="diamond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Diamond 325"/>
          <p:cNvSpPr/>
          <p:nvPr/>
        </p:nvSpPr>
        <p:spPr>
          <a:xfrm>
            <a:off x="6189445" y="3156267"/>
            <a:ext cx="152400" cy="152400"/>
          </a:xfrm>
          <a:prstGeom prst="diamond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8" name="Straight Arrow Connector 327"/>
          <p:cNvCxnSpPr>
            <a:stCxn id="247" idx="3"/>
            <a:endCxn id="326" idx="1"/>
          </p:cNvCxnSpPr>
          <p:nvPr/>
        </p:nvCxnSpPr>
        <p:spPr>
          <a:xfrm flipV="1">
            <a:off x="4666890" y="3232467"/>
            <a:ext cx="1522555" cy="153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Elbow Connector 331"/>
          <p:cNvCxnSpPr>
            <a:stCxn id="309" idx="2"/>
            <a:endCxn id="326" idx="3"/>
          </p:cNvCxnSpPr>
          <p:nvPr/>
        </p:nvCxnSpPr>
        <p:spPr>
          <a:xfrm rot="5400000">
            <a:off x="6402849" y="2929835"/>
            <a:ext cx="241628" cy="363636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Elbow Connector 423"/>
          <p:cNvCxnSpPr>
            <a:stCxn id="247" idx="0"/>
            <a:endCxn id="46" idx="2"/>
          </p:cNvCxnSpPr>
          <p:nvPr/>
        </p:nvCxnSpPr>
        <p:spPr>
          <a:xfrm rot="16200000" flipV="1">
            <a:off x="4015388" y="2582498"/>
            <a:ext cx="667115" cy="483490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Arrow Connector 517"/>
          <p:cNvCxnSpPr>
            <a:stCxn id="93" idx="0"/>
            <a:endCxn id="194" idx="2"/>
          </p:cNvCxnSpPr>
          <p:nvPr/>
        </p:nvCxnSpPr>
        <p:spPr>
          <a:xfrm flipV="1">
            <a:off x="6535110" y="6895455"/>
            <a:ext cx="0" cy="22751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/>
          <p:cNvCxnSpPr>
            <a:stCxn id="209" idx="0"/>
            <a:endCxn id="318" idx="2"/>
          </p:cNvCxnSpPr>
          <p:nvPr/>
        </p:nvCxnSpPr>
        <p:spPr>
          <a:xfrm flipV="1">
            <a:off x="6265645" y="4533873"/>
            <a:ext cx="0" cy="92403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/>
          <p:cNvCxnSpPr>
            <a:stCxn id="326" idx="2"/>
            <a:endCxn id="318" idx="0"/>
          </p:cNvCxnSpPr>
          <p:nvPr/>
        </p:nvCxnSpPr>
        <p:spPr>
          <a:xfrm>
            <a:off x="6265645" y="3308667"/>
            <a:ext cx="0" cy="107280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/>
          <p:cNvCxnSpPr>
            <a:stCxn id="25" idx="2"/>
            <a:endCxn id="32" idx="0"/>
          </p:cNvCxnSpPr>
          <p:nvPr/>
        </p:nvCxnSpPr>
        <p:spPr>
          <a:xfrm flipH="1">
            <a:off x="3695565" y="4533874"/>
            <a:ext cx="994" cy="31821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>
            <a:stCxn id="194" idx="0"/>
            <a:endCxn id="209" idx="2"/>
          </p:cNvCxnSpPr>
          <p:nvPr/>
        </p:nvCxnSpPr>
        <p:spPr>
          <a:xfrm rot="16200000" flipV="1">
            <a:off x="5834004" y="6041948"/>
            <a:ext cx="1132748" cy="269465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>
            <a:stCxn id="318" idx="3"/>
            <a:endCxn id="16" idx="2"/>
          </p:cNvCxnSpPr>
          <p:nvPr/>
        </p:nvCxnSpPr>
        <p:spPr>
          <a:xfrm flipH="1">
            <a:off x="2069338" y="4457673"/>
            <a:ext cx="4272507" cy="671411"/>
          </a:xfrm>
          <a:prstGeom prst="bentConnector4">
            <a:avLst>
              <a:gd name="adj1" fmla="val -27495"/>
              <a:gd name="adj2" fmla="val 577614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271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/>
          <p:cNvSpPr/>
          <p:nvPr/>
        </p:nvSpPr>
        <p:spPr>
          <a:xfrm>
            <a:off x="1371600" y="980420"/>
            <a:ext cx="7467600" cy="75539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541071" y="2947085"/>
            <a:ext cx="152400" cy="1524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71" y="3251885"/>
            <a:ext cx="10668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Init</a:t>
            </a:r>
            <a:r>
              <a:rPr lang="en-US" sz="800" dirty="0" smtClean="0"/>
              <a:t> webcam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71" y="4852085"/>
            <a:ext cx="1066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Init</a:t>
            </a:r>
            <a:r>
              <a:rPr lang="en-US" sz="800" dirty="0" smtClean="0"/>
              <a:t> </a:t>
            </a:r>
            <a:r>
              <a:rPr lang="en-US" sz="800" dirty="0" smtClean="0"/>
              <a:t>marker </a:t>
            </a:r>
            <a:r>
              <a:rPr lang="en-US" sz="800" dirty="0" smtClean="0"/>
              <a:t>model to black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71" y="3937685"/>
            <a:ext cx="1066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Init</a:t>
            </a:r>
            <a:r>
              <a:rPr lang="en-US" sz="800" dirty="0" smtClean="0"/>
              <a:t> old frame equal to current frame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71" y="4394885"/>
            <a:ext cx="1066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Init</a:t>
            </a:r>
            <a:r>
              <a:rPr lang="en-US" sz="800" dirty="0" smtClean="0"/>
              <a:t> </a:t>
            </a:r>
            <a:r>
              <a:rPr lang="en-US" sz="800" dirty="0" smtClean="0"/>
              <a:t>whiteboard model to </a:t>
            </a:r>
            <a:r>
              <a:rPr lang="en-US" sz="800" dirty="0" smtClean="0"/>
              <a:t>black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71" y="3575051"/>
            <a:ext cx="10668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Init</a:t>
            </a:r>
            <a:r>
              <a:rPr lang="en-US" sz="800" dirty="0" smtClean="0"/>
              <a:t> current frame</a:t>
            </a:r>
          </a:p>
        </p:txBody>
      </p:sp>
      <p:cxnSp>
        <p:nvCxnSpPr>
          <p:cNvPr id="8" name="Straight Arrow Connector 7"/>
          <p:cNvCxnSpPr>
            <a:stCxn id="2" idx="4"/>
            <a:endCxn id="3" idx="0"/>
          </p:cNvCxnSpPr>
          <p:nvPr/>
        </p:nvCxnSpPr>
        <p:spPr>
          <a:xfrm>
            <a:off x="617271" y="3099485"/>
            <a:ext cx="0" cy="1524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7" idx="0"/>
          </p:cNvCxnSpPr>
          <p:nvPr/>
        </p:nvCxnSpPr>
        <p:spPr>
          <a:xfrm>
            <a:off x="617271" y="3467329"/>
            <a:ext cx="0" cy="10772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5" idx="0"/>
          </p:cNvCxnSpPr>
          <p:nvPr/>
        </p:nvCxnSpPr>
        <p:spPr>
          <a:xfrm>
            <a:off x="617271" y="3790495"/>
            <a:ext cx="0" cy="14719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617271" y="4276239"/>
            <a:ext cx="0" cy="11864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0"/>
          </p:cNvCxnSpPr>
          <p:nvPr/>
        </p:nvCxnSpPr>
        <p:spPr>
          <a:xfrm>
            <a:off x="617271" y="4733439"/>
            <a:ext cx="0" cy="11864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59738" y="4913640"/>
            <a:ext cx="1219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Get current frame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59738" y="4226841"/>
            <a:ext cx="1219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Find differences </a:t>
            </a:r>
            <a:r>
              <a:rPr lang="en-US" sz="800" dirty="0" smtClean="0"/>
              <a:t>between current and old frames</a:t>
            </a:r>
          </a:p>
        </p:txBody>
      </p:sp>
      <p:cxnSp>
        <p:nvCxnSpPr>
          <p:cNvPr id="15" name="Straight Arrow Connector 14"/>
          <p:cNvCxnSpPr>
            <a:stCxn id="4" idx="3"/>
            <a:endCxn id="13" idx="1"/>
          </p:cNvCxnSpPr>
          <p:nvPr/>
        </p:nvCxnSpPr>
        <p:spPr>
          <a:xfrm>
            <a:off x="1150671" y="5021362"/>
            <a:ext cx="309067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0"/>
            <a:endCxn id="14" idx="2"/>
          </p:cNvCxnSpPr>
          <p:nvPr/>
        </p:nvCxnSpPr>
        <p:spPr>
          <a:xfrm flipV="1">
            <a:off x="2069338" y="4688506"/>
            <a:ext cx="0" cy="22513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22" idx="1"/>
          </p:cNvCxnSpPr>
          <p:nvPr/>
        </p:nvCxnSpPr>
        <p:spPr>
          <a:xfrm>
            <a:off x="2678938" y="4457674"/>
            <a:ext cx="941421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40473" y="4515763"/>
            <a:ext cx="71018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Not enough differences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85965" y="6000302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Increment stable frame count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6959" y="3864090"/>
            <a:ext cx="1219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Find filtered differences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86959" y="3530169"/>
            <a:ext cx="1219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Reset stable frame count</a:t>
            </a:r>
          </a:p>
        </p:txBody>
      </p:sp>
      <p:sp>
        <p:nvSpPr>
          <p:cNvPr id="22" name="Diamond 21"/>
          <p:cNvSpPr/>
          <p:nvPr/>
        </p:nvSpPr>
        <p:spPr>
          <a:xfrm>
            <a:off x="3620359" y="4381474"/>
            <a:ext cx="152400" cy="152400"/>
          </a:xfrm>
          <a:prstGeom prst="diamond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2" idx="0"/>
            <a:endCxn id="20" idx="2"/>
          </p:cNvCxnSpPr>
          <p:nvPr/>
        </p:nvCxnSpPr>
        <p:spPr>
          <a:xfrm flipV="1">
            <a:off x="3696559" y="4079534"/>
            <a:ext cx="0" cy="30194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0"/>
            <a:endCxn id="21" idx="2"/>
          </p:cNvCxnSpPr>
          <p:nvPr/>
        </p:nvCxnSpPr>
        <p:spPr>
          <a:xfrm flipV="1">
            <a:off x="3696559" y="3745613"/>
            <a:ext cx="0" cy="11847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85965" y="4138171"/>
            <a:ext cx="121310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/>
              <a:t>E</a:t>
            </a:r>
            <a:r>
              <a:rPr lang="en-US" sz="600" i="1" dirty="0" smtClean="0"/>
              <a:t>nough differences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85965" y="4852085"/>
            <a:ext cx="1219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Determine if  current and old frames are identical</a:t>
            </a:r>
          </a:p>
        </p:txBody>
      </p:sp>
      <p:sp>
        <p:nvSpPr>
          <p:cNvPr id="27" name="Diamond 26"/>
          <p:cNvSpPr/>
          <p:nvPr/>
        </p:nvSpPr>
        <p:spPr>
          <a:xfrm>
            <a:off x="3619862" y="5457907"/>
            <a:ext cx="152400" cy="152400"/>
          </a:xfrm>
          <a:prstGeom prst="diamond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408956" y="5638800"/>
            <a:ext cx="6080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Similar enough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21001" y="1755659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Get enhanced version of current frame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85759" y="2453097"/>
            <a:ext cx="1219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Identify movement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54303" y="1694103"/>
            <a:ext cx="1219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Get whiteboard model of current frame using mvmt info</a:t>
            </a:r>
            <a:endParaRPr lang="en-US" sz="8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485759" y="1822155"/>
            <a:ext cx="1219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Get marker model of current </a:t>
            </a:r>
            <a:r>
              <a:rPr lang="en-US" sz="800" dirty="0" smtClean="0"/>
              <a:t>frame using mvmt info</a:t>
            </a:r>
            <a:endParaRPr lang="en-US" sz="8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3485759" y="1118798"/>
            <a:ext cx="12192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Compare difference between </a:t>
            </a:r>
            <a:r>
              <a:rPr lang="en-US" sz="800" dirty="0" smtClean="0"/>
              <a:t>stored marker model and that of current frame</a:t>
            </a:r>
            <a:endParaRPr lang="en-US" sz="800" dirty="0" smtClean="0"/>
          </a:p>
        </p:txBody>
      </p:sp>
      <p:sp>
        <p:nvSpPr>
          <p:cNvPr id="34" name="Diamond 33"/>
          <p:cNvSpPr/>
          <p:nvPr/>
        </p:nvSpPr>
        <p:spPr>
          <a:xfrm>
            <a:off x="5042047" y="1334986"/>
            <a:ext cx="152400" cy="152400"/>
          </a:xfrm>
          <a:prstGeom prst="diamond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854303" y="1303464"/>
            <a:ext cx="1219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Save whiteboard </a:t>
            </a:r>
            <a:r>
              <a:rPr lang="en-US" sz="800" dirty="0" smtClean="0"/>
              <a:t>model</a:t>
            </a:r>
            <a:endParaRPr lang="en-US" sz="800" dirty="0" smtClean="0"/>
          </a:p>
        </p:txBody>
      </p:sp>
      <p:cxnSp>
        <p:nvCxnSpPr>
          <p:cNvPr id="36" name="Straight Arrow Connector 35"/>
          <p:cNvCxnSpPr>
            <a:stCxn id="33" idx="3"/>
            <a:endCxn id="34" idx="1"/>
          </p:cNvCxnSpPr>
          <p:nvPr/>
        </p:nvCxnSpPr>
        <p:spPr>
          <a:xfrm>
            <a:off x="4704959" y="1411186"/>
            <a:ext cx="337088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54303" y="2283820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Set marker model to that of current frame</a:t>
            </a:r>
            <a:endParaRPr lang="en-US" sz="8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7421001" y="1241908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Set marker model to that of current frame</a:t>
            </a:r>
            <a:endParaRPr lang="en-US" sz="800" dirty="0" smtClean="0"/>
          </a:p>
        </p:txBody>
      </p:sp>
      <p:cxnSp>
        <p:nvCxnSpPr>
          <p:cNvPr id="40" name="Straight Arrow Connector 39"/>
          <p:cNvCxnSpPr>
            <a:stCxn id="30" idx="0"/>
            <a:endCxn id="32" idx="2"/>
          </p:cNvCxnSpPr>
          <p:nvPr/>
        </p:nvCxnSpPr>
        <p:spPr>
          <a:xfrm flipV="1">
            <a:off x="4095359" y="2283820"/>
            <a:ext cx="0" cy="16927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0"/>
            <a:endCxn id="33" idx="2"/>
          </p:cNvCxnSpPr>
          <p:nvPr/>
        </p:nvCxnSpPr>
        <p:spPr>
          <a:xfrm flipV="1">
            <a:off x="4095359" y="1703573"/>
            <a:ext cx="0" cy="11858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03062" y="1272686"/>
            <a:ext cx="5800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/>
              <a:t>E</a:t>
            </a:r>
            <a:r>
              <a:rPr lang="en-US" sz="600" i="1" dirty="0" smtClean="0"/>
              <a:t>nough differences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10890" y="2057400"/>
            <a:ext cx="6171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Not enough differences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27088" y="2725328"/>
            <a:ext cx="6703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Enough filtered differences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6800" y="457200"/>
            <a:ext cx="7162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Even better whiteboard </a:t>
            </a:r>
            <a:r>
              <a:rPr lang="en-US" sz="2800" b="1" dirty="0" smtClean="0"/>
              <a:t>processing workflow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86959" y="3065328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Determine if enough filtered differences</a:t>
            </a:r>
          </a:p>
        </p:txBody>
      </p:sp>
      <p:cxnSp>
        <p:nvCxnSpPr>
          <p:cNvPr id="48" name="Straight Arrow Connector 47"/>
          <p:cNvCxnSpPr>
            <a:stCxn id="21" idx="0"/>
            <a:endCxn id="47" idx="2"/>
          </p:cNvCxnSpPr>
          <p:nvPr/>
        </p:nvCxnSpPr>
        <p:spPr>
          <a:xfrm flipV="1">
            <a:off x="3696559" y="3403882"/>
            <a:ext cx="0" cy="12628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63897" y="5938746"/>
            <a:ext cx="1219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Determine if frame has been stable for exactly three frames</a:t>
            </a:r>
          </a:p>
        </p:txBody>
      </p:sp>
      <p:sp>
        <p:nvSpPr>
          <p:cNvPr id="50" name="Diamond 49"/>
          <p:cNvSpPr/>
          <p:nvPr/>
        </p:nvSpPr>
        <p:spPr>
          <a:xfrm>
            <a:off x="5097297" y="6666855"/>
            <a:ext cx="152400" cy="152400"/>
          </a:xfrm>
          <a:prstGeom prst="diamond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079869" y="7636074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Get enhanced version of current frame</a:t>
            </a:r>
            <a:endParaRPr lang="en-US" sz="8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5925510" y="7636074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Get marker model of current frame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63897" y="7636074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Set whiteboard model to enhanced current frame</a:t>
            </a:r>
            <a:endParaRPr lang="en-US" sz="8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5925510" y="7122967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Set marker model to that of the current frame</a:t>
            </a:r>
            <a:endParaRPr lang="en-US" sz="800" dirty="0" smtClean="0"/>
          </a:p>
        </p:txBody>
      </p:sp>
      <p:cxnSp>
        <p:nvCxnSpPr>
          <p:cNvPr id="56" name="Straight Arrow Connector 55"/>
          <p:cNvCxnSpPr>
            <a:stCxn id="51" idx="3"/>
            <a:endCxn id="54" idx="1"/>
          </p:cNvCxnSpPr>
          <p:nvPr/>
        </p:nvCxnSpPr>
        <p:spPr>
          <a:xfrm>
            <a:off x="4299069" y="7805351"/>
            <a:ext cx="264828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6" idx="2"/>
            <a:endCxn id="27" idx="0"/>
          </p:cNvCxnSpPr>
          <p:nvPr/>
        </p:nvCxnSpPr>
        <p:spPr>
          <a:xfrm>
            <a:off x="3695565" y="5313750"/>
            <a:ext cx="497" cy="14415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84924" y="5421789"/>
            <a:ext cx="121310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Not similar </a:t>
            </a:r>
            <a:r>
              <a:rPr lang="en-US" sz="600" i="1" dirty="0" smtClean="0"/>
              <a:t>enough</a:t>
            </a:r>
            <a:endParaRPr lang="en-US" sz="600" i="1" dirty="0" smtClean="0"/>
          </a:p>
        </p:txBody>
      </p:sp>
      <p:cxnSp>
        <p:nvCxnSpPr>
          <p:cNvPr id="59" name="Straight Arrow Connector 58"/>
          <p:cNvCxnSpPr>
            <a:stCxn id="19" idx="3"/>
            <a:endCxn id="49" idx="1"/>
          </p:cNvCxnSpPr>
          <p:nvPr/>
        </p:nvCxnSpPr>
        <p:spPr>
          <a:xfrm>
            <a:off x="4305165" y="6169579"/>
            <a:ext cx="258732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9" idx="2"/>
            <a:endCxn id="50" idx="0"/>
          </p:cNvCxnSpPr>
          <p:nvPr/>
        </p:nvCxnSpPr>
        <p:spPr>
          <a:xfrm>
            <a:off x="5173497" y="6400411"/>
            <a:ext cx="0" cy="26644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3"/>
            <a:endCxn id="53" idx="1"/>
          </p:cNvCxnSpPr>
          <p:nvPr/>
        </p:nvCxnSpPr>
        <p:spPr>
          <a:xfrm>
            <a:off x="5783097" y="7805351"/>
            <a:ext cx="142413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3" idx="0"/>
            <a:endCxn id="55" idx="2"/>
          </p:cNvCxnSpPr>
          <p:nvPr/>
        </p:nvCxnSpPr>
        <p:spPr>
          <a:xfrm flipV="1">
            <a:off x="6535110" y="7461521"/>
            <a:ext cx="0" cy="17455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iamond 62"/>
          <p:cNvSpPr/>
          <p:nvPr/>
        </p:nvSpPr>
        <p:spPr>
          <a:xfrm>
            <a:off x="6458910" y="6666855"/>
            <a:ext cx="152400" cy="152400"/>
          </a:xfrm>
          <a:prstGeom prst="diamond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50" idx="3"/>
            <a:endCxn id="63" idx="1"/>
          </p:cNvCxnSpPr>
          <p:nvPr/>
        </p:nvCxnSpPr>
        <p:spPr>
          <a:xfrm>
            <a:off x="5249697" y="6743055"/>
            <a:ext cx="1209213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997220" y="6858000"/>
            <a:ext cx="352959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Yes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677823" y="6666855"/>
            <a:ext cx="352959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No</a:t>
            </a:r>
          </a:p>
        </p:txBody>
      </p:sp>
      <p:sp>
        <p:nvSpPr>
          <p:cNvPr id="67" name="Diamond 66"/>
          <p:cNvSpPr/>
          <p:nvPr/>
        </p:nvSpPr>
        <p:spPr>
          <a:xfrm>
            <a:off x="6189445" y="5457907"/>
            <a:ext cx="152400" cy="152400"/>
          </a:xfrm>
          <a:prstGeom prst="diamond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27" idx="2"/>
            <a:endCxn id="19" idx="0"/>
          </p:cNvCxnSpPr>
          <p:nvPr/>
        </p:nvCxnSpPr>
        <p:spPr>
          <a:xfrm flipH="1">
            <a:off x="3695565" y="5610307"/>
            <a:ext cx="497" cy="38999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7" idx="3"/>
            <a:endCxn id="67" idx="1"/>
          </p:cNvCxnSpPr>
          <p:nvPr/>
        </p:nvCxnSpPr>
        <p:spPr>
          <a:xfrm>
            <a:off x="3772262" y="5534107"/>
            <a:ext cx="2417183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4514490" y="3157800"/>
            <a:ext cx="152400" cy="152400"/>
          </a:xfrm>
          <a:prstGeom prst="diamond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47" idx="3"/>
            <a:endCxn id="70" idx="1"/>
          </p:cNvCxnSpPr>
          <p:nvPr/>
        </p:nvCxnSpPr>
        <p:spPr>
          <a:xfrm flipV="1">
            <a:off x="4306159" y="3234000"/>
            <a:ext cx="208331" cy="60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930500" y="3124745"/>
            <a:ext cx="71018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smtClean="0"/>
              <a:t>Not enough differences</a:t>
            </a:r>
          </a:p>
        </p:txBody>
      </p:sp>
      <p:cxnSp>
        <p:nvCxnSpPr>
          <p:cNvPr id="73" name="Straight Arrow Connector 72"/>
          <p:cNvCxnSpPr>
            <a:stCxn id="34" idx="3"/>
            <a:endCxn id="35" idx="1"/>
          </p:cNvCxnSpPr>
          <p:nvPr/>
        </p:nvCxnSpPr>
        <p:spPr>
          <a:xfrm>
            <a:off x="5194447" y="1411186"/>
            <a:ext cx="659856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/>
          <p:cNvSpPr/>
          <p:nvPr/>
        </p:nvSpPr>
        <p:spPr>
          <a:xfrm>
            <a:off x="6189445" y="2838439"/>
            <a:ext cx="152400" cy="152400"/>
          </a:xfrm>
          <a:prstGeom prst="diamond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35" idx="3"/>
            <a:endCxn id="38" idx="1"/>
          </p:cNvCxnSpPr>
          <p:nvPr/>
        </p:nvCxnSpPr>
        <p:spPr>
          <a:xfrm flipV="1">
            <a:off x="7073503" y="1411185"/>
            <a:ext cx="347498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8" idx="2"/>
            <a:endCxn id="29" idx="0"/>
          </p:cNvCxnSpPr>
          <p:nvPr/>
        </p:nvCxnSpPr>
        <p:spPr>
          <a:xfrm>
            <a:off x="8030601" y="1580462"/>
            <a:ext cx="0" cy="17519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iamond 78"/>
          <p:cNvSpPr/>
          <p:nvPr/>
        </p:nvSpPr>
        <p:spPr>
          <a:xfrm>
            <a:off x="6189445" y="4381473"/>
            <a:ext cx="152400" cy="152400"/>
          </a:xfrm>
          <a:prstGeom prst="diamond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Diamond 79"/>
          <p:cNvSpPr/>
          <p:nvPr/>
        </p:nvSpPr>
        <p:spPr>
          <a:xfrm>
            <a:off x="6189445" y="3156267"/>
            <a:ext cx="152400" cy="152400"/>
          </a:xfrm>
          <a:prstGeom prst="diamond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>
            <a:stCxn id="70" idx="3"/>
            <a:endCxn id="80" idx="1"/>
          </p:cNvCxnSpPr>
          <p:nvPr/>
        </p:nvCxnSpPr>
        <p:spPr>
          <a:xfrm flipV="1">
            <a:off x="4666890" y="3232467"/>
            <a:ext cx="1522555" cy="153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0" idx="0"/>
            <a:endCxn id="30" idx="2"/>
          </p:cNvCxnSpPr>
          <p:nvPr/>
        </p:nvCxnSpPr>
        <p:spPr>
          <a:xfrm rot="16200000" flipV="1">
            <a:off x="4098396" y="2665505"/>
            <a:ext cx="489259" cy="495331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5" idx="0"/>
            <a:endCxn id="63" idx="2"/>
          </p:cNvCxnSpPr>
          <p:nvPr/>
        </p:nvCxnSpPr>
        <p:spPr>
          <a:xfrm flipV="1">
            <a:off x="6535110" y="6819255"/>
            <a:ext cx="0" cy="30371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7" idx="0"/>
            <a:endCxn id="79" idx="2"/>
          </p:cNvCxnSpPr>
          <p:nvPr/>
        </p:nvCxnSpPr>
        <p:spPr>
          <a:xfrm flipV="1">
            <a:off x="6265645" y="4533873"/>
            <a:ext cx="0" cy="92403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0" idx="2"/>
            <a:endCxn id="79" idx="0"/>
          </p:cNvCxnSpPr>
          <p:nvPr/>
        </p:nvCxnSpPr>
        <p:spPr>
          <a:xfrm>
            <a:off x="6265645" y="3308667"/>
            <a:ext cx="0" cy="107280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2" idx="2"/>
            <a:endCxn id="26" idx="0"/>
          </p:cNvCxnSpPr>
          <p:nvPr/>
        </p:nvCxnSpPr>
        <p:spPr>
          <a:xfrm flipH="1">
            <a:off x="3695565" y="4533874"/>
            <a:ext cx="994" cy="31821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3" idx="0"/>
            <a:endCxn id="67" idx="2"/>
          </p:cNvCxnSpPr>
          <p:nvPr/>
        </p:nvCxnSpPr>
        <p:spPr>
          <a:xfrm rot="16200000" flipV="1">
            <a:off x="5872104" y="6003848"/>
            <a:ext cx="1056548" cy="269465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79" idx="3"/>
            <a:endCxn id="211" idx="2"/>
          </p:cNvCxnSpPr>
          <p:nvPr/>
        </p:nvCxnSpPr>
        <p:spPr>
          <a:xfrm flipH="1">
            <a:off x="2069338" y="4457673"/>
            <a:ext cx="4272507" cy="1266709"/>
          </a:xfrm>
          <a:prstGeom prst="bentConnector4">
            <a:avLst>
              <a:gd name="adj1" fmla="val -23779"/>
              <a:gd name="adj2" fmla="val 298013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31" idx="2"/>
            <a:endCxn id="37" idx="0"/>
          </p:cNvCxnSpPr>
          <p:nvPr/>
        </p:nvCxnSpPr>
        <p:spPr>
          <a:xfrm>
            <a:off x="6463903" y="2155768"/>
            <a:ext cx="0" cy="12805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29" idx="1"/>
            <a:endCxn id="31" idx="3"/>
          </p:cNvCxnSpPr>
          <p:nvPr/>
        </p:nvCxnSpPr>
        <p:spPr>
          <a:xfrm flipH="1">
            <a:off x="7073503" y="1924936"/>
            <a:ext cx="347498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34" idx="2"/>
            <a:endCxn id="74" idx="1"/>
          </p:cNvCxnSpPr>
          <p:nvPr/>
        </p:nvCxnSpPr>
        <p:spPr>
          <a:xfrm rot="16200000" flipH="1">
            <a:off x="4940220" y="1665413"/>
            <a:ext cx="1427253" cy="1071198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74" idx="2"/>
            <a:endCxn id="80" idx="0"/>
          </p:cNvCxnSpPr>
          <p:nvPr/>
        </p:nvCxnSpPr>
        <p:spPr>
          <a:xfrm>
            <a:off x="6265645" y="2990839"/>
            <a:ext cx="0" cy="16542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37" idx="2"/>
            <a:endCxn id="74" idx="3"/>
          </p:cNvCxnSpPr>
          <p:nvPr/>
        </p:nvCxnSpPr>
        <p:spPr>
          <a:xfrm rot="5400000">
            <a:off x="6256742" y="2707477"/>
            <a:ext cx="292265" cy="122058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3082917" y="7122967"/>
            <a:ext cx="1219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Save whiteboard model</a:t>
            </a:r>
            <a:endParaRPr lang="en-US" sz="800" dirty="0" smtClean="0"/>
          </a:p>
        </p:txBody>
      </p:sp>
      <p:cxnSp>
        <p:nvCxnSpPr>
          <p:cNvPr id="195" name="Elbow Connector 194"/>
          <p:cNvCxnSpPr>
            <a:stCxn id="50" idx="1"/>
            <a:endCxn id="193" idx="0"/>
          </p:cNvCxnSpPr>
          <p:nvPr/>
        </p:nvCxnSpPr>
        <p:spPr>
          <a:xfrm rot="10800000" flipV="1">
            <a:off x="3692517" y="6743055"/>
            <a:ext cx="1404780" cy="379912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93" idx="2"/>
            <a:endCxn id="51" idx="0"/>
          </p:cNvCxnSpPr>
          <p:nvPr/>
        </p:nvCxnSpPr>
        <p:spPr>
          <a:xfrm flipH="1">
            <a:off x="3689469" y="7338411"/>
            <a:ext cx="3048" cy="29766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1459738" y="5385828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Set old frame to current frame</a:t>
            </a:r>
            <a:endParaRPr lang="en-US" sz="800" dirty="0" smtClean="0"/>
          </a:p>
        </p:txBody>
      </p:sp>
      <p:cxnSp>
        <p:nvCxnSpPr>
          <p:cNvPr id="217" name="Straight Arrow Connector 216"/>
          <p:cNvCxnSpPr>
            <a:stCxn id="211" idx="0"/>
            <a:endCxn id="13" idx="2"/>
          </p:cNvCxnSpPr>
          <p:nvPr/>
        </p:nvCxnSpPr>
        <p:spPr>
          <a:xfrm flipV="1">
            <a:off x="2069338" y="5129084"/>
            <a:ext cx="0" cy="25674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46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1"/>
          </a:solidFill>
        </a:ln>
      </a:spPr>
      <a:bodyPr wrap="square" rtlCol="0">
        <a:spAutoFit/>
      </a:bodyPr>
      <a:lstStyle>
        <a:defPPr algn="ctr">
          <a:defRPr sz="8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672</Words>
  <Application>Microsoft Office PowerPoint</Application>
  <PresentationFormat>Custom</PresentationFormat>
  <Paragraphs>139</Paragraphs>
  <Slides>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Szeto</dc:creator>
  <cp:lastModifiedBy>Ryan Szeto</cp:lastModifiedBy>
  <cp:revision>115</cp:revision>
  <dcterms:created xsi:type="dcterms:W3CDTF">2015-01-12T18:59:22Z</dcterms:created>
  <dcterms:modified xsi:type="dcterms:W3CDTF">2015-01-15T15:10:50Z</dcterms:modified>
</cp:coreProperties>
</file>