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116F-1BE6-405E-97DA-137787D74CA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21E3-7FC8-4D05-8B2D-CFCB1481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CROSS-REGION PEERING THROUGH TRANSITGATEWAY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31144"/>
            <a:ext cx="8915400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TGW Route Table ap-south-1. same as us-west-1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31144"/>
            <a:ext cx="8915399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7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TGW Route Table ap-south-1. same as us-west-1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31144"/>
            <a:ext cx="8915399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07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Attache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 TGW for </a:t>
            </a:r>
            <a:r>
              <a:rPr lang="en-US" dirty="0" err="1" smtClean="0"/>
              <a:t>vpc</a:t>
            </a:r>
            <a:r>
              <a:rPr lang="en-US" dirty="0" smtClean="0"/>
              <a:t> RT –ap-south-1. same as us-west-1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31144"/>
            <a:ext cx="8915399" cy="501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9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2 EC2 INSTANCES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1.EC2 Instance ap-south-1-&gt;choose same region </a:t>
            </a:r>
            <a:r>
              <a:rPr lang="en-US" dirty="0" err="1" smtClean="0"/>
              <a:t>vpc</a:t>
            </a:r>
            <a:r>
              <a:rPr lang="en-US" dirty="0" smtClean="0"/>
              <a:t> and pub-subnet.</a:t>
            </a:r>
          </a:p>
          <a:p>
            <a:pPr marL="0" indent="0">
              <a:buNone/>
            </a:pPr>
            <a:r>
              <a:rPr lang="en-US" dirty="0" smtClean="0"/>
              <a:t>2. Allow </a:t>
            </a:r>
            <a:r>
              <a:rPr lang="en-US" dirty="0" err="1" smtClean="0"/>
              <a:t>sg</a:t>
            </a:r>
            <a:r>
              <a:rPr lang="en-US" dirty="0" smtClean="0"/>
              <a:t> for </a:t>
            </a:r>
            <a:r>
              <a:rPr lang="en-US" dirty="0" err="1" smtClean="0"/>
              <a:t>icmp</a:t>
            </a:r>
            <a:r>
              <a:rPr lang="en-US" dirty="0" smtClean="0"/>
              <a:t> -&gt; target region </a:t>
            </a:r>
            <a:r>
              <a:rPr lang="en-US" dirty="0" err="1" smtClean="0"/>
              <a:t>ip</a:t>
            </a:r>
            <a:r>
              <a:rPr lang="en-US" dirty="0" smtClean="0"/>
              <a:t> address – us-west1.</a:t>
            </a:r>
          </a:p>
          <a:p>
            <a:pPr marL="0" indent="0">
              <a:buNone/>
            </a:pPr>
            <a:r>
              <a:rPr lang="en-US" dirty="0" smtClean="0"/>
              <a:t>3. Same as above create ec2-instances</a:t>
            </a:r>
          </a:p>
        </p:txBody>
      </p:sp>
    </p:spTree>
    <p:extLst>
      <p:ext uri="{BB962C8B-B14F-4D97-AF65-F5344CB8AC3E}">
        <p14:creationId xmlns:p14="http://schemas.microsoft.com/office/powerpoint/2010/main" val="373871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 ap-south-1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8088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 us-west-1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2"/>
          </a:xfrm>
        </p:spPr>
      </p:pic>
    </p:spTree>
    <p:extLst>
      <p:ext uri="{BB962C8B-B14F-4D97-AF65-F5344CB8AC3E}">
        <p14:creationId xmlns:p14="http://schemas.microsoft.com/office/powerpoint/2010/main" val="211557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Ping </a:t>
            </a:r>
            <a:r>
              <a:rPr lang="en-US" dirty="0" err="1" smtClean="0"/>
              <a:t>privatly</a:t>
            </a:r>
            <a:r>
              <a:rPr lang="en-US" dirty="0" smtClean="0"/>
              <a:t> for ap-south-1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" y="1678434"/>
            <a:ext cx="8913813" cy="501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Ping </a:t>
            </a:r>
            <a:r>
              <a:rPr lang="en-US" dirty="0" err="1" smtClean="0"/>
              <a:t>privatly</a:t>
            </a:r>
            <a:r>
              <a:rPr lang="en-US" dirty="0" smtClean="0"/>
              <a:t> for us-west-1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" y="1678434"/>
            <a:ext cx="8913811" cy="501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34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CREATE 2 VPC . TWO  REGION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2 TGW . EACH REGION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4 TGW ATTACHMENT. 2 FOR VPC, 2 FOR PEERING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2 TGW ROUTE TABLE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VPC ROUTE TABLE TO TARGET TGW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2 EC2 INSTANCES.ALLOW SG FOR INSTANCE LEVEL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PING PRIVATLY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Vpc</a:t>
            </a:r>
            <a:r>
              <a:rPr lang="en-US" dirty="0" smtClean="0"/>
              <a:t> for ap-south-1 region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Vpc</a:t>
            </a:r>
            <a:r>
              <a:rPr lang="en-US" dirty="0" smtClean="0"/>
              <a:t> for us-west-1 region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4" y="1447800"/>
            <a:ext cx="9135532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4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transitgateway</a:t>
            </a:r>
            <a:r>
              <a:rPr lang="en-US" dirty="0" smtClean="0"/>
              <a:t> ap-south-1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4" y="1447800"/>
            <a:ext cx="9135532" cy="513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transitgateway</a:t>
            </a:r>
            <a:r>
              <a:rPr lang="en-US" dirty="0" smtClean="0"/>
              <a:t> us-west-1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5" y="1447800"/>
            <a:ext cx="9135530" cy="513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Transitgateway</a:t>
            </a:r>
            <a:r>
              <a:rPr lang="en-US" dirty="0" smtClean="0"/>
              <a:t> policy ap-south-1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TGW Policy – peering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</a:t>
            </a:r>
            <a:r>
              <a:rPr lang="en-US" dirty="0" err="1"/>
              <a:t>T</a:t>
            </a:r>
            <a:r>
              <a:rPr lang="en-US" dirty="0" err="1" smtClean="0"/>
              <a:t>gw</a:t>
            </a:r>
            <a:r>
              <a:rPr lang="en-US" dirty="0" smtClean="0"/>
              <a:t> id, choose peering region, peering region TGW id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TGW Policy – </a:t>
            </a:r>
            <a:r>
              <a:rPr lang="en-US" dirty="0" err="1"/>
              <a:t>V</a:t>
            </a:r>
            <a:r>
              <a:rPr lang="en-US" dirty="0" err="1" smtClean="0"/>
              <a:t>pc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tgw</a:t>
            </a:r>
            <a:r>
              <a:rPr lang="en-US" dirty="0" smtClean="0"/>
              <a:t> id, choose </a:t>
            </a:r>
            <a:r>
              <a:rPr lang="en-US" dirty="0" err="1" smtClean="0"/>
              <a:t>vpc</a:t>
            </a:r>
            <a:r>
              <a:rPr lang="en-US" dirty="0" smtClean="0"/>
              <a:t> same region, select </a:t>
            </a:r>
            <a:r>
              <a:rPr lang="en-US" dirty="0" err="1"/>
              <a:t>V</a:t>
            </a:r>
            <a:r>
              <a:rPr lang="en-US" dirty="0" err="1" smtClean="0"/>
              <a:t>pc</a:t>
            </a:r>
            <a:r>
              <a:rPr lang="en-US" dirty="0" smtClean="0"/>
              <a:t> id</a:t>
            </a:r>
          </a:p>
          <a:p>
            <a:pPr marL="514350" indent="-514350">
              <a:buAutoNum type="arabicPeriod"/>
            </a:pPr>
            <a:r>
              <a:rPr lang="en-US" dirty="0" smtClean="0"/>
              <a:t>Same as above us-west-1</a:t>
            </a:r>
          </a:p>
        </p:txBody>
      </p:sp>
    </p:spTree>
    <p:extLst>
      <p:ext uri="{BB962C8B-B14F-4D97-AF65-F5344CB8AC3E}">
        <p14:creationId xmlns:p14="http://schemas.microsoft.com/office/powerpoint/2010/main" val="11577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89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31144"/>
            <a:ext cx="8915400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18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183</Words>
  <Application>Microsoft Office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CROSS-REGION PEERING THROUGH TRANSITGATEWAY</vt:lpstr>
      <vt:lpstr>STEPS</vt:lpstr>
      <vt:lpstr>Vpc for ap-south-1 region</vt:lpstr>
      <vt:lpstr>Vpc for us-west-1 region</vt:lpstr>
      <vt:lpstr>Create transitgateway ap-south-1</vt:lpstr>
      <vt:lpstr>Create transitgateway us-west-1</vt:lpstr>
      <vt:lpstr>3. Transitgateway policy ap-south-1</vt:lpstr>
      <vt:lpstr>PowerPoint Presentation</vt:lpstr>
      <vt:lpstr>PowerPoint Presentation</vt:lpstr>
      <vt:lpstr>PowerPoint Presentation</vt:lpstr>
      <vt:lpstr>TGW Route Table ap-south-1. same as us-west-1</vt:lpstr>
      <vt:lpstr>TGW Route Table ap-south-1. same as us-west-1</vt:lpstr>
      <vt:lpstr>Attache Rt TGW for vpc RT –ap-south-1. same as us-west-1</vt:lpstr>
      <vt:lpstr>CREATE 2 EC2 INSTANCES</vt:lpstr>
      <vt:lpstr>Ec2 instance ap-south-1</vt:lpstr>
      <vt:lpstr>Ec2 instance us-west-1</vt:lpstr>
      <vt:lpstr>Ping privatly for ap-south-1</vt:lpstr>
      <vt:lpstr>Ping privatly for us-west-1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CROSS-REGION PEERING THROUGH TRANSITGATEWAY</dc:title>
  <dc:creator>acer</dc:creator>
  <cp:lastModifiedBy>acer</cp:lastModifiedBy>
  <cp:revision>7</cp:revision>
  <dcterms:created xsi:type="dcterms:W3CDTF">2023-10-16T12:00:55Z</dcterms:created>
  <dcterms:modified xsi:type="dcterms:W3CDTF">2023-10-16T13:01:05Z</dcterms:modified>
</cp:coreProperties>
</file>